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5.xml" ContentType="application/vnd.openxmlformats-officedocument.presentationml.notesSlide+xml"/>
  <Override PartName="/ppt/notesSlides/notesSlide49.xml" ContentType="application/vnd.openxmlformats-officedocument.presentationml.notesSlide+xml"/>
  <Override PartName="/ppt/notesSlides/notesSlide51.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1.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slides/slide49.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 id="2147483714" r:id="rId6"/>
  </p:sldMasterIdLst>
  <p:notesMasterIdLst>
    <p:notesMasterId r:id="rId7"/>
  </p:notesMasterIdLst>
  <p:sldIdLst>
    <p:sldId id="256" r:id="rId8"/>
    <p:sldId id="258" r:id="rId10"/>
    <p:sldId id="259" r:id="rId11"/>
    <p:sldId id="266" r:id="rId18"/>
    <p:sldId id="267" r:id="rId19"/>
    <p:sldId id="268" r:id="rId20"/>
    <p:sldId id="269" r:id="rId21"/>
    <p:sldId id="270" r:id="rId22"/>
    <p:sldId id="271" r:id="rId23"/>
    <p:sldId id="277" r:id="rId29"/>
    <p:sldId id="280" r:id="rId32"/>
    <p:sldId id="281" r:id="rId33"/>
    <p:sldId id="284" r:id="rId36"/>
    <p:sldId id="286" r:id="rId38"/>
    <p:sldId id="289" r:id="rId41"/>
    <p:sldId id="292" r:id="rId44"/>
    <p:sldId id="294" r:id="rId46"/>
    <p:sldId id="296" r:id="rId48"/>
    <p:sldId id="300" r:id="rId52"/>
    <p:sldId id="325" r:id="rId77"/>
  </p:sldIdLst>
  <p:sldSz cy="5143500" cx="9144000"/>
  <p:notesSz cx="6858000" cy="9144000"/>
  <p:embeddedFontLst>
    <p:embeddedFont>
      <p:font typeface="Proxima Nova"/>
      <p:regular r:id="rId92"/>
      <p:bold r:id="rId93"/>
      <p:italic r:id="rId94"/>
      <p:boldItalic r:id="rId95"/>
    </p:embeddedFont>
    <p:embeddedFont>
      <p:font typeface="Roboto Medium"/>
      <p:regular r:id="rId96"/>
      <p:bold r:id="rId97"/>
      <p:italic r:id="rId98"/>
      <p:boldItalic r:id="rId99"/>
    </p:embeddedFont>
    <p:embeddedFont>
      <p:font typeface="Balsamiq Sans"/>
      <p:regular r:id="rId100"/>
      <p:bold r:id="rId101"/>
      <p:italic r:id="rId102"/>
      <p:boldItalic r:id="rId103"/>
    </p:embeddedFont>
    <p:embeddedFont>
      <p:font typeface="Amatic SC"/>
      <p:regular r:id="rId104"/>
      <p:bold r:id="rId105"/>
    </p:embeddedFont>
    <p:embeddedFont>
      <p:font typeface="Bebas Neue"/>
      <p:regular r:id="rId106"/>
    </p:embeddedFont>
    <p:embeddedFont>
      <p:font typeface="Proxima Nova Semibold"/>
      <p:regular r:id="rId107"/>
      <p:bold r:id="rId108"/>
      <p:boldItalic r:id="rId109"/>
    </p:embeddedFont>
    <p:embeddedFont>
      <p:font typeface="Open Sans"/>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3AB2C0-02CC-4EF8-8876-EE8685CA91DB}">
  <a:tblStyle styleId="{C93AB2C0-02CC-4EF8-8876-EE8685CA91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0" Type="http://schemas.openxmlformats.org/officeDocument/2006/relationships/slide" Target="slides/slide3.xml"/><Relationship Id="rId11" Type="http://schemas.openxmlformats.org/officeDocument/2006/relationships/slide" Target="slides/slide4.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9" Type="http://schemas.openxmlformats.org/officeDocument/2006/relationships/slide" Target="slides/slide22.xml"/><Relationship Id="rId32" Type="http://schemas.openxmlformats.org/officeDocument/2006/relationships/slide" Target="slides/slide25.xml"/><Relationship Id="rId33" Type="http://schemas.openxmlformats.org/officeDocument/2006/relationships/slide" Target="slides/slide26.xml"/><Relationship Id="rId36" Type="http://schemas.openxmlformats.org/officeDocument/2006/relationships/slide" Target="slides/slide29.xml"/><Relationship Id="rId38" Type="http://schemas.openxmlformats.org/officeDocument/2006/relationships/slide" Target="slides/slide31.xml"/><Relationship Id="rId41" Type="http://schemas.openxmlformats.org/officeDocument/2006/relationships/slide" Target="slides/slide34.xml"/><Relationship Id="rId44" Type="http://schemas.openxmlformats.org/officeDocument/2006/relationships/slide" Target="slides/slide37.xml"/><Relationship Id="rId46" Type="http://schemas.openxmlformats.org/officeDocument/2006/relationships/slide" Target="slides/slide39.xml"/><Relationship Id="rId48" Type="http://schemas.openxmlformats.org/officeDocument/2006/relationships/slide" Target="slides/slide41.xml"/><Relationship Id="rId52" Type="http://schemas.openxmlformats.org/officeDocument/2006/relationships/slide" Target="slides/slide45.xml"/><Relationship Id="rId77" Type="http://schemas.openxmlformats.org/officeDocument/2006/relationships/slide" Target="slides/slide70.xml"/><Relationship Id="rId92" Type="http://schemas.openxmlformats.org/officeDocument/2006/relationships/font" Target="fonts/ProximaNova-regular.fntdata"/><Relationship Id="rId93" Type="http://schemas.openxmlformats.org/officeDocument/2006/relationships/font" Target="fonts/ProximaNova-bold.fntdata"/><Relationship Id="rId94" Type="http://schemas.openxmlformats.org/officeDocument/2006/relationships/font" Target="fonts/ProximaNova-italic.fntdata"/><Relationship Id="rId95" Type="http://schemas.openxmlformats.org/officeDocument/2006/relationships/font" Target="fonts/ProximaNova-boldItalic.fntdata"/><Relationship Id="rId96" Type="http://schemas.openxmlformats.org/officeDocument/2006/relationships/font" Target="fonts/RobotoMedium-regular.fntdata"/><Relationship Id="rId97" Type="http://schemas.openxmlformats.org/officeDocument/2006/relationships/font" Target="fonts/RobotoMedium-bold.fntdata"/><Relationship Id="rId98" Type="http://schemas.openxmlformats.org/officeDocument/2006/relationships/font" Target="fonts/RobotoMedium-italic.fntdata"/><Relationship Id="rId99" Type="http://schemas.openxmlformats.org/officeDocument/2006/relationships/font" Target="fonts/RobotoMedium-boldItalic.fntdata"/><Relationship Id="rId100" Type="http://schemas.openxmlformats.org/officeDocument/2006/relationships/font" Target="fonts/BalsamiqSans-regular.fntdata"/><Relationship Id="rId101" Type="http://schemas.openxmlformats.org/officeDocument/2006/relationships/font" Target="fonts/BalsamiqSans-bold.fntdata"/><Relationship Id="rId102" Type="http://schemas.openxmlformats.org/officeDocument/2006/relationships/font" Target="fonts/BalsamiqSans-italic.fntdata"/><Relationship Id="rId103" Type="http://schemas.openxmlformats.org/officeDocument/2006/relationships/font" Target="fonts/BalsamiqSans-boldItalic.fntdata"/><Relationship Id="rId104" Type="http://schemas.openxmlformats.org/officeDocument/2006/relationships/font" Target="fonts/AmaticSC-regular.fntdata"/><Relationship Id="rId105" Type="http://schemas.openxmlformats.org/officeDocument/2006/relationships/font" Target="fonts/AmaticSC-bold.fntdata"/><Relationship Id="rId106" Type="http://schemas.openxmlformats.org/officeDocument/2006/relationships/font" Target="fonts/BebasNeue-regular.fntdata"/><Relationship Id="rId107" Type="http://schemas.openxmlformats.org/officeDocument/2006/relationships/font" Target="fonts/ProximaNovaSemibold-regular.fntdata"/><Relationship Id="rId108" Type="http://schemas.openxmlformats.org/officeDocument/2006/relationships/font" Target="fonts/ProximaNovaSemibold-bold.fntdata"/><Relationship Id="rId109" Type="http://schemas.openxmlformats.org/officeDocument/2006/relationships/font" Target="fonts/ProximaNovaSemibold-boldItalic.fntdata"/><Relationship Id="rId110" Type="http://schemas.openxmlformats.org/officeDocument/2006/relationships/font" Target="fonts/OpenSans-regular.fntdata"/><Relationship Id="rId111" Type="http://schemas.openxmlformats.org/officeDocument/2006/relationships/font" Target="fonts/OpenSans-bold.fntdata"/><Relationship Id="rId112" Type="http://schemas.openxmlformats.org/officeDocument/2006/relationships/font" Target="fonts/OpenSans-italic.fntdata"/><Relationship Id="rId113" Type="http://schemas.openxmlformats.org/officeDocument/2006/relationships/font" Target="fonts/Open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0" name="Shape 4360"/>
        <p:cNvGrpSpPr/>
        <p:nvPr/>
      </p:nvGrpSpPr>
      <p:grpSpPr>
        <a:xfrm>
          <a:off x="0" y="0"/>
          <a:ext cx="0" cy="0"/>
          <a:chOff x="0" y="0"/>
          <a:chExt cx="0" cy="0"/>
        </a:xfrm>
      </p:grpSpPr>
      <p:sp>
        <p:nvSpPr>
          <p:cNvPr id="4361" name="Google Shape;4361;g11a1ccd9bf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2" name="Google Shape;4362;g11a1ccd9bf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9" name="Shape 5449"/>
        <p:cNvGrpSpPr/>
        <p:nvPr/>
      </p:nvGrpSpPr>
      <p:grpSpPr>
        <a:xfrm>
          <a:off x="0" y="0"/>
          <a:ext cx="0" cy="0"/>
          <a:chOff x="0" y="0"/>
          <a:chExt cx="0" cy="0"/>
        </a:xfrm>
      </p:grpSpPr>
      <p:sp>
        <p:nvSpPr>
          <p:cNvPr id="5450" name="Google Shape;5450;g13367e44202_1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1" name="Google Shape;5451;g13367e44202_1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0" name="Shape 5560"/>
        <p:cNvGrpSpPr/>
        <p:nvPr/>
      </p:nvGrpSpPr>
      <p:grpSpPr>
        <a:xfrm>
          <a:off x="0" y="0"/>
          <a:ext cx="0" cy="0"/>
          <a:chOff x="0" y="0"/>
          <a:chExt cx="0" cy="0"/>
        </a:xfrm>
      </p:grpSpPr>
      <p:sp>
        <p:nvSpPr>
          <p:cNvPr id="5561" name="Google Shape;5561;g11a1a2aa2d3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2" name="Google Shape;5562;g11a1a2aa2d3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9" name="Shape 5639"/>
        <p:cNvGrpSpPr/>
        <p:nvPr/>
      </p:nvGrpSpPr>
      <p:grpSpPr>
        <a:xfrm>
          <a:off x="0" y="0"/>
          <a:ext cx="0" cy="0"/>
          <a:chOff x="0" y="0"/>
          <a:chExt cx="0" cy="0"/>
        </a:xfrm>
      </p:grpSpPr>
      <p:sp>
        <p:nvSpPr>
          <p:cNvPr id="5640" name="Google Shape;5640;g11a1a2aa2d3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1" name="Google Shape;5641;g11a1a2aa2d3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8" name="Shape 5728"/>
        <p:cNvGrpSpPr/>
        <p:nvPr/>
      </p:nvGrpSpPr>
      <p:grpSpPr>
        <a:xfrm>
          <a:off x="0" y="0"/>
          <a:ext cx="0" cy="0"/>
          <a:chOff x="0" y="0"/>
          <a:chExt cx="0" cy="0"/>
        </a:xfrm>
      </p:grpSpPr>
      <p:sp>
        <p:nvSpPr>
          <p:cNvPr id="5729" name="Google Shape;5729;g11a1a2aa2d3_0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0" name="Google Shape;5730;g11a1a2aa2d3_0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0" name="Shape 5800"/>
        <p:cNvGrpSpPr/>
        <p:nvPr/>
      </p:nvGrpSpPr>
      <p:grpSpPr>
        <a:xfrm>
          <a:off x="0" y="0"/>
          <a:ext cx="0" cy="0"/>
          <a:chOff x="0" y="0"/>
          <a:chExt cx="0" cy="0"/>
        </a:xfrm>
      </p:grpSpPr>
      <p:sp>
        <p:nvSpPr>
          <p:cNvPr id="5801" name="Google Shape;5801;g11e085b000a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2" name="Google Shape;5802;g11e085b000a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8" name="Shape 5858"/>
        <p:cNvGrpSpPr/>
        <p:nvPr/>
      </p:nvGrpSpPr>
      <p:grpSpPr>
        <a:xfrm>
          <a:off x="0" y="0"/>
          <a:ext cx="0" cy="0"/>
          <a:chOff x="0" y="0"/>
          <a:chExt cx="0" cy="0"/>
        </a:xfrm>
      </p:grpSpPr>
      <p:sp>
        <p:nvSpPr>
          <p:cNvPr id="5859" name="Google Shape;5859;g11a1a2aa2d3_0_3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0" name="Google Shape;5860;g11a1a2aa2d3_0_3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0" name="Shape 5940"/>
        <p:cNvGrpSpPr/>
        <p:nvPr/>
      </p:nvGrpSpPr>
      <p:grpSpPr>
        <a:xfrm>
          <a:off x="0" y="0"/>
          <a:ext cx="0" cy="0"/>
          <a:chOff x="0" y="0"/>
          <a:chExt cx="0" cy="0"/>
        </a:xfrm>
      </p:grpSpPr>
      <p:sp>
        <p:nvSpPr>
          <p:cNvPr id="5941" name="Google Shape;5941;g11a1a2aa2d3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2" name="Google Shape;5942;g11a1a2aa2d3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11fd37bff83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11fd37bff83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9" name="Shape 6619"/>
        <p:cNvGrpSpPr/>
        <p:nvPr/>
      </p:nvGrpSpPr>
      <p:grpSpPr>
        <a:xfrm>
          <a:off x="0" y="0"/>
          <a:ext cx="0" cy="0"/>
          <a:chOff x="0" y="0"/>
          <a:chExt cx="0" cy="0"/>
        </a:xfrm>
      </p:grpSpPr>
      <p:sp>
        <p:nvSpPr>
          <p:cNvPr id="6620" name="Google Shape;6620;g11d5e6dd1b0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1" name="Google Shape;6621;g11d5e6dd1b0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9" name="Shape 6759"/>
        <p:cNvGrpSpPr/>
        <p:nvPr/>
      </p:nvGrpSpPr>
      <p:grpSpPr>
        <a:xfrm>
          <a:off x="0" y="0"/>
          <a:ext cx="0" cy="0"/>
          <a:chOff x="0" y="0"/>
          <a:chExt cx="0" cy="0"/>
        </a:xfrm>
      </p:grpSpPr>
      <p:sp>
        <p:nvSpPr>
          <p:cNvPr id="6760" name="Google Shape;6760;g11fd37bff83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1" name="Google Shape;6761;g11fd37bff83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4" name="Shape 6874"/>
        <p:cNvGrpSpPr/>
        <p:nvPr/>
      </p:nvGrpSpPr>
      <p:grpSpPr>
        <a:xfrm>
          <a:off x="0" y="0"/>
          <a:ext cx="0" cy="0"/>
          <a:chOff x="0" y="0"/>
          <a:chExt cx="0" cy="0"/>
        </a:xfrm>
      </p:grpSpPr>
      <p:sp>
        <p:nvSpPr>
          <p:cNvPr id="6875" name="Google Shape;6875;g11d5e6dd1b0_0_2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6" name="Google Shape;6876;g11d5e6dd1b0_0_2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0" name="Shape 7020"/>
        <p:cNvGrpSpPr/>
        <p:nvPr/>
      </p:nvGrpSpPr>
      <p:grpSpPr>
        <a:xfrm>
          <a:off x="0" y="0"/>
          <a:ext cx="0" cy="0"/>
          <a:chOff x="0" y="0"/>
          <a:chExt cx="0" cy="0"/>
        </a:xfrm>
      </p:grpSpPr>
      <p:sp>
        <p:nvSpPr>
          <p:cNvPr id="7021" name="Google Shape;7021;g11d5e6dd1b0_0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2" name="Google Shape;7022;g11d5e6dd1b0_0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0" name="Shape 7080"/>
        <p:cNvGrpSpPr/>
        <p:nvPr/>
      </p:nvGrpSpPr>
      <p:grpSpPr>
        <a:xfrm>
          <a:off x="0" y="0"/>
          <a:ext cx="0" cy="0"/>
          <a:chOff x="0" y="0"/>
          <a:chExt cx="0" cy="0"/>
        </a:xfrm>
      </p:grpSpPr>
      <p:sp>
        <p:nvSpPr>
          <p:cNvPr id="7081" name="Google Shape;7081;g11d5e6dd1b0_0_3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2" name="Google Shape;7082;g11d5e6dd1b0_0_3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8" name="Shape 4538"/>
        <p:cNvGrpSpPr/>
        <p:nvPr/>
      </p:nvGrpSpPr>
      <p:grpSpPr>
        <a:xfrm>
          <a:off x="0" y="0"/>
          <a:ext cx="0" cy="0"/>
          <a:chOff x="0" y="0"/>
          <a:chExt cx="0" cy="0"/>
        </a:xfrm>
      </p:grpSpPr>
      <p:sp>
        <p:nvSpPr>
          <p:cNvPr id="4539" name="Google Shape;4539;g119ec1dc325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0" name="Google Shape;4540;g119ec1dc325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0" name="Shape 7210"/>
        <p:cNvGrpSpPr/>
        <p:nvPr/>
      </p:nvGrpSpPr>
      <p:grpSpPr>
        <a:xfrm>
          <a:off x="0" y="0"/>
          <a:ext cx="0" cy="0"/>
          <a:chOff x="0" y="0"/>
          <a:chExt cx="0" cy="0"/>
        </a:xfrm>
      </p:grpSpPr>
      <p:sp>
        <p:nvSpPr>
          <p:cNvPr id="7211" name="Google Shape;7211;g11e085b000a_4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2" name="Google Shape;7212;g11e085b000a_4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9" name="Shape 7349"/>
        <p:cNvGrpSpPr/>
        <p:nvPr/>
      </p:nvGrpSpPr>
      <p:grpSpPr>
        <a:xfrm>
          <a:off x="0" y="0"/>
          <a:ext cx="0" cy="0"/>
          <a:chOff x="0" y="0"/>
          <a:chExt cx="0" cy="0"/>
        </a:xfrm>
      </p:grpSpPr>
      <p:sp>
        <p:nvSpPr>
          <p:cNvPr id="7350" name="Google Shape;7350;g11d63b3f375_1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1" name="Google Shape;7351;g11d63b3f375_1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7" name="Shape 7497"/>
        <p:cNvGrpSpPr/>
        <p:nvPr/>
      </p:nvGrpSpPr>
      <p:grpSpPr>
        <a:xfrm>
          <a:off x="0" y="0"/>
          <a:ext cx="0" cy="0"/>
          <a:chOff x="0" y="0"/>
          <a:chExt cx="0" cy="0"/>
        </a:xfrm>
      </p:grpSpPr>
      <p:sp>
        <p:nvSpPr>
          <p:cNvPr id="7498" name="Google Shape;7498;g11fd37bff83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9" name="Google Shape;7499;g11fd37bff83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8" name="Shape 7628"/>
        <p:cNvGrpSpPr/>
        <p:nvPr/>
      </p:nvGrpSpPr>
      <p:grpSpPr>
        <a:xfrm>
          <a:off x="0" y="0"/>
          <a:ext cx="0" cy="0"/>
          <a:chOff x="0" y="0"/>
          <a:chExt cx="0" cy="0"/>
        </a:xfrm>
      </p:grpSpPr>
      <p:sp>
        <p:nvSpPr>
          <p:cNvPr id="7629" name="Google Shape;7629;g13367e44202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0" name="Google Shape;7630;g13367e44202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9" name="Shape 7819"/>
        <p:cNvGrpSpPr/>
        <p:nvPr/>
      </p:nvGrpSpPr>
      <p:grpSpPr>
        <a:xfrm>
          <a:off x="0" y="0"/>
          <a:ext cx="0" cy="0"/>
          <a:chOff x="0" y="0"/>
          <a:chExt cx="0" cy="0"/>
        </a:xfrm>
      </p:grpSpPr>
      <p:sp>
        <p:nvSpPr>
          <p:cNvPr id="7820" name="Google Shape;7820;g11fd37bff83_0_4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1" name="Google Shape;7821;g11fd37bff83_0_4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3" name="Shape 4583"/>
        <p:cNvGrpSpPr/>
        <p:nvPr/>
      </p:nvGrpSpPr>
      <p:grpSpPr>
        <a:xfrm>
          <a:off x="0" y="0"/>
          <a:ext cx="0" cy="0"/>
          <a:chOff x="0" y="0"/>
          <a:chExt cx="0" cy="0"/>
        </a:xfrm>
      </p:grpSpPr>
      <p:sp>
        <p:nvSpPr>
          <p:cNvPr id="4584" name="Google Shape;4584;g13367e44202_1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5" name="Google Shape;4585;g13367e44202_1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5" name="Shape 8035"/>
        <p:cNvGrpSpPr/>
        <p:nvPr/>
      </p:nvGrpSpPr>
      <p:grpSpPr>
        <a:xfrm>
          <a:off x="0" y="0"/>
          <a:ext cx="0" cy="0"/>
          <a:chOff x="0" y="0"/>
          <a:chExt cx="0" cy="0"/>
        </a:xfrm>
      </p:grpSpPr>
      <p:sp>
        <p:nvSpPr>
          <p:cNvPr id="8036" name="Google Shape;8036;g11fd37bff83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7" name="Google Shape;8037;g11fd37bff83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1" name="Shape 8231"/>
        <p:cNvGrpSpPr/>
        <p:nvPr/>
      </p:nvGrpSpPr>
      <p:grpSpPr>
        <a:xfrm>
          <a:off x="0" y="0"/>
          <a:ext cx="0" cy="0"/>
          <a:chOff x="0" y="0"/>
          <a:chExt cx="0" cy="0"/>
        </a:xfrm>
      </p:grpSpPr>
      <p:sp>
        <p:nvSpPr>
          <p:cNvPr id="8232" name="Google Shape;8232;g11fea237f49_1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3" name="Google Shape;8233;g11fea237f49_1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8" name="Shape 8328"/>
        <p:cNvGrpSpPr/>
        <p:nvPr/>
      </p:nvGrpSpPr>
      <p:grpSpPr>
        <a:xfrm>
          <a:off x="0" y="0"/>
          <a:ext cx="0" cy="0"/>
          <a:chOff x="0" y="0"/>
          <a:chExt cx="0" cy="0"/>
        </a:xfrm>
      </p:grpSpPr>
      <p:sp>
        <p:nvSpPr>
          <p:cNvPr id="8329" name="Google Shape;8329;g11fd37bff83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0" name="Google Shape;8330;g11fd37bff83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6" name="Shape 8686"/>
        <p:cNvGrpSpPr/>
        <p:nvPr/>
      </p:nvGrpSpPr>
      <p:grpSpPr>
        <a:xfrm>
          <a:off x="0" y="0"/>
          <a:ext cx="0" cy="0"/>
          <a:chOff x="0" y="0"/>
          <a:chExt cx="0" cy="0"/>
        </a:xfrm>
      </p:grpSpPr>
      <p:sp>
        <p:nvSpPr>
          <p:cNvPr id="8687" name="Google Shape;8687;g11fea24216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8" name="Google Shape;8688;g11fea24216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3" name="Shape 9493"/>
        <p:cNvGrpSpPr/>
        <p:nvPr/>
      </p:nvGrpSpPr>
      <p:grpSpPr>
        <a:xfrm>
          <a:off x="0" y="0"/>
          <a:ext cx="0" cy="0"/>
          <a:chOff x="0" y="0"/>
          <a:chExt cx="0" cy="0"/>
        </a:xfrm>
      </p:grpSpPr>
      <p:sp>
        <p:nvSpPr>
          <p:cNvPr id="9494" name="Google Shape;9494;g11fd37bff83_0_2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5" name="Google Shape;9495;g11fd37bff83_0_2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0" name="Shape 9660"/>
        <p:cNvGrpSpPr/>
        <p:nvPr/>
      </p:nvGrpSpPr>
      <p:grpSpPr>
        <a:xfrm>
          <a:off x="0" y="0"/>
          <a:ext cx="0" cy="0"/>
          <a:chOff x="0" y="0"/>
          <a:chExt cx="0" cy="0"/>
        </a:xfrm>
      </p:grpSpPr>
      <p:sp>
        <p:nvSpPr>
          <p:cNvPr id="9661" name="Google Shape;9661;g11fd37bff83_0_2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2" name="Google Shape;9662;g11fd37bff83_0_2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8" name="Shape 10128"/>
        <p:cNvGrpSpPr/>
        <p:nvPr/>
      </p:nvGrpSpPr>
      <p:grpSpPr>
        <a:xfrm>
          <a:off x="0" y="0"/>
          <a:ext cx="0" cy="0"/>
          <a:chOff x="0" y="0"/>
          <a:chExt cx="0" cy="0"/>
        </a:xfrm>
      </p:grpSpPr>
      <p:sp>
        <p:nvSpPr>
          <p:cNvPr id="10129" name="Google Shape;10129;g11fd37bff83_0_3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0" name="Google Shape;10130;g11fd37bff83_0_3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9" name="Shape 4809"/>
        <p:cNvGrpSpPr/>
        <p:nvPr/>
      </p:nvGrpSpPr>
      <p:grpSpPr>
        <a:xfrm>
          <a:off x="0" y="0"/>
          <a:ext cx="0" cy="0"/>
          <a:chOff x="0" y="0"/>
          <a:chExt cx="0" cy="0"/>
        </a:xfrm>
      </p:grpSpPr>
      <p:sp>
        <p:nvSpPr>
          <p:cNvPr id="4810" name="Google Shape;4810;g119ec1dc325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1" name="Google Shape;4811;g119ec1dc325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7" name="Shape 12427"/>
        <p:cNvGrpSpPr/>
        <p:nvPr/>
      </p:nvGrpSpPr>
      <p:grpSpPr>
        <a:xfrm>
          <a:off x="0" y="0"/>
          <a:ext cx="0" cy="0"/>
          <a:chOff x="0" y="0"/>
          <a:chExt cx="0" cy="0"/>
        </a:xfrm>
      </p:grpSpPr>
      <p:sp>
        <p:nvSpPr>
          <p:cNvPr id="12428" name="Google Shape;12428;g11d3d6e5900_0_18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9" name="Google Shape;12429;g11d3d6e5900_0_18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 name="Shape 8"/>
        <p:cNvGrpSpPr/>
        <p:nvPr/>
      </p:nvGrpSpPr>
      <p:grpSpPr>
        <a:xfrm>
          <a:off x="0" y="0"/>
          <a:ext cx="0" cy="0"/>
          <a:chOff x="0" y="0"/>
          <a:chExt cx="0" cy="0"/>
        </a:xfrm>
      </p:grpSpPr>
      <p:sp>
        <p:nvSpPr>
          <p:cNvPr id="9" name="Google Shape;9;p2"/>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10" name="Google Shape;10;p2"/>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2477550" y="942475"/>
            <a:ext cx="4188900" cy="233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Font typeface="Balsamiq Sans"/>
              <a:buNone/>
              <a:defRPr sz="5200">
                <a:solidFill>
                  <a:schemeClr val="dk2"/>
                </a:solidFill>
              </a:defRPr>
            </a:lvl1pPr>
            <a:lvl2pPr lvl="1" algn="ctr">
              <a:spcBef>
                <a:spcPts val="0"/>
              </a:spcBef>
              <a:spcAft>
                <a:spcPts val="0"/>
              </a:spcAft>
              <a:buClr>
                <a:srgbClr val="191919"/>
              </a:buClr>
              <a:buSzPts val="5200"/>
              <a:buFont typeface="Balsamiq Sans"/>
              <a:buNone/>
              <a:defRPr b="1" sz="5200">
                <a:solidFill>
                  <a:srgbClr val="191919"/>
                </a:solidFill>
                <a:latin typeface="Balsamiq Sans"/>
                <a:ea typeface="Balsamiq Sans"/>
                <a:cs typeface="Balsamiq Sans"/>
                <a:sym typeface="Balsamiq Sans"/>
              </a:defRPr>
            </a:lvl2pPr>
            <a:lvl3pPr lvl="2" algn="ctr">
              <a:spcBef>
                <a:spcPts val="0"/>
              </a:spcBef>
              <a:spcAft>
                <a:spcPts val="0"/>
              </a:spcAft>
              <a:buClr>
                <a:srgbClr val="191919"/>
              </a:buClr>
              <a:buSzPts val="5200"/>
              <a:buFont typeface="Balsamiq Sans"/>
              <a:buNone/>
              <a:defRPr b="1" sz="5200">
                <a:solidFill>
                  <a:srgbClr val="191919"/>
                </a:solidFill>
                <a:latin typeface="Balsamiq Sans"/>
                <a:ea typeface="Balsamiq Sans"/>
                <a:cs typeface="Balsamiq Sans"/>
                <a:sym typeface="Balsamiq Sans"/>
              </a:defRPr>
            </a:lvl3pPr>
            <a:lvl4pPr lvl="3" algn="ctr">
              <a:spcBef>
                <a:spcPts val="0"/>
              </a:spcBef>
              <a:spcAft>
                <a:spcPts val="0"/>
              </a:spcAft>
              <a:buClr>
                <a:srgbClr val="191919"/>
              </a:buClr>
              <a:buSzPts val="5200"/>
              <a:buFont typeface="Balsamiq Sans"/>
              <a:buNone/>
              <a:defRPr b="1" sz="5200">
                <a:solidFill>
                  <a:srgbClr val="191919"/>
                </a:solidFill>
                <a:latin typeface="Balsamiq Sans"/>
                <a:ea typeface="Balsamiq Sans"/>
                <a:cs typeface="Balsamiq Sans"/>
                <a:sym typeface="Balsamiq Sans"/>
              </a:defRPr>
            </a:lvl4pPr>
            <a:lvl5pPr lvl="4" algn="ctr">
              <a:spcBef>
                <a:spcPts val="0"/>
              </a:spcBef>
              <a:spcAft>
                <a:spcPts val="0"/>
              </a:spcAft>
              <a:buClr>
                <a:srgbClr val="191919"/>
              </a:buClr>
              <a:buSzPts val="5200"/>
              <a:buFont typeface="Balsamiq Sans"/>
              <a:buNone/>
              <a:defRPr b="1" sz="5200">
                <a:solidFill>
                  <a:srgbClr val="191919"/>
                </a:solidFill>
                <a:latin typeface="Balsamiq Sans"/>
                <a:ea typeface="Balsamiq Sans"/>
                <a:cs typeface="Balsamiq Sans"/>
                <a:sym typeface="Balsamiq Sans"/>
              </a:defRPr>
            </a:lvl5pPr>
            <a:lvl6pPr lvl="5" algn="ctr">
              <a:spcBef>
                <a:spcPts val="0"/>
              </a:spcBef>
              <a:spcAft>
                <a:spcPts val="0"/>
              </a:spcAft>
              <a:buClr>
                <a:srgbClr val="191919"/>
              </a:buClr>
              <a:buSzPts val="5200"/>
              <a:buFont typeface="Balsamiq Sans"/>
              <a:buNone/>
              <a:defRPr b="1" sz="5200">
                <a:solidFill>
                  <a:srgbClr val="191919"/>
                </a:solidFill>
                <a:latin typeface="Balsamiq Sans"/>
                <a:ea typeface="Balsamiq Sans"/>
                <a:cs typeface="Balsamiq Sans"/>
                <a:sym typeface="Balsamiq Sans"/>
              </a:defRPr>
            </a:lvl6pPr>
            <a:lvl7pPr lvl="6" algn="ctr">
              <a:spcBef>
                <a:spcPts val="0"/>
              </a:spcBef>
              <a:spcAft>
                <a:spcPts val="0"/>
              </a:spcAft>
              <a:buClr>
                <a:srgbClr val="191919"/>
              </a:buClr>
              <a:buSzPts val="5200"/>
              <a:buFont typeface="Balsamiq Sans"/>
              <a:buNone/>
              <a:defRPr b="1" sz="5200">
                <a:solidFill>
                  <a:srgbClr val="191919"/>
                </a:solidFill>
                <a:latin typeface="Balsamiq Sans"/>
                <a:ea typeface="Balsamiq Sans"/>
                <a:cs typeface="Balsamiq Sans"/>
                <a:sym typeface="Balsamiq Sans"/>
              </a:defRPr>
            </a:lvl7pPr>
            <a:lvl8pPr lvl="7" algn="ctr">
              <a:spcBef>
                <a:spcPts val="0"/>
              </a:spcBef>
              <a:spcAft>
                <a:spcPts val="0"/>
              </a:spcAft>
              <a:buClr>
                <a:srgbClr val="191919"/>
              </a:buClr>
              <a:buSzPts val="5200"/>
              <a:buFont typeface="Balsamiq Sans"/>
              <a:buNone/>
              <a:defRPr b="1" sz="5200">
                <a:solidFill>
                  <a:srgbClr val="191919"/>
                </a:solidFill>
                <a:latin typeface="Balsamiq Sans"/>
                <a:ea typeface="Balsamiq Sans"/>
                <a:cs typeface="Balsamiq Sans"/>
                <a:sym typeface="Balsamiq Sans"/>
              </a:defRPr>
            </a:lvl8pPr>
            <a:lvl9pPr lvl="8" algn="ctr">
              <a:spcBef>
                <a:spcPts val="0"/>
              </a:spcBef>
              <a:spcAft>
                <a:spcPts val="0"/>
              </a:spcAft>
              <a:buClr>
                <a:srgbClr val="191919"/>
              </a:buClr>
              <a:buSzPts val="5200"/>
              <a:buFont typeface="Balsamiq Sans"/>
              <a:buNone/>
              <a:defRPr b="1" sz="5200">
                <a:solidFill>
                  <a:srgbClr val="191919"/>
                </a:solidFill>
                <a:latin typeface="Balsamiq Sans"/>
                <a:ea typeface="Balsamiq Sans"/>
                <a:cs typeface="Balsamiq Sans"/>
                <a:sym typeface="Balsamiq Sans"/>
              </a:defRPr>
            </a:lvl9pPr>
          </a:lstStyle>
          <a:p/>
        </p:txBody>
      </p:sp>
      <p:sp>
        <p:nvSpPr>
          <p:cNvPr id="12" name="Google Shape;12;p2"/>
          <p:cNvSpPr txBox="1"/>
          <p:nvPr>
            <p:ph idx="1" type="subTitle"/>
          </p:nvPr>
        </p:nvSpPr>
        <p:spPr>
          <a:xfrm>
            <a:off x="2477575" y="3330588"/>
            <a:ext cx="41889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Open Sans"/>
              <a:buNone/>
              <a:defRPr>
                <a:solidFill>
                  <a:schemeClr val="dk1"/>
                </a:solidFill>
              </a:defRPr>
            </a:lvl1pPr>
            <a:lvl2pPr lvl="1" algn="ctr">
              <a:lnSpc>
                <a:spcPct val="100000"/>
              </a:lnSpc>
              <a:spcBef>
                <a:spcPts val="0"/>
              </a:spcBef>
              <a:spcAft>
                <a:spcPts val="0"/>
              </a:spcAft>
              <a:buSzPts val="1400"/>
              <a:buFont typeface="Open Sans"/>
              <a:buNone/>
              <a:defRPr>
                <a:latin typeface="Open Sans"/>
                <a:ea typeface="Open Sans"/>
                <a:cs typeface="Open Sans"/>
                <a:sym typeface="Open Sans"/>
              </a:defRPr>
            </a:lvl2pPr>
            <a:lvl3pPr lvl="2" algn="ctr">
              <a:lnSpc>
                <a:spcPct val="100000"/>
              </a:lnSpc>
              <a:spcBef>
                <a:spcPts val="0"/>
              </a:spcBef>
              <a:spcAft>
                <a:spcPts val="0"/>
              </a:spcAft>
              <a:buSzPts val="1400"/>
              <a:buFont typeface="Open Sans"/>
              <a:buNone/>
              <a:defRPr>
                <a:latin typeface="Open Sans"/>
                <a:ea typeface="Open Sans"/>
                <a:cs typeface="Open Sans"/>
                <a:sym typeface="Open Sans"/>
              </a:defRPr>
            </a:lvl3pPr>
            <a:lvl4pPr lvl="3" algn="ctr">
              <a:lnSpc>
                <a:spcPct val="100000"/>
              </a:lnSpc>
              <a:spcBef>
                <a:spcPts val="0"/>
              </a:spcBef>
              <a:spcAft>
                <a:spcPts val="0"/>
              </a:spcAft>
              <a:buSzPts val="1400"/>
              <a:buFont typeface="Open Sans"/>
              <a:buNone/>
              <a:defRPr>
                <a:latin typeface="Open Sans"/>
                <a:ea typeface="Open Sans"/>
                <a:cs typeface="Open Sans"/>
                <a:sym typeface="Open Sans"/>
              </a:defRPr>
            </a:lvl4pPr>
            <a:lvl5pPr lvl="4" algn="ctr">
              <a:lnSpc>
                <a:spcPct val="100000"/>
              </a:lnSpc>
              <a:spcBef>
                <a:spcPts val="0"/>
              </a:spcBef>
              <a:spcAft>
                <a:spcPts val="0"/>
              </a:spcAft>
              <a:buSzPts val="1400"/>
              <a:buFont typeface="Open Sans"/>
              <a:buNone/>
              <a:defRPr>
                <a:latin typeface="Open Sans"/>
                <a:ea typeface="Open Sans"/>
                <a:cs typeface="Open Sans"/>
                <a:sym typeface="Open Sans"/>
              </a:defRPr>
            </a:lvl5pPr>
            <a:lvl6pPr lvl="5" algn="ctr">
              <a:lnSpc>
                <a:spcPct val="100000"/>
              </a:lnSpc>
              <a:spcBef>
                <a:spcPts val="0"/>
              </a:spcBef>
              <a:spcAft>
                <a:spcPts val="0"/>
              </a:spcAft>
              <a:buSzPts val="1400"/>
              <a:buFont typeface="Open Sans"/>
              <a:buNone/>
              <a:defRPr>
                <a:latin typeface="Open Sans"/>
                <a:ea typeface="Open Sans"/>
                <a:cs typeface="Open Sans"/>
                <a:sym typeface="Open Sans"/>
              </a:defRPr>
            </a:lvl6pPr>
            <a:lvl7pPr lvl="6" algn="ctr">
              <a:lnSpc>
                <a:spcPct val="100000"/>
              </a:lnSpc>
              <a:spcBef>
                <a:spcPts val="0"/>
              </a:spcBef>
              <a:spcAft>
                <a:spcPts val="0"/>
              </a:spcAft>
              <a:buSzPts val="1400"/>
              <a:buFont typeface="Open Sans"/>
              <a:buNone/>
              <a:defRPr>
                <a:latin typeface="Open Sans"/>
                <a:ea typeface="Open Sans"/>
                <a:cs typeface="Open Sans"/>
                <a:sym typeface="Open Sans"/>
              </a:defRPr>
            </a:lvl7pPr>
            <a:lvl8pPr lvl="7" algn="ctr">
              <a:lnSpc>
                <a:spcPct val="100000"/>
              </a:lnSpc>
              <a:spcBef>
                <a:spcPts val="0"/>
              </a:spcBef>
              <a:spcAft>
                <a:spcPts val="0"/>
              </a:spcAft>
              <a:buSzPts val="1400"/>
              <a:buFont typeface="Open Sans"/>
              <a:buNone/>
              <a:defRPr>
                <a:latin typeface="Open Sans"/>
                <a:ea typeface="Open Sans"/>
                <a:cs typeface="Open Sans"/>
                <a:sym typeface="Open Sans"/>
              </a:defRPr>
            </a:lvl8pPr>
            <a:lvl9pPr lvl="8" algn="ctr">
              <a:lnSpc>
                <a:spcPct val="100000"/>
              </a:lnSpc>
              <a:spcBef>
                <a:spcPts val="0"/>
              </a:spcBef>
              <a:spcAft>
                <a:spcPts val="0"/>
              </a:spcAft>
              <a:buSzPts val="1400"/>
              <a:buFont typeface="Open Sans"/>
              <a:buNone/>
              <a:defRPr>
                <a:latin typeface="Open Sans"/>
                <a:ea typeface="Open Sans"/>
                <a:cs typeface="Open Sans"/>
                <a:sym typeface="Open Sans"/>
              </a:defRPr>
            </a:lvl9pPr>
          </a:lstStyle>
          <a:p/>
        </p:txBody>
      </p:sp>
      <p:grpSp>
        <p:nvGrpSpPr>
          <p:cNvPr id="13" name="Google Shape;13;p2"/>
          <p:cNvGrpSpPr/>
          <p:nvPr/>
        </p:nvGrpSpPr>
        <p:grpSpPr>
          <a:xfrm>
            <a:off x="-221497" y="504869"/>
            <a:ext cx="1536924" cy="3541378"/>
            <a:chOff x="-221497" y="504869"/>
            <a:chExt cx="1536924" cy="3541378"/>
          </a:xfrm>
        </p:grpSpPr>
        <p:sp>
          <p:nvSpPr>
            <p:cNvPr id="14" name="Google Shape;14;p2"/>
            <p:cNvSpPr/>
            <p:nvPr/>
          </p:nvSpPr>
          <p:spPr>
            <a:xfrm>
              <a:off x="881973" y="1179358"/>
              <a:ext cx="433454" cy="2866889"/>
            </a:xfrm>
            <a:custGeom>
              <a:rect b="b" l="l" r="r" t="t"/>
              <a:pathLst>
                <a:path extrusionOk="0" h="76313" w="11538">
                  <a:moveTo>
                    <a:pt x="2029" y="1"/>
                  </a:moveTo>
                  <a:lnTo>
                    <a:pt x="0" y="2725"/>
                  </a:lnTo>
                  <a:lnTo>
                    <a:pt x="0" y="76312"/>
                  </a:lnTo>
                  <a:lnTo>
                    <a:pt x="11537" y="76312"/>
                  </a:lnTo>
                  <a:lnTo>
                    <a:pt x="20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221497" y="1179358"/>
              <a:ext cx="1179732" cy="2866889"/>
              <a:chOff x="-221497" y="1179358"/>
              <a:chExt cx="1179732" cy="2866889"/>
            </a:xfrm>
          </p:grpSpPr>
          <p:grpSp>
            <p:nvGrpSpPr>
              <p:cNvPr id="16" name="Google Shape;16;p2"/>
              <p:cNvGrpSpPr/>
              <p:nvPr/>
            </p:nvGrpSpPr>
            <p:grpSpPr>
              <a:xfrm>
                <a:off x="-221497" y="1179358"/>
                <a:ext cx="1179732" cy="2866889"/>
                <a:chOff x="-221497" y="1179358"/>
                <a:chExt cx="1179732" cy="2866889"/>
              </a:xfrm>
            </p:grpSpPr>
            <p:sp>
              <p:nvSpPr>
                <p:cNvPr id="17" name="Google Shape;17;p2"/>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13172" y="504869"/>
              <a:ext cx="510392" cy="674487"/>
              <a:chOff x="-37116" y="2186994"/>
              <a:chExt cx="510392" cy="674487"/>
            </a:xfrm>
          </p:grpSpPr>
          <p:sp>
            <p:nvSpPr>
              <p:cNvPr id="27" name="Google Shape;27;p2"/>
              <p:cNvSpPr/>
              <p:nvPr/>
            </p:nvSpPr>
            <p:spPr>
              <a:xfrm>
                <a:off x="63791" y="2706778"/>
                <a:ext cx="256323" cy="143808"/>
              </a:xfrm>
              <a:custGeom>
                <a:rect b="b" l="l" r="r" t="t"/>
                <a:pathLst>
                  <a:path extrusionOk="0" h="3828" w="6823">
                    <a:moveTo>
                      <a:pt x="2706" y="1"/>
                    </a:moveTo>
                    <a:lnTo>
                      <a:pt x="2706" y="2900"/>
                    </a:lnTo>
                    <a:lnTo>
                      <a:pt x="136" y="3692"/>
                    </a:lnTo>
                    <a:lnTo>
                      <a:pt x="1" y="3827"/>
                    </a:lnTo>
                    <a:lnTo>
                      <a:pt x="6822" y="3827"/>
                    </a:lnTo>
                    <a:lnTo>
                      <a:pt x="6687" y="3692"/>
                    </a:lnTo>
                    <a:lnTo>
                      <a:pt x="4098" y="2900"/>
                    </a:lnTo>
                    <a:lnTo>
                      <a:pt x="40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2896" y="2850548"/>
                <a:ext cx="278112" cy="10932"/>
              </a:xfrm>
              <a:custGeom>
                <a:rect b="b" l="l" r="r" t="t"/>
                <a:pathLst>
                  <a:path extrusionOk="0" h="291" w="7403">
                    <a:moveTo>
                      <a:pt x="291" y="0"/>
                    </a:moveTo>
                    <a:lnTo>
                      <a:pt x="1" y="290"/>
                    </a:lnTo>
                    <a:lnTo>
                      <a:pt x="7402" y="290"/>
                    </a:lnTo>
                    <a:lnTo>
                      <a:pt x="71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0508" y="2186994"/>
                <a:ext cx="392768" cy="506786"/>
              </a:xfrm>
              <a:custGeom>
                <a:rect b="b" l="l" r="r" t="t"/>
                <a:pathLst>
                  <a:path extrusionOk="0" h="13490" w="10455">
                    <a:moveTo>
                      <a:pt x="5836" y="368"/>
                    </a:moveTo>
                    <a:cubicBezTo>
                      <a:pt x="8677" y="1721"/>
                      <a:pt x="10204" y="4890"/>
                      <a:pt x="9508" y="7962"/>
                    </a:cubicBezTo>
                    <a:cubicBezTo>
                      <a:pt x="8812" y="11035"/>
                      <a:pt x="6068" y="13219"/>
                      <a:pt x="2918" y="13219"/>
                    </a:cubicBezTo>
                    <a:cubicBezTo>
                      <a:pt x="2049" y="13219"/>
                      <a:pt x="1179" y="13064"/>
                      <a:pt x="367" y="12716"/>
                    </a:cubicBezTo>
                    <a:lnTo>
                      <a:pt x="5836" y="368"/>
                    </a:lnTo>
                    <a:close/>
                    <a:moveTo>
                      <a:pt x="5701" y="1"/>
                    </a:moveTo>
                    <a:lnTo>
                      <a:pt x="0" y="12851"/>
                    </a:lnTo>
                    <a:lnTo>
                      <a:pt x="136" y="12909"/>
                    </a:lnTo>
                    <a:cubicBezTo>
                      <a:pt x="1005" y="13296"/>
                      <a:pt x="1952" y="13489"/>
                      <a:pt x="2918" y="13489"/>
                    </a:cubicBezTo>
                    <a:lnTo>
                      <a:pt x="2938" y="13489"/>
                    </a:lnTo>
                    <a:cubicBezTo>
                      <a:pt x="6223" y="13470"/>
                      <a:pt x="9063" y="11151"/>
                      <a:pt x="9759" y="7943"/>
                    </a:cubicBezTo>
                    <a:cubicBezTo>
                      <a:pt x="10455" y="4716"/>
                      <a:pt x="8812" y="1450"/>
                      <a:pt x="5836" y="59"/>
                    </a:cubicBezTo>
                    <a:lnTo>
                      <a:pt x="57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37116" y="2201532"/>
                <a:ext cx="466851" cy="455919"/>
                <a:chOff x="-37116" y="2201532"/>
                <a:chExt cx="466851" cy="455919"/>
              </a:xfrm>
            </p:grpSpPr>
            <p:sp>
              <p:nvSpPr>
                <p:cNvPr id="31" name="Google Shape;31;p2"/>
                <p:cNvSpPr/>
                <p:nvPr/>
              </p:nvSpPr>
              <p:spPr>
                <a:xfrm>
                  <a:off x="-37116" y="2201532"/>
                  <a:ext cx="454492" cy="455919"/>
                </a:xfrm>
                <a:custGeom>
                  <a:rect b="b" l="l" r="r" t="t"/>
                  <a:pathLst>
                    <a:path extrusionOk="0" h="12136" w="12098">
                      <a:moveTo>
                        <a:pt x="6049" y="0"/>
                      </a:moveTo>
                      <a:cubicBezTo>
                        <a:pt x="2706" y="0"/>
                        <a:pt x="1" y="2725"/>
                        <a:pt x="1" y="6068"/>
                      </a:cubicBezTo>
                      <a:cubicBezTo>
                        <a:pt x="1" y="9430"/>
                        <a:pt x="2706" y="12136"/>
                        <a:pt x="6049" y="12136"/>
                      </a:cubicBezTo>
                      <a:cubicBezTo>
                        <a:pt x="9392" y="12136"/>
                        <a:pt x="12098" y="9430"/>
                        <a:pt x="12098" y="6068"/>
                      </a:cubicBezTo>
                      <a:cubicBezTo>
                        <a:pt x="12098" y="2725"/>
                        <a:pt x="9392" y="0"/>
                        <a:pt x="60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1468" y="2201532"/>
                  <a:ext cx="217103" cy="392054"/>
                </a:xfrm>
                <a:custGeom>
                  <a:rect b="b" l="l" r="r" t="t"/>
                  <a:pathLst>
                    <a:path extrusionOk="0" h="10436" w="5779">
                      <a:moveTo>
                        <a:pt x="3227" y="0"/>
                      </a:moveTo>
                      <a:cubicBezTo>
                        <a:pt x="2319" y="78"/>
                        <a:pt x="1430" y="348"/>
                        <a:pt x="657" y="812"/>
                      </a:cubicBezTo>
                      <a:lnTo>
                        <a:pt x="309" y="1411"/>
                      </a:lnTo>
                      <a:lnTo>
                        <a:pt x="0" y="1894"/>
                      </a:lnTo>
                      <a:lnTo>
                        <a:pt x="136" y="1894"/>
                      </a:lnTo>
                      <a:lnTo>
                        <a:pt x="329" y="1701"/>
                      </a:lnTo>
                      <a:lnTo>
                        <a:pt x="657" y="1218"/>
                      </a:lnTo>
                      <a:lnTo>
                        <a:pt x="329" y="1913"/>
                      </a:lnTo>
                      <a:lnTo>
                        <a:pt x="78" y="2203"/>
                      </a:lnTo>
                      <a:lnTo>
                        <a:pt x="329" y="2590"/>
                      </a:lnTo>
                      <a:lnTo>
                        <a:pt x="967" y="3247"/>
                      </a:lnTo>
                      <a:lnTo>
                        <a:pt x="1121" y="3730"/>
                      </a:lnTo>
                      <a:lnTo>
                        <a:pt x="1682" y="4174"/>
                      </a:lnTo>
                      <a:lnTo>
                        <a:pt x="1488" y="4503"/>
                      </a:lnTo>
                      <a:lnTo>
                        <a:pt x="947" y="4793"/>
                      </a:lnTo>
                      <a:lnTo>
                        <a:pt x="599" y="5430"/>
                      </a:lnTo>
                      <a:cubicBezTo>
                        <a:pt x="599" y="5430"/>
                        <a:pt x="1334" y="6706"/>
                        <a:pt x="1334" y="6764"/>
                      </a:cubicBezTo>
                      <a:cubicBezTo>
                        <a:pt x="1334" y="6822"/>
                        <a:pt x="1198" y="7517"/>
                        <a:pt x="1198" y="7517"/>
                      </a:cubicBezTo>
                      <a:lnTo>
                        <a:pt x="677" y="8715"/>
                      </a:lnTo>
                      <a:lnTo>
                        <a:pt x="503" y="9798"/>
                      </a:lnTo>
                      <a:lnTo>
                        <a:pt x="754" y="10435"/>
                      </a:lnTo>
                      <a:lnTo>
                        <a:pt x="967" y="10319"/>
                      </a:lnTo>
                      <a:lnTo>
                        <a:pt x="1082" y="9836"/>
                      </a:lnTo>
                      <a:lnTo>
                        <a:pt x="1546" y="9334"/>
                      </a:lnTo>
                      <a:lnTo>
                        <a:pt x="2957" y="8986"/>
                      </a:lnTo>
                      <a:lnTo>
                        <a:pt x="3440" y="8406"/>
                      </a:lnTo>
                      <a:lnTo>
                        <a:pt x="3942" y="8406"/>
                      </a:lnTo>
                      <a:lnTo>
                        <a:pt x="4812" y="7981"/>
                      </a:lnTo>
                      <a:lnTo>
                        <a:pt x="4928" y="7653"/>
                      </a:lnTo>
                      <a:lnTo>
                        <a:pt x="5546" y="7343"/>
                      </a:lnTo>
                      <a:lnTo>
                        <a:pt x="5778" y="7092"/>
                      </a:lnTo>
                      <a:lnTo>
                        <a:pt x="4754" y="6493"/>
                      </a:lnTo>
                      <a:lnTo>
                        <a:pt x="4677" y="6165"/>
                      </a:lnTo>
                      <a:lnTo>
                        <a:pt x="4194" y="6068"/>
                      </a:lnTo>
                      <a:lnTo>
                        <a:pt x="4213" y="5469"/>
                      </a:lnTo>
                      <a:lnTo>
                        <a:pt x="3691" y="5160"/>
                      </a:lnTo>
                      <a:lnTo>
                        <a:pt x="3112" y="4290"/>
                      </a:lnTo>
                      <a:lnTo>
                        <a:pt x="2397" y="3865"/>
                      </a:lnTo>
                      <a:lnTo>
                        <a:pt x="1662" y="4000"/>
                      </a:lnTo>
                      <a:lnTo>
                        <a:pt x="1334" y="3749"/>
                      </a:lnTo>
                      <a:lnTo>
                        <a:pt x="1276" y="3401"/>
                      </a:lnTo>
                      <a:lnTo>
                        <a:pt x="1411" y="3227"/>
                      </a:lnTo>
                      <a:lnTo>
                        <a:pt x="1430" y="3015"/>
                      </a:lnTo>
                      <a:lnTo>
                        <a:pt x="1160" y="2744"/>
                      </a:lnTo>
                      <a:lnTo>
                        <a:pt x="1643" y="2493"/>
                      </a:lnTo>
                      <a:lnTo>
                        <a:pt x="1334" y="2435"/>
                      </a:lnTo>
                      <a:lnTo>
                        <a:pt x="947" y="2590"/>
                      </a:lnTo>
                      <a:lnTo>
                        <a:pt x="735" y="2435"/>
                      </a:lnTo>
                      <a:lnTo>
                        <a:pt x="1082" y="1894"/>
                      </a:lnTo>
                      <a:lnTo>
                        <a:pt x="1469" y="1681"/>
                      </a:lnTo>
                      <a:lnTo>
                        <a:pt x="1952" y="1720"/>
                      </a:lnTo>
                      <a:lnTo>
                        <a:pt x="2281" y="1836"/>
                      </a:lnTo>
                      <a:lnTo>
                        <a:pt x="2242" y="2165"/>
                      </a:lnTo>
                      <a:lnTo>
                        <a:pt x="2126" y="2512"/>
                      </a:lnTo>
                      <a:lnTo>
                        <a:pt x="2455" y="2512"/>
                      </a:lnTo>
                      <a:lnTo>
                        <a:pt x="2706" y="1894"/>
                      </a:lnTo>
                      <a:lnTo>
                        <a:pt x="3363" y="1701"/>
                      </a:lnTo>
                      <a:lnTo>
                        <a:pt x="3730" y="1392"/>
                      </a:lnTo>
                      <a:lnTo>
                        <a:pt x="4116" y="1469"/>
                      </a:lnTo>
                      <a:lnTo>
                        <a:pt x="4522" y="1218"/>
                      </a:lnTo>
                      <a:lnTo>
                        <a:pt x="4522" y="966"/>
                      </a:lnTo>
                      <a:lnTo>
                        <a:pt x="3595" y="966"/>
                      </a:lnTo>
                      <a:lnTo>
                        <a:pt x="2976" y="580"/>
                      </a:lnTo>
                      <a:lnTo>
                        <a:pt x="32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26228" y="2304618"/>
                  <a:ext cx="50866" cy="30505"/>
                </a:xfrm>
                <a:custGeom>
                  <a:rect b="b" l="l" r="r" t="t"/>
                  <a:pathLst>
                    <a:path extrusionOk="0" h="812" w="1354">
                      <a:moveTo>
                        <a:pt x="1" y="0"/>
                      </a:moveTo>
                      <a:lnTo>
                        <a:pt x="387" y="348"/>
                      </a:lnTo>
                      <a:lnTo>
                        <a:pt x="774" y="561"/>
                      </a:lnTo>
                      <a:lnTo>
                        <a:pt x="1141" y="812"/>
                      </a:lnTo>
                      <a:lnTo>
                        <a:pt x="1353" y="812"/>
                      </a:lnTo>
                      <a:lnTo>
                        <a:pt x="890" y="483"/>
                      </a:lnTo>
                      <a:lnTo>
                        <a:pt x="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84307" y="2202058"/>
                  <a:ext cx="78441" cy="54661"/>
                </a:xfrm>
                <a:custGeom>
                  <a:rect b="b" l="l" r="r" t="t"/>
                  <a:pathLst>
                    <a:path extrusionOk="0" h="1455" w="2088">
                      <a:moveTo>
                        <a:pt x="344" y="1"/>
                      </a:moveTo>
                      <a:cubicBezTo>
                        <a:pt x="281" y="1"/>
                        <a:pt x="218" y="2"/>
                        <a:pt x="155" y="6"/>
                      </a:cubicBezTo>
                      <a:lnTo>
                        <a:pt x="1" y="6"/>
                      </a:lnTo>
                      <a:lnTo>
                        <a:pt x="1" y="295"/>
                      </a:lnTo>
                      <a:lnTo>
                        <a:pt x="194" y="527"/>
                      </a:lnTo>
                      <a:lnTo>
                        <a:pt x="271" y="798"/>
                      </a:lnTo>
                      <a:lnTo>
                        <a:pt x="1141" y="894"/>
                      </a:lnTo>
                      <a:lnTo>
                        <a:pt x="1701" y="1068"/>
                      </a:lnTo>
                      <a:lnTo>
                        <a:pt x="1972" y="1455"/>
                      </a:lnTo>
                      <a:lnTo>
                        <a:pt x="2088" y="1358"/>
                      </a:lnTo>
                      <a:lnTo>
                        <a:pt x="2088" y="817"/>
                      </a:lnTo>
                      <a:lnTo>
                        <a:pt x="1779" y="585"/>
                      </a:lnTo>
                      <a:lnTo>
                        <a:pt x="1643" y="353"/>
                      </a:lnTo>
                      <a:lnTo>
                        <a:pt x="1411" y="334"/>
                      </a:lnTo>
                      <a:lnTo>
                        <a:pt x="1044" y="585"/>
                      </a:lnTo>
                      <a:lnTo>
                        <a:pt x="716" y="585"/>
                      </a:lnTo>
                      <a:lnTo>
                        <a:pt x="812" y="411"/>
                      </a:lnTo>
                      <a:lnTo>
                        <a:pt x="638" y="160"/>
                      </a:lnTo>
                      <a:lnTo>
                        <a:pt x="638" y="160"/>
                      </a:lnTo>
                      <a:lnTo>
                        <a:pt x="1121" y="179"/>
                      </a:lnTo>
                      <a:lnTo>
                        <a:pt x="1257" y="102"/>
                      </a:lnTo>
                      <a:cubicBezTo>
                        <a:pt x="953" y="38"/>
                        <a:pt x="648"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73798" y="2316940"/>
                  <a:ext cx="24719" cy="42865"/>
                </a:xfrm>
                <a:custGeom>
                  <a:rect b="b" l="l" r="r" t="t"/>
                  <a:pathLst>
                    <a:path extrusionOk="0" h="1141" w="658">
                      <a:moveTo>
                        <a:pt x="348" y="1"/>
                      </a:moveTo>
                      <a:lnTo>
                        <a:pt x="213" y="78"/>
                      </a:lnTo>
                      <a:lnTo>
                        <a:pt x="136" y="349"/>
                      </a:lnTo>
                      <a:lnTo>
                        <a:pt x="0" y="484"/>
                      </a:lnTo>
                      <a:lnTo>
                        <a:pt x="310" y="1141"/>
                      </a:lnTo>
                      <a:lnTo>
                        <a:pt x="425" y="1141"/>
                      </a:lnTo>
                      <a:lnTo>
                        <a:pt x="425" y="870"/>
                      </a:lnTo>
                      <a:lnTo>
                        <a:pt x="657" y="600"/>
                      </a:lnTo>
                      <a:cubicBezTo>
                        <a:pt x="580" y="387"/>
                        <a:pt x="464" y="194"/>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47651" y="2364124"/>
                  <a:ext cx="82085" cy="222926"/>
                </a:xfrm>
                <a:custGeom>
                  <a:rect b="b" l="l" r="r" t="t"/>
                  <a:pathLst>
                    <a:path extrusionOk="0" h="5934" w="2185">
                      <a:moveTo>
                        <a:pt x="1121" y="1"/>
                      </a:moveTo>
                      <a:lnTo>
                        <a:pt x="696" y="329"/>
                      </a:lnTo>
                      <a:lnTo>
                        <a:pt x="329" y="600"/>
                      </a:lnTo>
                      <a:lnTo>
                        <a:pt x="329" y="735"/>
                      </a:lnTo>
                      <a:lnTo>
                        <a:pt x="1" y="1083"/>
                      </a:lnTo>
                      <a:lnTo>
                        <a:pt x="136" y="2049"/>
                      </a:lnTo>
                      <a:lnTo>
                        <a:pt x="271" y="2803"/>
                      </a:lnTo>
                      <a:lnTo>
                        <a:pt x="696" y="3015"/>
                      </a:lnTo>
                      <a:lnTo>
                        <a:pt x="1218" y="3151"/>
                      </a:lnTo>
                      <a:lnTo>
                        <a:pt x="1315" y="3557"/>
                      </a:lnTo>
                      <a:lnTo>
                        <a:pt x="1102" y="4658"/>
                      </a:lnTo>
                      <a:lnTo>
                        <a:pt x="310" y="5431"/>
                      </a:lnTo>
                      <a:lnTo>
                        <a:pt x="175" y="5933"/>
                      </a:lnTo>
                      <a:cubicBezTo>
                        <a:pt x="1643" y="4387"/>
                        <a:pt x="2184" y="2204"/>
                        <a:pt x="1643" y="155"/>
                      </a:cubicBezTo>
                      <a:lnTo>
                        <a:pt x="13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 name="Google Shape;37;p2"/>
          <p:cNvGrpSpPr/>
          <p:nvPr/>
        </p:nvGrpSpPr>
        <p:grpSpPr>
          <a:xfrm>
            <a:off x="-93016" y="3230957"/>
            <a:ext cx="501676" cy="471172"/>
            <a:chOff x="-93016" y="3230957"/>
            <a:chExt cx="501676" cy="471172"/>
          </a:xfrm>
        </p:grpSpPr>
        <p:sp>
          <p:nvSpPr>
            <p:cNvPr id="38" name="Google Shape;38;p2"/>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84300" y="1516940"/>
            <a:ext cx="506786" cy="503866"/>
            <a:chOff x="-84300" y="1516940"/>
            <a:chExt cx="506786" cy="503866"/>
          </a:xfrm>
        </p:grpSpPr>
        <p:sp>
          <p:nvSpPr>
            <p:cNvPr id="43" name="Google Shape;43;p2"/>
            <p:cNvSpPr/>
            <p:nvPr/>
          </p:nvSpPr>
          <p:spPr>
            <a:xfrm>
              <a:off x="46397" y="1548872"/>
              <a:ext cx="74797" cy="471923"/>
            </a:xfrm>
            <a:custGeom>
              <a:rect b="b" l="l" r="r" t="t"/>
              <a:pathLst>
                <a:path extrusionOk="0" h="12562" w="1991">
                  <a:moveTo>
                    <a:pt x="0" y="1"/>
                  </a:moveTo>
                  <a:lnTo>
                    <a:pt x="0" y="12561"/>
                  </a:lnTo>
                  <a:lnTo>
                    <a:pt x="1990" y="12561"/>
                  </a:lnTo>
                  <a:lnTo>
                    <a:pt x="19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21156" y="1548872"/>
              <a:ext cx="203315" cy="471923"/>
            </a:xfrm>
            <a:custGeom>
              <a:rect b="b" l="l" r="r" t="t"/>
              <a:pathLst>
                <a:path extrusionOk="0" h="12562" w="5412">
                  <a:moveTo>
                    <a:pt x="0" y="1"/>
                  </a:moveTo>
                  <a:lnTo>
                    <a:pt x="0" y="12561"/>
                  </a:lnTo>
                  <a:lnTo>
                    <a:pt x="5411" y="12561"/>
                  </a:lnTo>
                  <a:lnTo>
                    <a:pt x="5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94488" y="1633098"/>
              <a:ext cx="61723" cy="387697"/>
            </a:xfrm>
            <a:custGeom>
              <a:rect b="b" l="l" r="r" t="t"/>
              <a:pathLst>
                <a:path extrusionOk="0" h="10320" w="1643">
                  <a:moveTo>
                    <a:pt x="0" y="0"/>
                  </a:moveTo>
                  <a:lnTo>
                    <a:pt x="0" y="10319"/>
                  </a:lnTo>
                  <a:lnTo>
                    <a:pt x="1643" y="10319"/>
                  </a:lnTo>
                  <a:lnTo>
                    <a:pt x="16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56174" y="1633098"/>
              <a:ext cx="166311" cy="387697"/>
            </a:xfrm>
            <a:custGeom>
              <a:rect b="b" l="l" r="r" t="t"/>
              <a:pathLst>
                <a:path extrusionOk="0" h="10320" w="4427">
                  <a:moveTo>
                    <a:pt x="1" y="0"/>
                  </a:moveTo>
                  <a:lnTo>
                    <a:pt x="1" y="10319"/>
                  </a:lnTo>
                  <a:lnTo>
                    <a:pt x="4426" y="10319"/>
                  </a:lnTo>
                  <a:lnTo>
                    <a:pt x="44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2"/>
            <p:cNvGrpSpPr/>
            <p:nvPr/>
          </p:nvGrpSpPr>
          <p:grpSpPr>
            <a:xfrm>
              <a:off x="-84300" y="1516940"/>
              <a:ext cx="130702" cy="503866"/>
              <a:chOff x="-84300" y="1516940"/>
              <a:chExt cx="130702" cy="503866"/>
            </a:xfrm>
          </p:grpSpPr>
          <p:sp>
            <p:nvSpPr>
              <p:cNvPr id="48" name="Google Shape;48;p2"/>
              <p:cNvSpPr/>
              <p:nvPr/>
            </p:nvSpPr>
            <p:spPr>
              <a:xfrm>
                <a:off x="-84300" y="1516940"/>
                <a:ext cx="79906" cy="503855"/>
              </a:xfrm>
              <a:custGeom>
                <a:rect b="b" l="l" r="r" t="t"/>
                <a:pathLst>
                  <a:path extrusionOk="0" h="13412" w="2127">
                    <a:moveTo>
                      <a:pt x="1" y="0"/>
                    </a:moveTo>
                    <a:lnTo>
                      <a:pt x="1" y="13411"/>
                    </a:lnTo>
                    <a:lnTo>
                      <a:pt x="2126" y="13411"/>
                    </a:lnTo>
                    <a:lnTo>
                      <a:pt x="2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625" y="1516950"/>
                <a:ext cx="52026" cy="503855"/>
              </a:xfrm>
              <a:custGeom>
                <a:rect b="b" l="l" r="r" t="t"/>
                <a:pathLst>
                  <a:path extrusionOk="0" h="13412" w="2127">
                    <a:moveTo>
                      <a:pt x="1" y="0"/>
                    </a:moveTo>
                    <a:lnTo>
                      <a:pt x="1" y="13411"/>
                    </a:lnTo>
                    <a:lnTo>
                      <a:pt x="2126" y="13411"/>
                    </a:lnTo>
                    <a:lnTo>
                      <a:pt x="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 name="Google Shape;50;p2"/>
          <p:cNvGrpSpPr/>
          <p:nvPr/>
        </p:nvGrpSpPr>
        <p:grpSpPr>
          <a:xfrm>
            <a:off x="2936544" y="-329546"/>
            <a:ext cx="2934233" cy="708308"/>
            <a:chOff x="2375925" y="3297600"/>
            <a:chExt cx="735950" cy="177650"/>
          </a:xfrm>
        </p:grpSpPr>
        <p:sp>
          <p:nvSpPr>
            <p:cNvPr id="51" name="Google Shape;51;p2"/>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a:effectLst>
              <a:outerShdw blurRad="1285875" rotWithShape="0" algn="bl" dir="15240000" dist="733425">
                <a:schemeClr val="lt1">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2"/>
          <p:cNvGrpSpPr/>
          <p:nvPr/>
        </p:nvGrpSpPr>
        <p:grpSpPr>
          <a:xfrm>
            <a:off x="7372498" y="938600"/>
            <a:ext cx="1793806" cy="1146767"/>
            <a:chOff x="2413900" y="1707875"/>
            <a:chExt cx="835650" cy="534225"/>
          </a:xfrm>
        </p:grpSpPr>
        <p:sp>
          <p:nvSpPr>
            <p:cNvPr id="58" name="Google Shape;58;p2"/>
            <p:cNvSpPr/>
            <p:nvPr/>
          </p:nvSpPr>
          <p:spPr>
            <a:xfrm>
              <a:off x="2413900" y="2187925"/>
              <a:ext cx="835650" cy="54175"/>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413900" y="1707875"/>
              <a:ext cx="835650" cy="501850"/>
            </a:xfrm>
            <a:custGeom>
              <a:rect b="b" l="l" r="r" t="t"/>
              <a:pathLst>
                <a:path extrusionOk="0" h="20074" w="33426">
                  <a:moveTo>
                    <a:pt x="0" y="0"/>
                  </a:moveTo>
                  <a:lnTo>
                    <a:pt x="0" y="19625"/>
                  </a:lnTo>
                  <a:lnTo>
                    <a:pt x="33426" y="20074"/>
                  </a:lnTo>
                  <a:lnTo>
                    <a:pt x="33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231050" y="1720075"/>
              <a:ext cx="5300" cy="466875"/>
            </a:xfrm>
            <a:custGeom>
              <a:rect b="b" l="l" r="r" t="t"/>
              <a:pathLst>
                <a:path extrusionOk="0" h="18675" w="212">
                  <a:moveTo>
                    <a:pt x="212" y="1"/>
                  </a:moveTo>
                  <a:lnTo>
                    <a:pt x="0" y="318"/>
                  </a:lnTo>
                  <a:lnTo>
                    <a:pt x="0" y="18529"/>
                  </a:lnTo>
                  <a:lnTo>
                    <a:pt x="212" y="18675"/>
                  </a:lnTo>
                  <a:lnTo>
                    <a:pt x="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427100" y="1720075"/>
              <a:ext cx="809250" cy="7950"/>
            </a:xfrm>
            <a:custGeom>
              <a:rect b="b" l="l" r="r" t="t"/>
              <a:pathLst>
                <a:path extrusionOk="0" h="318" w="32370">
                  <a:moveTo>
                    <a:pt x="32370" y="1"/>
                  </a:moveTo>
                  <a:lnTo>
                    <a:pt x="0" y="159"/>
                  </a:lnTo>
                  <a:lnTo>
                    <a:pt x="0" y="318"/>
                  </a:lnTo>
                  <a:lnTo>
                    <a:pt x="32158" y="318"/>
                  </a:lnTo>
                  <a:lnTo>
                    <a:pt x="323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427100" y="1724050"/>
              <a:ext cx="5300" cy="46390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427100" y="2173050"/>
              <a:ext cx="809250" cy="149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432375" y="1728000"/>
              <a:ext cx="798700" cy="455325"/>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 name="Google Shape;65;p2"/>
            <p:cNvSpPr/>
            <p:nvPr/>
          </p:nvSpPr>
          <p:spPr>
            <a:xfrm>
              <a:off x="2455825" y="1763000"/>
              <a:ext cx="735625" cy="364200"/>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479700" y="1827050"/>
              <a:ext cx="305325" cy="38025"/>
            </a:xfrm>
            <a:custGeom>
              <a:rect b="b" l="l" r="r" t="t"/>
              <a:pathLst>
                <a:path extrusionOk="0" h="1521" w="12213">
                  <a:moveTo>
                    <a:pt x="12120" y="1"/>
                  </a:moveTo>
                  <a:lnTo>
                    <a:pt x="115" y="1361"/>
                  </a:lnTo>
                  <a:cubicBezTo>
                    <a:pt x="1" y="1374"/>
                    <a:pt x="21" y="1520"/>
                    <a:pt x="116" y="1520"/>
                  </a:cubicBezTo>
                  <a:cubicBezTo>
                    <a:pt x="120" y="1520"/>
                    <a:pt x="124" y="1520"/>
                    <a:pt x="128" y="1519"/>
                  </a:cubicBezTo>
                  <a:lnTo>
                    <a:pt x="12133" y="172"/>
                  </a:lnTo>
                  <a:cubicBezTo>
                    <a:pt x="12186" y="159"/>
                    <a:pt x="12212" y="119"/>
                    <a:pt x="12212" y="80"/>
                  </a:cubicBezTo>
                  <a:cubicBezTo>
                    <a:pt x="12199" y="27"/>
                    <a:pt x="12159" y="1"/>
                    <a:pt x="12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488500" y="1796350"/>
              <a:ext cx="293875" cy="67975"/>
            </a:xfrm>
            <a:custGeom>
              <a:rect b="b" l="l" r="r" t="t"/>
              <a:pathLst>
                <a:path extrusionOk="0" h="2719" w="11755">
                  <a:moveTo>
                    <a:pt x="9074" y="0"/>
                  </a:moveTo>
                  <a:cubicBezTo>
                    <a:pt x="7819" y="0"/>
                    <a:pt x="7053" y="502"/>
                    <a:pt x="6617" y="938"/>
                  </a:cubicBezTo>
                  <a:cubicBezTo>
                    <a:pt x="6380" y="1163"/>
                    <a:pt x="6195" y="1440"/>
                    <a:pt x="6036" y="1730"/>
                  </a:cubicBezTo>
                  <a:cubicBezTo>
                    <a:pt x="5851" y="1479"/>
                    <a:pt x="5640" y="1255"/>
                    <a:pt x="5376" y="1070"/>
                  </a:cubicBezTo>
                  <a:cubicBezTo>
                    <a:pt x="4848" y="701"/>
                    <a:pt x="4221" y="505"/>
                    <a:pt x="3588" y="505"/>
                  </a:cubicBezTo>
                  <a:cubicBezTo>
                    <a:pt x="3383" y="505"/>
                    <a:pt x="3176" y="526"/>
                    <a:pt x="2972" y="568"/>
                  </a:cubicBezTo>
                  <a:cubicBezTo>
                    <a:pt x="767" y="925"/>
                    <a:pt x="14" y="2589"/>
                    <a:pt x="14" y="2602"/>
                  </a:cubicBezTo>
                  <a:cubicBezTo>
                    <a:pt x="1" y="2642"/>
                    <a:pt x="14" y="2694"/>
                    <a:pt x="54" y="2708"/>
                  </a:cubicBezTo>
                  <a:cubicBezTo>
                    <a:pt x="65" y="2715"/>
                    <a:pt x="77" y="2718"/>
                    <a:pt x="89" y="2718"/>
                  </a:cubicBezTo>
                  <a:cubicBezTo>
                    <a:pt x="121" y="2718"/>
                    <a:pt x="153" y="2697"/>
                    <a:pt x="172" y="2668"/>
                  </a:cubicBezTo>
                  <a:cubicBezTo>
                    <a:pt x="172" y="2655"/>
                    <a:pt x="886" y="1070"/>
                    <a:pt x="2999" y="727"/>
                  </a:cubicBezTo>
                  <a:cubicBezTo>
                    <a:pt x="3192" y="688"/>
                    <a:pt x="3386" y="669"/>
                    <a:pt x="3580" y="669"/>
                  </a:cubicBezTo>
                  <a:cubicBezTo>
                    <a:pt x="4181" y="669"/>
                    <a:pt x="4774" y="852"/>
                    <a:pt x="5283" y="1202"/>
                  </a:cubicBezTo>
                  <a:cubicBezTo>
                    <a:pt x="5561" y="1400"/>
                    <a:pt x="5798" y="1651"/>
                    <a:pt x="5983" y="1942"/>
                  </a:cubicBezTo>
                  <a:cubicBezTo>
                    <a:pt x="6001" y="1971"/>
                    <a:pt x="6030" y="1985"/>
                    <a:pt x="6057" y="1985"/>
                  </a:cubicBezTo>
                  <a:cubicBezTo>
                    <a:pt x="6090" y="1985"/>
                    <a:pt x="6121" y="1965"/>
                    <a:pt x="6129" y="1929"/>
                  </a:cubicBezTo>
                  <a:cubicBezTo>
                    <a:pt x="6274" y="1598"/>
                    <a:pt x="6485" y="1295"/>
                    <a:pt x="6749" y="1044"/>
                  </a:cubicBezTo>
                  <a:cubicBezTo>
                    <a:pt x="7344" y="463"/>
                    <a:pt x="8123" y="172"/>
                    <a:pt x="9074" y="172"/>
                  </a:cubicBezTo>
                  <a:cubicBezTo>
                    <a:pt x="10883" y="172"/>
                    <a:pt x="11596" y="1361"/>
                    <a:pt x="11596" y="1374"/>
                  </a:cubicBezTo>
                  <a:cubicBezTo>
                    <a:pt x="11609" y="1400"/>
                    <a:pt x="11649" y="1413"/>
                    <a:pt x="11675" y="1413"/>
                  </a:cubicBezTo>
                  <a:cubicBezTo>
                    <a:pt x="11689" y="1413"/>
                    <a:pt x="11689" y="1400"/>
                    <a:pt x="11702" y="1400"/>
                  </a:cubicBezTo>
                  <a:cubicBezTo>
                    <a:pt x="11741" y="1374"/>
                    <a:pt x="11755" y="1321"/>
                    <a:pt x="11728" y="1281"/>
                  </a:cubicBezTo>
                  <a:cubicBezTo>
                    <a:pt x="11702" y="1242"/>
                    <a:pt x="10975" y="14"/>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477950" y="1846475"/>
              <a:ext cx="7600" cy="33500"/>
            </a:xfrm>
            <a:custGeom>
              <a:rect b="b" l="l" r="r" t="t"/>
              <a:pathLst>
                <a:path extrusionOk="0" h="1340" w="304">
                  <a:moveTo>
                    <a:pt x="95" y="0"/>
                  </a:moveTo>
                  <a:cubicBezTo>
                    <a:pt x="90" y="0"/>
                    <a:pt x="85" y="1"/>
                    <a:pt x="79" y="3"/>
                  </a:cubicBezTo>
                  <a:cubicBezTo>
                    <a:pt x="40" y="3"/>
                    <a:pt x="0" y="42"/>
                    <a:pt x="13" y="95"/>
                  </a:cubicBezTo>
                  <a:lnTo>
                    <a:pt x="145" y="1271"/>
                  </a:lnTo>
                  <a:cubicBezTo>
                    <a:pt x="145" y="1305"/>
                    <a:pt x="175" y="1339"/>
                    <a:pt x="217" y="1339"/>
                  </a:cubicBezTo>
                  <a:cubicBezTo>
                    <a:pt x="224" y="1339"/>
                    <a:pt x="231" y="1338"/>
                    <a:pt x="238" y="1337"/>
                  </a:cubicBezTo>
                  <a:cubicBezTo>
                    <a:pt x="278" y="1337"/>
                    <a:pt x="304" y="1297"/>
                    <a:pt x="304" y="1244"/>
                  </a:cubicBezTo>
                  <a:lnTo>
                    <a:pt x="172" y="69"/>
                  </a:lnTo>
                  <a:cubicBezTo>
                    <a:pt x="160" y="34"/>
                    <a:pt x="129" y="0"/>
                    <a:pt x="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779050" y="1812200"/>
              <a:ext cx="7625" cy="33700"/>
            </a:xfrm>
            <a:custGeom>
              <a:rect b="b" l="l" r="r" t="t"/>
              <a:pathLst>
                <a:path extrusionOk="0" h="1348" w="305">
                  <a:moveTo>
                    <a:pt x="80" y="0"/>
                  </a:moveTo>
                  <a:cubicBezTo>
                    <a:pt x="27" y="13"/>
                    <a:pt x="1" y="53"/>
                    <a:pt x="1" y="93"/>
                  </a:cubicBezTo>
                  <a:lnTo>
                    <a:pt x="133" y="1281"/>
                  </a:lnTo>
                  <a:cubicBezTo>
                    <a:pt x="146" y="1321"/>
                    <a:pt x="185" y="1347"/>
                    <a:pt x="225" y="1347"/>
                  </a:cubicBezTo>
                  <a:cubicBezTo>
                    <a:pt x="278" y="1347"/>
                    <a:pt x="304" y="1295"/>
                    <a:pt x="304" y="1255"/>
                  </a:cubicBezTo>
                  <a:lnTo>
                    <a:pt x="172" y="80"/>
                  </a:lnTo>
                  <a:cubicBezTo>
                    <a:pt x="159" y="27"/>
                    <a:pt x="119" y="0"/>
                    <a:pt x="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574350" y="1921100"/>
              <a:ext cx="244025" cy="209075"/>
            </a:xfrm>
            <a:custGeom>
              <a:rect b="b" l="l" r="r" t="t"/>
              <a:pathLst>
                <a:path extrusionOk="0" h="8363" w="9761">
                  <a:moveTo>
                    <a:pt x="5587" y="161"/>
                  </a:moveTo>
                  <a:cubicBezTo>
                    <a:pt x="7806" y="161"/>
                    <a:pt x="9615" y="1957"/>
                    <a:pt x="9615" y="4189"/>
                  </a:cubicBezTo>
                  <a:cubicBezTo>
                    <a:pt x="9615" y="6620"/>
                    <a:pt x="7625" y="8228"/>
                    <a:pt x="5553" y="8228"/>
                  </a:cubicBezTo>
                  <a:cubicBezTo>
                    <a:pt x="4563" y="8228"/>
                    <a:pt x="3554" y="7861"/>
                    <a:pt x="2734" y="7041"/>
                  </a:cubicBezTo>
                  <a:cubicBezTo>
                    <a:pt x="185" y="4506"/>
                    <a:pt x="1981" y="161"/>
                    <a:pt x="5587" y="161"/>
                  </a:cubicBezTo>
                  <a:close/>
                  <a:moveTo>
                    <a:pt x="5549" y="1"/>
                  </a:moveTo>
                  <a:cubicBezTo>
                    <a:pt x="4523" y="1"/>
                    <a:pt x="3478" y="381"/>
                    <a:pt x="2629" y="1231"/>
                  </a:cubicBezTo>
                  <a:cubicBezTo>
                    <a:pt x="1" y="3872"/>
                    <a:pt x="1863" y="8362"/>
                    <a:pt x="5587" y="8362"/>
                  </a:cubicBezTo>
                  <a:cubicBezTo>
                    <a:pt x="7885" y="8362"/>
                    <a:pt x="9760" y="6500"/>
                    <a:pt x="9760" y="4189"/>
                  </a:cubicBezTo>
                  <a:cubicBezTo>
                    <a:pt x="9760" y="1668"/>
                    <a:pt x="7697" y="1"/>
                    <a:pt x="5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711875" y="1921650"/>
              <a:ext cx="100225" cy="105825"/>
            </a:xfrm>
            <a:custGeom>
              <a:rect b="b" l="l" r="r" t="t"/>
              <a:pathLst>
                <a:path extrusionOk="0" h="4233" w="4009">
                  <a:moveTo>
                    <a:pt x="79" y="0"/>
                  </a:moveTo>
                  <a:cubicBezTo>
                    <a:pt x="40" y="0"/>
                    <a:pt x="0" y="20"/>
                    <a:pt x="7" y="60"/>
                  </a:cubicBezTo>
                  <a:lnTo>
                    <a:pt x="7" y="4167"/>
                  </a:lnTo>
                  <a:cubicBezTo>
                    <a:pt x="7" y="4206"/>
                    <a:pt x="33" y="4233"/>
                    <a:pt x="86" y="4233"/>
                  </a:cubicBezTo>
                  <a:lnTo>
                    <a:pt x="99" y="4233"/>
                  </a:lnTo>
                  <a:lnTo>
                    <a:pt x="3955" y="2793"/>
                  </a:lnTo>
                  <a:cubicBezTo>
                    <a:pt x="3982" y="2780"/>
                    <a:pt x="4008" y="2741"/>
                    <a:pt x="3995" y="2701"/>
                  </a:cubicBezTo>
                  <a:cubicBezTo>
                    <a:pt x="3985" y="2671"/>
                    <a:pt x="3953" y="2656"/>
                    <a:pt x="3926" y="2656"/>
                  </a:cubicBezTo>
                  <a:cubicBezTo>
                    <a:pt x="3917" y="2656"/>
                    <a:pt x="3909" y="2658"/>
                    <a:pt x="3903" y="2661"/>
                  </a:cubicBezTo>
                  <a:lnTo>
                    <a:pt x="152" y="4074"/>
                  </a:lnTo>
                  <a:lnTo>
                    <a:pt x="152" y="60"/>
                  </a:lnTo>
                  <a:cubicBezTo>
                    <a:pt x="159" y="20"/>
                    <a:pt x="119"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712625" y="2023825"/>
              <a:ext cx="32125" cy="102375"/>
            </a:xfrm>
            <a:custGeom>
              <a:rect b="b" l="l" r="r" t="t"/>
              <a:pathLst>
                <a:path extrusionOk="0" h="4095" w="1285">
                  <a:moveTo>
                    <a:pt x="92" y="1"/>
                  </a:moveTo>
                  <a:cubicBezTo>
                    <a:pt x="47" y="1"/>
                    <a:pt x="0" y="37"/>
                    <a:pt x="16" y="93"/>
                  </a:cubicBezTo>
                  <a:lnTo>
                    <a:pt x="1126" y="4042"/>
                  </a:lnTo>
                  <a:cubicBezTo>
                    <a:pt x="1139" y="4068"/>
                    <a:pt x="1165" y="4095"/>
                    <a:pt x="1205" y="4095"/>
                  </a:cubicBezTo>
                  <a:lnTo>
                    <a:pt x="1218" y="4095"/>
                  </a:lnTo>
                  <a:cubicBezTo>
                    <a:pt x="1258" y="4081"/>
                    <a:pt x="1284" y="4042"/>
                    <a:pt x="1271" y="4002"/>
                  </a:cubicBezTo>
                  <a:lnTo>
                    <a:pt x="162" y="53"/>
                  </a:lnTo>
                  <a:cubicBezTo>
                    <a:pt x="151" y="17"/>
                    <a:pt x="122" y="1"/>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956025" y="1796650"/>
              <a:ext cx="141200" cy="216075"/>
            </a:xfrm>
            <a:custGeom>
              <a:rect b="b" l="l" r="r" t="t"/>
              <a:pathLst>
                <a:path extrusionOk="0" h="8643" w="5648">
                  <a:moveTo>
                    <a:pt x="5455" y="332"/>
                  </a:moveTo>
                  <a:lnTo>
                    <a:pt x="4134" y="8507"/>
                  </a:lnTo>
                  <a:lnTo>
                    <a:pt x="198" y="7873"/>
                  </a:lnTo>
                  <a:lnTo>
                    <a:pt x="5455" y="332"/>
                  </a:lnTo>
                  <a:close/>
                  <a:moveTo>
                    <a:pt x="5576" y="0"/>
                  </a:moveTo>
                  <a:cubicBezTo>
                    <a:pt x="5555" y="0"/>
                    <a:pt x="5535" y="9"/>
                    <a:pt x="5521" y="28"/>
                  </a:cubicBezTo>
                  <a:lnTo>
                    <a:pt x="27" y="7886"/>
                  </a:lnTo>
                  <a:cubicBezTo>
                    <a:pt x="0" y="7925"/>
                    <a:pt x="27" y="7978"/>
                    <a:pt x="66" y="7978"/>
                  </a:cubicBezTo>
                  <a:lnTo>
                    <a:pt x="4174" y="8639"/>
                  </a:lnTo>
                  <a:cubicBezTo>
                    <a:pt x="4181" y="8641"/>
                    <a:pt x="4188" y="8642"/>
                    <a:pt x="4194" y="8642"/>
                  </a:cubicBezTo>
                  <a:cubicBezTo>
                    <a:pt x="4226" y="8642"/>
                    <a:pt x="4253" y="8618"/>
                    <a:pt x="4253" y="8586"/>
                  </a:cubicBezTo>
                  <a:lnTo>
                    <a:pt x="5639" y="81"/>
                  </a:lnTo>
                  <a:cubicBezTo>
                    <a:pt x="5648" y="30"/>
                    <a:pt x="5612" y="0"/>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059025" y="1796675"/>
              <a:ext cx="106025" cy="232800"/>
            </a:xfrm>
            <a:custGeom>
              <a:rect b="b" l="l" r="r" t="t"/>
              <a:pathLst>
                <a:path extrusionOk="0" h="9312" w="4241">
                  <a:moveTo>
                    <a:pt x="1467" y="357"/>
                  </a:moveTo>
                  <a:lnTo>
                    <a:pt x="4082" y="9166"/>
                  </a:lnTo>
                  <a:lnTo>
                    <a:pt x="146" y="8532"/>
                  </a:lnTo>
                  <a:lnTo>
                    <a:pt x="1467" y="357"/>
                  </a:lnTo>
                  <a:close/>
                  <a:moveTo>
                    <a:pt x="1440" y="1"/>
                  </a:moveTo>
                  <a:cubicBezTo>
                    <a:pt x="1414" y="1"/>
                    <a:pt x="1387" y="27"/>
                    <a:pt x="1387" y="53"/>
                  </a:cubicBezTo>
                  <a:lnTo>
                    <a:pt x="1" y="8572"/>
                  </a:lnTo>
                  <a:cubicBezTo>
                    <a:pt x="1" y="8611"/>
                    <a:pt x="27" y="8638"/>
                    <a:pt x="54" y="8651"/>
                  </a:cubicBezTo>
                  <a:lnTo>
                    <a:pt x="4161" y="9311"/>
                  </a:lnTo>
                  <a:cubicBezTo>
                    <a:pt x="4187" y="9311"/>
                    <a:pt x="4200" y="9311"/>
                    <a:pt x="4214" y="9298"/>
                  </a:cubicBezTo>
                  <a:cubicBezTo>
                    <a:pt x="4240" y="9272"/>
                    <a:pt x="4240" y="9258"/>
                    <a:pt x="4227" y="9232"/>
                  </a:cubicBezTo>
                  <a:lnTo>
                    <a:pt x="1506" y="53"/>
                  </a:lnTo>
                  <a:cubicBezTo>
                    <a:pt x="1506" y="27"/>
                    <a:pt x="1480" y="1"/>
                    <a:pt x="1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2950400" y="2029675"/>
              <a:ext cx="208700" cy="36525"/>
            </a:xfrm>
            <a:custGeom>
              <a:rect b="b" l="l" r="r" t="t"/>
              <a:pathLst>
                <a:path extrusionOk="0" h="1461" w="8348">
                  <a:moveTo>
                    <a:pt x="60" y="1"/>
                  </a:moveTo>
                  <a:cubicBezTo>
                    <a:pt x="31" y="1"/>
                    <a:pt x="12" y="25"/>
                    <a:pt x="1" y="57"/>
                  </a:cubicBezTo>
                  <a:cubicBezTo>
                    <a:pt x="1" y="84"/>
                    <a:pt x="27" y="123"/>
                    <a:pt x="54" y="123"/>
                  </a:cubicBezTo>
                  <a:lnTo>
                    <a:pt x="8268" y="1457"/>
                  </a:lnTo>
                  <a:cubicBezTo>
                    <a:pt x="8275" y="1459"/>
                    <a:pt x="8282" y="1460"/>
                    <a:pt x="8288" y="1460"/>
                  </a:cubicBezTo>
                  <a:cubicBezTo>
                    <a:pt x="8317" y="1460"/>
                    <a:pt x="8336" y="1437"/>
                    <a:pt x="8347" y="1404"/>
                  </a:cubicBezTo>
                  <a:cubicBezTo>
                    <a:pt x="8347" y="1365"/>
                    <a:pt x="8321" y="1338"/>
                    <a:pt x="8294" y="1325"/>
                  </a:cubicBezTo>
                  <a:lnTo>
                    <a:pt x="80" y="4"/>
                  </a:lnTo>
                  <a:cubicBezTo>
                    <a:pt x="73" y="2"/>
                    <a:pt x="66"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945775" y="2057750"/>
              <a:ext cx="209250" cy="36450"/>
            </a:xfrm>
            <a:custGeom>
              <a:rect b="b" l="l" r="r" t="t"/>
              <a:pathLst>
                <a:path extrusionOk="0" h="1458" w="8370">
                  <a:moveTo>
                    <a:pt x="60" y="0"/>
                  </a:moveTo>
                  <a:cubicBezTo>
                    <a:pt x="32" y="0"/>
                    <a:pt x="12" y="24"/>
                    <a:pt x="1" y="57"/>
                  </a:cubicBezTo>
                  <a:cubicBezTo>
                    <a:pt x="1" y="83"/>
                    <a:pt x="27" y="123"/>
                    <a:pt x="67" y="123"/>
                  </a:cubicBezTo>
                  <a:lnTo>
                    <a:pt x="8268" y="1457"/>
                  </a:lnTo>
                  <a:cubicBezTo>
                    <a:pt x="8272" y="1457"/>
                    <a:pt x="8276" y="1458"/>
                    <a:pt x="8280" y="1458"/>
                  </a:cubicBezTo>
                  <a:cubicBezTo>
                    <a:pt x="8350" y="1458"/>
                    <a:pt x="8370" y="1350"/>
                    <a:pt x="8295" y="1338"/>
                  </a:cubicBezTo>
                  <a:lnTo>
                    <a:pt x="80" y="4"/>
                  </a:lnTo>
                  <a:cubicBezTo>
                    <a:pt x="73" y="2"/>
                    <a:pt x="66"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941150" y="2085900"/>
              <a:ext cx="208700" cy="36675"/>
            </a:xfrm>
            <a:custGeom>
              <a:rect b="b" l="l" r="r" t="t"/>
              <a:pathLst>
                <a:path extrusionOk="0" h="1467" w="8348">
                  <a:moveTo>
                    <a:pt x="80" y="0"/>
                  </a:moveTo>
                  <a:cubicBezTo>
                    <a:pt x="54" y="0"/>
                    <a:pt x="14" y="14"/>
                    <a:pt x="14" y="53"/>
                  </a:cubicBezTo>
                  <a:cubicBezTo>
                    <a:pt x="1" y="93"/>
                    <a:pt x="27" y="119"/>
                    <a:pt x="67" y="133"/>
                  </a:cubicBezTo>
                  <a:lnTo>
                    <a:pt x="8268" y="1466"/>
                  </a:lnTo>
                  <a:cubicBezTo>
                    <a:pt x="8308" y="1466"/>
                    <a:pt x="8334" y="1440"/>
                    <a:pt x="8348" y="1414"/>
                  </a:cubicBezTo>
                  <a:cubicBezTo>
                    <a:pt x="8348" y="1374"/>
                    <a:pt x="8321" y="1334"/>
                    <a:pt x="8295" y="1334"/>
                  </a:cubicBezTo>
                  <a:lnTo>
                    <a:pt x="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2831550" y="1781450"/>
              <a:ext cx="35350" cy="44325"/>
            </a:xfrm>
            <a:custGeom>
              <a:rect b="b" l="l" r="r" t="t"/>
              <a:pathLst>
                <a:path extrusionOk="0" h="1773" w="1414">
                  <a:moveTo>
                    <a:pt x="880" y="1"/>
                  </a:moveTo>
                  <a:cubicBezTo>
                    <a:pt x="626" y="1"/>
                    <a:pt x="370" y="293"/>
                    <a:pt x="357" y="306"/>
                  </a:cubicBezTo>
                  <a:cubicBezTo>
                    <a:pt x="318" y="344"/>
                    <a:pt x="357" y="397"/>
                    <a:pt x="402" y="397"/>
                  </a:cubicBezTo>
                  <a:cubicBezTo>
                    <a:pt x="418" y="397"/>
                    <a:pt x="435" y="390"/>
                    <a:pt x="449" y="372"/>
                  </a:cubicBezTo>
                  <a:cubicBezTo>
                    <a:pt x="513" y="308"/>
                    <a:pt x="726" y="120"/>
                    <a:pt x="883" y="120"/>
                  </a:cubicBezTo>
                  <a:cubicBezTo>
                    <a:pt x="888" y="120"/>
                    <a:pt x="893" y="120"/>
                    <a:pt x="898" y="121"/>
                  </a:cubicBezTo>
                  <a:cubicBezTo>
                    <a:pt x="978" y="134"/>
                    <a:pt x="1044" y="187"/>
                    <a:pt x="1083" y="253"/>
                  </a:cubicBezTo>
                  <a:cubicBezTo>
                    <a:pt x="1242" y="530"/>
                    <a:pt x="529" y="1191"/>
                    <a:pt x="27" y="1547"/>
                  </a:cubicBezTo>
                  <a:cubicBezTo>
                    <a:pt x="14" y="1560"/>
                    <a:pt x="0" y="1587"/>
                    <a:pt x="14" y="1613"/>
                  </a:cubicBezTo>
                  <a:cubicBezTo>
                    <a:pt x="14" y="1640"/>
                    <a:pt x="40" y="1653"/>
                    <a:pt x="53" y="1653"/>
                  </a:cubicBezTo>
                  <a:lnTo>
                    <a:pt x="1057" y="1772"/>
                  </a:lnTo>
                  <a:cubicBezTo>
                    <a:pt x="1061" y="1772"/>
                    <a:pt x="1065" y="1773"/>
                    <a:pt x="1069" y="1773"/>
                  </a:cubicBezTo>
                  <a:cubicBezTo>
                    <a:pt x="1137" y="1773"/>
                    <a:pt x="1145" y="1666"/>
                    <a:pt x="1070" y="1666"/>
                  </a:cubicBezTo>
                  <a:lnTo>
                    <a:pt x="212" y="1560"/>
                  </a:lnTo>
                  <a:cubicBezTo>
                    <a:pt x="555" y="1296"/>
                    <a:pt x="1414" y="583"/>
                    <a:pt x="1189" y="200"/>
                  </a:cubicBezTo>
                  <a:cubicBezTo>
                    <a:pt x="1136" y="95"/>
                    <a:pt x="1031" y="15"/>
                    <a:pt x="912" y="2"/>
                  </a:cubicBezTo>
                  <a:cubicBezTo>
                    <a:pt x="901" y="1"/>
                    <a:pt x="891" y="1"/>
                    <a:pt x="8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890325" y="1788675"/>
              <a:ext cx="35350" cy="44350"/>
            </a:xfrm>
            <a:custGeom>
              <a:rect b="b" l="l" r="r" t="t"/>
              <a:pathLst>
                <a:path extrusionOk="0" h="1774" w="1414">
                  <a:moveTo>
                    <a:pt x="878" y="0"/>
                  </a:moveTo>
                  <a:cubicBezTo>
                    <a:pt x="629" y="0"/>
                    <a:pt x="382" y="282"/>
                    <a:pt x="370" y="294"/>
                  </a:cubicBezTo>
                  <a:cubicBezTo>
                    <a:pt x="344" y="321"/>
                    <a:pt x="344" y="360"/>
                    <a:pt x="370" y="373"/>
                  </a:cubicBezTo>
                  <a:cubicBezTo>
                    <a:pt x="377" y="387"/>
                    <a:pt x="390" y="393"/>
                    <a:pt x="405" y="393"/>
                  </a:cubicBezTo>
                  <a:cubicBezTo>
                    <a:pt x="419" y="393"/>
                    <a:pt x="436" y="387"/>
                    <a:pt x="449" y="373"/>
                  </a:cubicBezTo>
                  <a:cubicBezTo>
                    <a:pt x="511" y="299"/>
                    <a:pt x="713" y="120"/>
                    <a:pt x="879" y="120"/>
                  </a:cubicBezTo>
                  <a:cubicBezTo>
                    <a:pt x="890" y="120"/>
                    <a:pt x="901" y="121"/>
                    <a:pt x="911" y="122"/>
                  </a:cubicBezTo>
                  <a:cubicBezTo>
                    <a:pt x="991" y="136"/>
                    <a:pt x="1057" y="188"/>
                    <a:pt x="1083" y="255"/>
                  </a:cubicBezTo>
                  <a:cubicBezTo>
                    <a:pt x="1242" y="532"/>
                    <a:pt x="528" y="1192"/>
                    <a:pt x="40" y="1549"/>
                  </a:cubicBezTo>
                  <a:cubicBezTo>
                    <a:pt x="13" y="1562"/>
                    <a:pt x="0" y="1588"/>
                    <a:pt x="13" y="1615"/>
                  </a:cubicBezTo>
                  <a:cubicBezTo>
                    <a:pt x="13" y="1628"/>
                    <a:pt x="40" y="1654"/>
                    <a:pt x="66" y="1654"/>
                  </a:cubicBezTo>
                  <a:lnTo>
                    <a:pt x="1070" y="1773"/>
                  </a:lnTo>
                  <a:cubicBezTo>
                    <a:pt x="1136" y="1773"/>
                    <a:pt x="1149" y="1681"/>
                    <a:pt x="1083" y="1668"/>
                  </a:cubicBezTo>
                  <a:lnTo>
                    <a:pt x="225" y="1562"/>
                  </a:lnTo>
                  <a:cubicBezTo>
                    <a:pt x="555" y="1298"/>
                    <a:pt x="1413" y="585"/>
                    <a:pt x="1189" y="188"/>
                  </a:cubicBezTo>
                  <a:cubicBezTo>
                    <a:pt x="1136" y="83"/>
                    <a:pt x="1043" y="17"/>
                    <a:pt x="925" y="4"/>
                  </a:cubicBezTo>
                  <a:cubicBezTo>
                    <a:pt x="909" y="1"/>
                    <a:pt x="894" y="0"/>
                    <a:pt x="8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871175" y="1797200"/>
              <a:ext cx="12575" cy="24600"/>
            </a:xfrm>
            <a:custGeom>
              <a:rect b="b" l="l" r="r" t="t"/>
              <a:pathLst>
                <a:path extrusionOk="0" h="984" w="503">
                  <a:moveTo>
                    <a:pt x="439" y="1"/>
                  </a:moveTo>
                  <a:cubicBezTo>
                    <a:pt x="417" y="1"/>
                    <a:pt x="393" y="13"/>
                    <a:pt x="383" y="32"/>
                  </a:cubicBezTo>
                  <a:lnTo>
                    <a:pt x="13" y="904"/>
                  </a:lnTo>
                  <a:cubicBezTo>
                    <a:pt x="0" y="930"/>
                    <a:pt x="13" y="970"/>
                    <a:pt x="40" y="983"/>
                  </a:cubicBezTo>
                  <a:lnTo>
                    <a:pt x="66" y="983"/>
                  </a:lnTo>
                  <a:cubicBezTo>
                    <a:pt x="79" y="983"/>
                    <a:pt x="106" y="970"/>
                    <a:pt x="119" y="957"/>
                  </a:cubicBezTo>
                  <a:lnTo>
                    <a:pt x="489" y="85"/>
                  </a:lnTo>
                  <a:cubicBezTo>
                    <a:pt x="502" y="59"/>
                    <a:pt x="489" y="19"/>
                    <a:pt x="462" y="6"/>
                  </a:cubicBezTo>
                  <a:cubicBezTo>
                    <a:pt x="455" y="2"/>
                    <a:pt x="447"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866225" y="1806900"/>
              <a:ext cx="22125" cy="5325"/>
            </a:xfrm>
            <a:custGeom>
              <a:rect b="b" l="l" r="r" t="t"/>
              <a:pathLst>
                <a:path extrusionOk="0" h="213" w="885">
                  <a:moveTo>
                    <a:pt x="93" y="1"/>
                  </a:moveTo>
                  <a:cubicBezTo>
                    <a:pt x="13" y="1"/>
                    <a:pt x="0" y="93"/>
                    <a:pt x="66" y="120"/>
                  </a:cubicBezTo>
                  <a:lnTo>
                    <a:pt x="819" y="212"/>
                  </a:lnTo>
                  <a:cubicBezTo>
                    <a:pt x="845" y="212"/>
                    <a:pt x="885" y="186"/>
                    <a:pt x="885" y="159"/>
                  </a:cubicBezTo>
                  <a:cubicBezTo>
                    <a:pt x="885" y="120"/>
                    <a:pt x="859" y="93"/>
                    <a:pt x="832" y="93"/>
                  </a:cubicBez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929375" y="1807550"/>
              <a:ext cx="26575" cy="5675"/>
            </a:xfrm>
            <a:custGeom>
              <a:rect b="b" l="l" r="r" t="t"/>
              <a:pathLst>
                <a:path extrusionOk="0" h="227" w="1063">
                  <a:moveTo>
                    <a:pt x="90" y="0"/>
                  </a:moveTo>
                  <a:cubicBezTo>
                    <a:pt x="9" y="0"/>
                    <a:pt x="1" y="120"/>
                    <a:pt x="89" y="120"/>
                  </a:cubicBezTo>
                  <a:lnTo>
                    <a:pt x="974" y="226"/>
                  </a:lnTo>
                  <a:cubicBezTo>
                    <a:pt x="978" y="227"/>
                    <a:pt x="982" y="227"/>
                    <a:pt x="986" y="227"/>
                  </a:cubicBezTo>
                  <a:cubicBezTo>
                    <a:pt x="1054" y="227"/>
                    <a:pt x="1062" y="120"/>
                    <a:pt x="987" y="120"/>
                  </a:cubicBezTo>
                  <a:lnTo>
                    <a:pt x="102" y="1"/>
                  </a:lnTo>
                  <a:cubicBezTo>
                    <a:pt x="98" y="1"/>
                    <a:pt x="94"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926625" y="1818125"/>
              <a:ext cx="25450" cy="5650"/>
            </a:xfrm>
            <a:custGeom>
              <a:rect b="b" l="l" r="r" t="t"/>
              <a:pathLst>
                <a:path extrusionOk="0" h="226" w="1018">
                  <a:moveTo>
                    <a:pt x="80" y="1"/>
                  </a:moveTo>
                  <a:cubicBezTo>
                    <a:pt x="41" y="1"/>
                    <a:pt x="14" y="27"/>
                    <a:pt x="14" y="54"/>
                  </a:cubicBezTo>
                  <a:cubicBezTo>
                    <a:pt x="1" y="80"/>
                    <a:pt x="27" y="120"/>
                    <a:pt x="54" y="120"/>
                  </a:cubicBezTo>
                  <a:lnTo>
                    <a:pt x="952" y="225"/>
                  </a:lnTo>
                  <a:cubicBezTo>
                    <a:pt x="978" y="225"/>
                    <a:pt x="1005" y="212"/>
                    <a:pt x="1018" y="173"/>
                  </a:cubicBezTo>
                  <a:cubicBezTo>
                    <a:pt x="1018" y="146"/>
                    <a:pt x="991" y="120"/>
                    <a:pt x="965" y="107"/>
                  </a:cubicBez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965925" y="1800675"/>
              <a:ext cx="27000" cy="20450"/>
            </a:xfrm>
            <a:custGeom>
              <a:rect b="b" l="l" r="r" t="t"/>
              <a:pathLst>
                <a:path extrusionOk="0" h="818" w="1080">
                  <a:moveTo>
                    <a:pt x="604" y="0"/>
                  </a:moveTo>
                  <a:cubicBezTo>
                    <a:pt x="592" y="0"/>
                    <a:pt x="579" y="4"/>
                    <a:pt x="568" y="12"/>
                  </a:cubicBezTo>
                  <a:lnTo>
                    <a:pt x="27" y="593"/>
                  </a:lnTo>
                  <a:cubicBezTo>
                    <a:pt x="0" y="607"/>
                    <a:pt x="0" y="633"/>
                    <a:pt x="14" y="659"/>
                  </a:cubicBezTo>
                  <a:cubicBezTo>
                    <a:pt x="14" y="686"/>
                    <a:pt x="27" y="699"/>
                    <a:pt x="53" y="699"/>
                  </a:cubicBezTo>
                  <a:lnTo>
                    <a:pt x="1004" y="818"/>
                  </a:lnTo>
                  <a:lnTo>
                    <a:pt x="991" y="805"/>
                  </a:lnTo>
                  <a:lnTo>
                    <a:pt x="991" y="805"/>
                  </a:lnTo>
                  <a:cubicBezTo>
                    <a:pt x="995" y="805"/>
                    <a:pt x="999" y="806"/>
                    <a:pt x="1003" y="806"/>
                  </a:cubicBezTo>
                  <a:cubicBezTo>
                    <a:pt x="1071" y="806"/>
                    <a:pt x="1080" y="699"/>
                    <a:pt x="1017" y="699"/>
                  </a:cubicBezTo>
                  <a:lnTo>
                    <a:pt x="185" y="593"/>
                  </a:lnTo>
                  <a:lnTo>
                    <a:pt x="648" y="105"/>
                  </a:lnTo>
                  <a:cubicBezTo>
                    <a:pt x="689" y="52"/>
                    <a:pt x="649" y="0"/>
                    <a:pt x="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67575" y="1799100"/>
              <a:ext cx="32050" cy="45475"/>
            </a:xfrm>
            <a:custGeom>
              <a:rect b="b" l="l" r="r" t="t"/>
              <a:pathLst>
                <a:path extrusionOk="0" h="1819" w="1282">
                  <a:moveTo>
                    <a:pt x="1218" y="1"/>
                  </a:moveTo>
                  <a:cubicBezTo>
                    <a:pt x="1200" y="1"/>
                    <a:pt x="1184" y="7"/>
                    <a:pt x="1176" y="22"/>
                  </a:cubicBezTo>
                  <a:lnTo>
                    <a:pt x="14" y="1726"/>
                  </a:lnTo>
                  <a:cubicBezTo>
                    <a:pt x="1" y="1752"/>
                    <a:pt x="1" y="1792"/>
                    <a:pt x="27" y="1805"/>
                  </a:cubicBezTo>
                  <a:cubicBezTo>
                    <a:pt x="40" y="1805"/>
                    <a:pt x="53" y="1819"/>
                    <a:pt x="53" y="1819"/>
                  </a:cubicBezTo>
                  <a:cubicBezTo>
                    <a:pt x="80" y="1819"/>
                    <a:pt x="93" y="1805"/>
                    <a:pt x="106" y="1792"/>
                  </a:cubicBezTo>
                  <a:lnTo>
                    <a:pt x="1268" y="88"/>
                  </a:lnTo>
                  <a:cubicBezTo>
                    <a:pt x="1282" y="62"/>
                    <a:pt x="1282" y="36"/>
                    <a:pt x="1255" y="9"/>
                  </a:cubicBezTo>
                  <a:cubicBezTo>
                    <a:pt x="1244" y="4"/>
                    <a:pt x="1231" y="1"/>
                    <a:pt x="1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2"/>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2"/>
          <p:cNvGrpSpPr/>
          <p:nvPr/>
        </p:nvGrpSpPr>
        <p:grpSpPr>
          <a:xfrm>
            <a:off x="-93016" y="2390294"/>
            <a:ext cx="501676" cy="471172"/>
            <a:chOff x="-93016" y="3230957"/>
            <a:chExt cx="501676" cy="471172"/>
          </a:xfrm>
        </p:grpSpPr>
        <p:sp>
          <p:nvSpPr>
            <p:cNvPr id="88" name="Google Shape;88;p2"/>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2" name="Shape 612"/>
        <p:cNvGrpSpPr/>
        <p:nvPr/>
      </p:nvGrpSpPr>
      <p:grpSpPr>
        <a:xfrm>
          <a:off x="0" y="0"/>
          <a:ext cx="0" cy="0"/>
          <a:chOff x="0" y="0"/>
          <a:chExt cx="0" cy="0"/>
        </a:xfrm>
      </p:grpSpPr>
      <p:sp>
        <p:nvSpPr>
          <p:cNvPr id="613" name="Google Shape;613;p11"/>
          <p:cNvSpPr txBox="1"/>
          <p:nvPr>
            <p:ph hasCustomPrompt="1" type="title"/>
          </p:nvPr>
        </p:nvSpPr>
        <p:spPr>
          <a:xfrm>
            <a:off x="1961150" y="1373425"/>
            <a:ext cx="5221800" cy="151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4" name="Google Shape;614;p11"/>
          <p:cNvSpPr txBox="1"/>
          <p:nvPr>
            <p:ph idx="1" type="subTitle"/>
          </p:nvPr>
        </p:nvSpPr>
        <p:spPr>
          <a:xfrm>
            <a:off x="1961100" y="3305125"/>
            <a:ext cx="52218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15" name="Google Shape;615;p11"/>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618" name="Google Shape;618;p11"/>
          <p:cNvGrpSpPr/>
          <p:nvPr/>
        </p:nvGrpSpPr>
        <p:grpSpPr>
          <a:xfrm>
            <a:off x="2936544" y="-329546"/>
            <a:ext cx="2934233" cy="708308"/>
            <a:chOff x="2375925" y="3297600"/>
            <a:chExt cx="735950" cy="177650"/>
          </a:xfrm>
        </p:grpSpPr>
        <p:sp>
          <p:nvSpPr>
            <p:cNvPr id="619" name="Google Shape;619;p11"/>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11"/>
          <p:cNvGrpSpPr/>
          <p:nvPr/>
        </p:nvGrpSpPr>
        <p:grpSpPr>
          <a:xfrm flipH="1">
            <a:off x="-985285" y="1471357"/>
            <a:ext cx="1658342" cy="3137156"/>
            <a:chOff x="6265575" y="1978274"/>
            <a:chExt cx="1536925" cy="2057017"/>
          </a:xfrm>
        </p:grpSpPr>
        <p:sp>
          <p:nvSpPr>
            <p:cNvPr id="626" name="Google Shape;626;p11"/>
            <p:cNvSpPr/>
            <p:nvPr/>
          </p:nvSpPr>
          <p:spPr>
            <a:xfrm>
              <a:off x="7369046" y="1978274"/>
              <a:ext cx="433454" cy="2057017"/>
            </a:xfrm>
            <a:custGeom>
              <a:rect b="b" l="l" r="r" t="t"/>
              <a:pathLst>
                <a:path extrusionOk="0" h="76313" w="11538">
                  <a:moveTo>
                    <a:pt x="2029" y="1"/>
                  </a:moveTo>
                  <a:lnTo>
                    <a:pt x="0" y="2725"/>
                  </a:lnTo>
                  <a:lnTo>
                    <a:pt x="0" y="76312"/>
                  </a:lnTo>
                  <a:lnTo>
                    <a:pt x="11537" y="76312"/>
                  </a:lnTo>
                  <a:lnTo>
                    <a:pt x="20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 name="Google Shape;627;p11"/>
            <p:cNvGrpSpPr/>
            <p:nvPr/>
          </p:nvGrpSpPr>
          <p:grpSpPr>
            <a:xfrm>
              <a:off x="6265575" y="1978281"/>
              <a:ext cx="1179732" cy="2056993"/>
              <a:chOff x="-221497" y="1179358"/>
              <a:chExt cx="1179732" cy="2866889"/>
            </a:xfrm>
          </p:grpSpPr>
          <p:grpSp>
            <p:nvGrpSpPr>
              <p:cNvPr id="628" name="Google Shape;628;p11"/>
              <p:cNvGrpSpPr/>
              <p:nvPr/>
            </p:nvGrpSpPr>
            <p:grpSpPr>
              <a:xfrm>
                <a:off x="-221497" y="1179358"/>
                <a:ext cx="1179732" cy="2866889"/>
                <a:chOff x="-221497" y="1179358"/>
                <a:chExt cx="1179732" cy="2866889"/>
              </a:xfrm>
            </p:grpSpPr>
            <p:sp>
              <p:nvSpPr>
                <p:cNvPr id="629" name="Google Shape;629;p11"/>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11"/>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 name="Google Shape;638;p11"/>
          <p:cNvGrpSpPr/>
          <p:nvPr/>
        </p:nvGrpSpPr>
        <p:grpSpPr>
          <a:xfrm flipH="1">
            <a:off x="-117908" y="1761968"/>
            <a:ext cx="701573" cy="635200"/>
            <a:chOff x="791550" y="2156375"/>
            <a:chExt cx="1145425" cy="1118900"/>
          </a:xfrm>
        </p:grpSpPr>
        <p:sp>
          <p:nvSpPr>
            <p:cNvPr id="639" name="Google Shape;639;p1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1395600" y="2450575"/>
              <a:ext cx="114550" cy="601650"/>
            </a:xfrm>
            <a:custGeom>
              <a:rect b="b" l="l" r="r" t="t"/>
              <a:pathLst>
                <a:path extrusionOk="0" h="24066" w="4582">
                  <a:moveTo>
                    <a:pt x="0" y="0"/>
                  </a:moveTo>
                  <a:lnTo>
                    <a:pt x="0" y="24066"/>
                  </a:lnTo>
                  <a:lnTo>
                    <a:pt x="4582" y="24066"/>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1033875" y="2592825"/>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1067650" y="2806250"/>
              <a:ext cx="50650" cy="288175"/>
            </a:xfrm>
            <a:custGeom>
              <a:rect b="b" l="l" r="r" t="t"/>
              <a:pathLst>
                <a:path extrusionOk="0" h="11527" w="2026">
                  <a:moveTo>
                    <a:pt x="0" y="0"/>
                  </a:moveTo>
                  <a:lnTo>
                    <a:pt x="0" y="11527"/>
                  </a:lnTo>
                  <a:lnTo>
                    <a:pt x="2026" y="11527"/>
                  </a:lnTo>
                  <a:lnTo>
                    <a:pt x="20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11"/>
          <p:cNvGrpSpPr/>
          <p:nvPr/>
        </p:nvGrpSpPr>
        <p:grpSpPr>
          <a:xfrm flipH="1">
            <a:off x="-117908" y="2676904"/>
            <a:ext cx="701573" cy="635200"/>
            <a:chOff x="791550" y="2156375"/>
            <a:chExt cx="1145425" cy="1118900"/>
          </a:xfrm>
        </p:grpSpPr>
        <p:sp>
          <p:nvSpPr>
            <p:cNvPr id="655" name="Google Shape;655;p1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860860" y="2428887"/>
              <a:ext cx="103726" cy="645050"/>
            </a:xfrm>
            <a:custGeom>
              <a:rect b="b" l="l" r="r" t="t"/>
              <a:pathLst>
                <a:path extrusionOk="0" h="25802" w="9694">
                  <a:moveTo>
                    <a:pt x="0" y="0"/>
                  </a:moveTo>
                  <a:lnTo>
                    <a:pt x="0" y="25802"/>
                  </a:lnTo>
                  <a:lnTo>
                    <a:pt x="9694" y="25802"/>
                  </a:lnTo>
                  <a:lnTo>
                    <a:pt x="9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1336502" y="2450553"/>
              <a:ext cx="237531" cy="601710"/>
            </a:xfrm>
            <a:custGeom>
              <a:rect b="b" l="l" r="r" t="t"/>
              <a:pathLst>
                <a:path extrusionOk="0" h="24066" w="4582">
                  <a:moveTo>
                    <a:pt x="0" y="0"/>
                  </a:moveTo>
                  <a:lnTo>
                    <a:pt x="0" y="24066"/>
                  </a:lnTo>
                  <a:lnTo>
                    <a:pt x="4582" y="24066"/>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1152040" y="2715834"/>
              <a:ext cx="184512" cy="358100"/>
            </a:xfrm>
            <a:custGeom>
              <a:rect b="b" l="l" r="r" t="t"/>
              <a:pathLst>
                <a:path extrusionOk="0" h="14324" w="7379">
                  <a:moveTo>
                    <a:pt x="0" y="0"/>
                  </a:moveTo>
                  <a:lnTo>
                    <a:pt x="0" y="14324"/>
                  </a:lnTo>
                  <a:lnTo>
                    <a:pt x="7379" y="14324"/>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1033875" y="2323977"/>
              <a:ext cx="118200" cy="123025"/>
            </a:xfrm>
            <a:custGeom>
              <a:rect b="b" l="l" r="r" t="t"/>
              <a:pathLst>
                <a:path extrusionOk="0" h="4921" w="4728">
                  <a:moveTo>
                    <a:pt x="1" y="1"/>
                  </a:moveTo>
                  <a:lnTo>
                    <a:pt x="1" y="4920"/>
                  </a:lnTo>
                  <a:lnTo>
                    <a:pt x="4727" y="4920"/>
                  </a:lnTo>
                  <a:lnTo>
                    <a:pt x="4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1067650" y="2537402"/>
              <a:ext cx="50650" cy="288175"/>
            </a:xfrm>
            <a:custGeom>
              <a:rect b="b" l="l" r="r" t="t"/>
              <a:pathLst>
                <a:path extrusionOk="0" h="11527" w="2026">
                  <a:moveTo>
                    <a:pt x="0" y="0"/>
                  </a:moveTo>
                  <a:lnTo>
                    <a:pt x="0" y="11527"/>
                  </a:lnTo>
                  <a:lnTo>
                    <a:pt x="2026" y="11527"/>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11"/>
          <p:cNvGrpSpPr/>
          <p:nvPr/>
        </p:nvGrpSpPr>
        <p:grpSpPr>
          <a:xfrm flipH="1">
            <a:off x="-117865" y="3596586"/>
            <a:ext cx="701505" cy="635200"/>
            <a:chOff x="8817561" y="3596620"/>
            <a:chExt cx="650143" cy="635200"/>
          </a:xfrm>
        </p:grpSpPr>
        <p:grpSp>
          <p:nvGrpSpPr>
            <p:cNvPr id="670" name="Google Shape;670;p11"/>
            <p:cNvGrpSpPr/>
            <p:nvPr/>
          </p:nvGrpSpPr>
          <p:grpSpPr>
            <a:xfrm>
              <a:off x="8817561" y="3596620"/>
              <a:ext cx="650143" cy="635200"/>
              <a:chOff x="791550" y="2156375"/>
              <a:chExt cx="1145425" cy="1118900"/>
            </a:xfrm>
          </p:grpSpPr>
          <p:sp>
            <p:nvSpPr>
              <p:cNvPr id="671" name="Google Shape;671;p1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1033875" y="2398708"/>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11"/>
            <p:cNvSpPr/>
            <p:nvPr/>
          </p:nvSpPr>
          <p:spPr>
            <a:xfrm>
              <a:off x="9160419" y="3691769"/>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9160419" y="3749744"/>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11"/>
          <p:cNvGrpSpPr/>
          <p:nvPr/>
        </p:nvGrpSpPr>
        <p:grpSpPr>
          <a:xfrm>
            <a:off x="8711573" y="1286525"/>
            <a:ext cx="1312334" cy="3322151"/>
            <a:chOff x="-221497" y="1179358"/>
            <a:chExt cx="1179732" cy="2866889"/>
          </a:xfrm>
        </p:grpSpPr>
        <p:grpSp>
          <p:nvGrpSpPr>
            <p:cNvPr id="687" name="Google Shape;687;p11"/>
            <p:cNvGrpSpPr/>
            <p:nvPr/>
          </p:nvGrpSpPr>
          <p:grpSpPr>
            <a:xfrm>
              <a:off x="-221497" y="1179358"/>
              <a:ext cx="1179732" cy="2866889"/>
              <a:chOff x="-221497" y="1179358"/>
              <a:chExt cx="1179732" cy="2866889"/>
            </a:xfrm>
          </p:grpSpPr>
          <p:grpSp>
            <p:nvGrpSpPr>
              <p:cNvPr id="688" name="Google Shape;688;p11"/>
              <p:cNvGrpSpPr/>
              <p:nvPr/>
            </p:nvGrpSpPr>
            <p:grpSpPr>
              <a:xfrm>
                <a:off x="-221497" y="1179358"/>
                <a:ext cx="1179732" cy="2866889"/>
                <a:chOff x="-221497" y="1179358"/>
                <a:chExt cx="1179732" cy="2866889"/>
              </a:xfrm>
            </p:grpSpPr>
            <p:sp>
              <p:nvSpPr>
                <p:cNvPr id="689" name="Google Shape;689;p11"/>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11"/>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11"/>
            <p:cNvGrpSpPr/>
            <p:nvPr/>
          </p:nvGrpSpPr>
          <p:grpSpPr>
            <a:xfrm>
              <a:off x="-93016" y="3230957"/>
              <a:ext cx="501676" cy="471172"/>
              <a:chOff x="-93016" y="3230957"/>
              <a:chExt cx="501676" cy="471172"/>
            </a:xfrm>
          </p:grpSpPr>
          <p:sp>
            <p:nvSpPr>
              <p:cNvPr id="699" name="Google Shape;699;p11"/>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11"/>
            <p:cNvGrpSpPr/>
            <p:nvPr/>
          </p:nvGrpSpPr>
          <p:grpSpPr>
            <a:xfrm>
              <a:off x="-84300" y="2373940"/>
              <a:ext cx="506786" cy="503866"/>
              <a:chOff x="-84300" y="1516940"/>
              <a:chExt cx="506786" cy="503866"/>
            </a:xfrm>
          </p:grpSpPr>
          <p:sp>
            <p:nvSpPr>
              <p:cNvPr id="704" name="Google Shape;704;p11"/>
              <p:cNvSpPr/>
              <p:nvPr/>
            </p:nvSpPr>
            <p:spPr>
              <a:xfrm>
                <a:off x="46397" y="1548872"/>
                <a:ext cx="74797" cy="471923"/>
              </a:xfrm>
              <a:custGeom>
                <a:rect b="b" l="l" r="r" t="t"/>
                <a:pathLst>
                  <a:path extrusionOk="0" h="12562" w="1991">
                    <a:moveTo>
                      <a:pt x="0" y="1"/>
                    </a:moveTo>
                    <a:lnTo>
                      <a:pt x="0" y="12561"/>
                    </a:lnTo>
                    <a:lnTo>
                      <a:pt x="1990" y="12561"/>
                    </a:lnTo>
                    <a:lnTo>
                      <a:pt x="19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121156" y="1548872"/>
                <a:ext cx="203315" cy="471923"/>
              </a:xfrm>
              <a:custGeom>
                <a:rect b="b" l="l" r="r" t="t"/>
                <a:pathLst>
                  <a:path extrusionOk="0" h="12562" w="5412">
                    <a:moveTo>
                      <a:pt x="0" y="1"/>
                    </a:moveTo>
                    <a:lnTo>
                      <a:pt x="0" y="12561"/>
                    </a:lnTo>
                    <a:lnTo>
                      <a:pt x="5411" y="12561"/>
                    </a:lnTo>
                    <a:lnTo>
                      <a:pt x="5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194488" y="1633098"/>
                <a:ext cx="61723" cy="387697"/>
              </a:xfrm>
              <a:custGeom>
                <a:rect b="b" l="l" r="r" t="t"/>
                <a:pathLst>
                  <a:path extrusionOk="0" h="10320" w="1643">
                    <a:moveTo>
                      <a:pt x="0" y="0"/>
                    </a:moveTo>
                    <a:lnTo>
                      <a:pt x="0" y="10319"/>
                    </a:lnTo>
                    <a:lnTo>
                      <a:pt x="1643" y="10319"/>
                    </a:lnTo>
                    <a:lnTo>
                      <a:pt x="16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256174" y="1633098"/>
                <a:ext cx="166311" cy="387697"/>
              </a:xfrm>
              <a:custGeom>
                <a:rect b="b" l="l" r="r" t="t"/>
                <a:pathLst>
                  <a:path extrusionOk="0" h="10320" w="4427">
                    <a:moveTo>
                      <a:pt x="1" y="0"/>
                    </a:moveTo>
                    <a:lnTo>
                      <a:pt x="1" y="10319"/>
                    </a:lnTo>
                    <a:lnTo>
                      <a:pt x="4426" y="10319"/>
                    </a:lnTo>
                    <a:lnTo>
                      <a:pt x="44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11"/>
              <p:cNvGrpSpPr/>
              <p:nvPr/>
            </p:nvGrpSpPr>
            <p:grpSpPr>
              <a:xfrm>
                <a:off x="-84300" y="1516940"/>
                <a:ext cx="130702" cy="503866"/>
                <a:chOff x="-84300" y="1516940"/>
                <a:chExt cx="130702" cy="503866"/>
              </a:xfrm>
            </p:grpSpPr>
            <p:sp>
              <p:nvSpPr>
                <p:cNvPr id="709" name="Google Shape;709;p11"/>
                <p:cNvSpPr/>
                <p:nvPr/>
              </p:nvSpPr>
              <p:spPr>
                <a:xfrm>
                  <a:off x="-84300" y="1516940"/>
                  <a:ext cx="79906" cy="503855"/>
                </a:xfrm>
                <a:custGeom>
                  <a:rect b="b" l="l" r="r" t="t"/>
                  <a:pathLst>
                    <a:path extrusionOk="0" h="13412" w="2127">
                      <a:moveTo>
                        <a:pt x="1" y="0"/>
                      </a:moveTo>
                      <a:lnTo>
                        <a:pt x="1" y="13411"/>
                      </a:lnTo>
                      <a:lnTo>
                        <a:pt x="2126" y="13411"/>
                      </a:lnTo>
                      <a:lnTo>
                        <a:pt x="2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5625" y="1516950"/>
                  <a:ext cx="52026" cy="503855"/>
                </a:xfrm>
                <a:custGeom>
                  <a:rect b="b" l="l" r="r" t="t"/>
                  <a:pathLst>
                    <a:path extrusionOk="0" h="13412" w="2127">
                      <a:moveTo>
                        <a:pt x="1" y="0"/>
                      </a:moveTo>
                      <a:lnTo>
                        <a:pt x="1" y="13411"/>
                      </a:lnTo>
                      <a:lnTo>
                        <a:pt x="2126" y="13411"/>
                      </a:lnTo>
                      <a:lnTo>
                        <a:pt x="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 name="Google Shape;711;p11"/>
            <p:cNvGrpSpPr/>
            <p:nvPr/>
          </p:nvGrpSpPr>
          <p:grpSpPr>
            <a:xfrm>
              <a:off x="-93016" y="1549632"/>
              <a:ext cx="501676" cy="471172"/>
              <a:chOff x="-93016" y="3230957"/>
              <a:chExt cx="501676" cy="471172"/>
            </a:xfrm>
          </p:grpSpPr>
          <p:sp>
            <p:nvSpPr>
              <p:cNvPr id="712" name="Google Shape;712;p11"/>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6" name="Google Shape;716;p11"/>
          <p:cNvGrpSpPr/>
          <p:nvPr/>
        </p:nvGrpSpPr>
        <p:grpSpPr>
          <a:xfrm>
            <a:off x="113172" y="800256"/>
            <a:ext cx="510392" cy="674487"/>
            <a:chOff x="-37116" y="2186994"/>
            <a:chExt cx="510392" cy="674487"/>
          </a:xfrm>
        </p:grpSpPr>
        <p:sp>
          <p:nvSpPr>
            <p:cNvPr id="717" name="Google Shape;717;p11"/>
            <p:cNvSpPr/>
            <p:nvPr/>
          </p:nvSpPr>
          <p:spPr>
            <a:xfrm>
              <a:off x="63791" y="2706778"/>
              <a:ext cx="256323" cy="143808"/>
            </a:xfrm>
            <a:custGeom>
              <a:rect b="b" l="l" r="r" t="t"/>
              <a:pathLst>
                <a:path extrusionOk="0" h="3828" w="6823">
                  <a:moveTo>
                    <a:pt x="2706" y="1"/>
                  </a:moveTo>
                  <a:lnTo>
                    <a:pt x="2706" y="2900"/>
                  </a:lnTo>
                  <a:lnTo>
                    <a:pt x="136" y="3692"/>
                  </a:lnTo>
                  <a:lnTo>
                    <a:pt x="1" y="3827"/>
                  </a:lnTo>
                  <a:lnTo>
                    <a:pt x="6822" y="3827"/>
                  </a:lnTo>
                  <a:lnTo>
                    <a:pt x="6687" y="3692"/>
                  </a:lnTo>
                  <a:lnTo>
                    <a:pt x="4098" y="2900"/>
                  </a:lnTo>
                  <a:lnTo>
                    <a:pt x="40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52896" y="2850548"/>
              <a:ext cx="278112" cy="10932"/>
            </a:xfrm>
            <a:custGeom>
              <a:rect b="b" l="l" r="r" t="t"/>
              <a:pathLst>
                <a:path extrusionOk="0" h="291" w="7403">
                  <a:moveTo>
                    <a:pt x="291" y="0"/>
                  </a:moveTo>
                  <a:lnTo>
                    <a:pt x="1" y="290"/>
                  </a:lnTo>
                  <a:lnTo>
                    <a:pt x="7402" y="290"/>
                  </a:lnTo>
                  <a:lnTo>
                    <a:pt x="71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80508" y="2186994"/>
              <a:ext cx="392768" cy="506786"/>
            </a:xfrm>
            <a:custGeom>
              <a:rect b="b" l="l" r="r" t="t"/>
              <a:pathLst>
                <a:path extrusionOk="0" h="13490" w="10455">
                  <a:moveTo>
                    <a:pt x="5836" y="368"/>
                  </a:moveTo>
                  <a:cubicBezTo>
                    <a:pt x="8677" y="1721"/>
                    <a:pt x="10204" y="4890"/>
                    <a:pt x="9508" y="7962"/>
                  </a:cubicBezTo>
                  <a:cubicBezTo>
                    <a:pt x="8812" y="11035"/>
                    <a:pt x="6068" y="13219"/>
                    <a:pt x="2918" y="13219"/>
                  </a:cubicBezTo>
                  <a:cubicBezTo>
                    <a:pt x="2049" y="13219"/>
                    <a:pt x="1179" y="13064"/>
                    <a:pt x="367" y="12716"/>
                  </a:cubicBezTo>
                  <a:lnTo>
                    <a:pt x="5836" y="368"/>
                  </a:lnTo>
                  <a:close/>
                  <a:moveTo>
                    <a:pt x="5701" y="1"/>
                  </a:moveTo>
                  <a:lnTo>
                    <a:pt x="0" y="12851"/>
                  </a:lnTo>
                  <a:lnTo>
                    <a:pt x="136" y="12909"/>
                  </a:lnTo>
                  <a:cubicBezTo>
                    <a:pt x="1005" y="13296"/>
                    <a:pt x="1952" y="13489"/>
                    <a:pt x="2918" y="13489"/>
                  </a:cubicBezTo>
                  <a:lnTo>
                    <a:pt x="2938" y="13489"/>
                  </a:lnTo>
                  <a:cubicBezTo>
                    <a:pt x="6223" y="13470"/>
                    <a:pt x="9063" y="11151"/>
                    <a:pt x="9759" y="7943"/>
                  </a:cubicBezTo>
                  <a:cubicBezTo>
                    <a:pt x="10455" y="4716"/>
                    <a:pt x="8812" y="1450"/>
                    <a:pt x="5836" y="59"/>
                  </a:cubicBezTo>
                  <a:lnTo>
                    <a:pt x="57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11"/>
            <p:cNvGrpSpPr/>
            <p:nvPr/>
          </p:nvGrpSpPr>
          <p:grpSpPr>
            <a:xfrm>
              <a:off x="-37116" y="2201532"/>
              <a:ext cx="466851" cy="455919"/>
              <a:chOff x="-37116" y="2201532"/>
              <a:chExt cx="466851" cy="455919"/>
            </a:xfrm>
          </p:grpSpPr>
          <p:sp>
            <p:nvSpPr>
              <p:cNvPr id="721" name="Google Shape;721;p11"/>
              <p:cNvSpPr/>
              <p:nvPr/>
            </p:nvSpPr>
            <p:spPr>
              <a:xfrm>
                <a:off x="-37116" y="2201532"/>
                <a:ext cx="454492" cy="455919"/>
              </a:xfrm>
              <a:custGeom>
                <a:rect b="b" l="l" r="r" t="t"/>
                <a:pathLst>
                  <a:path extrusionOk="0" h="12136" w="12098">
                    <a:moveTo>
                      <a:pt x="6049" y="0"/>
                    </a:moveTo>
                    <a:cubicBezTo>
                      <a:pt x="2706" y="0"/>
                      <a:pt x="1" y="2725"/>
                      <a:pt x="1" y="6068"/>
                    </a:cubicBezTo>
                    <a:cubicBezTo>
                      <a:pt x="1" y="9430"/>
                      <a:pt x="2706" y="12136"/>
                      <a:pt x="6049" y="12136"/>
                    </a:cubicBezTo>
                    <a:cubicBezTo>
                      <a:pt x="9392" y="12136"/>
                      <a:pt x="12098" y="9430"/>
                      <a:pt x="12098" y="6068"/>
                    </a:cubicBezTo>
                    <a:cubicBezTo>
                      <a:pt x="12098" y="2725"/>
                      <a:pt x="9392" y="0"/>
                      <a:pt x="60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51468" y="2201532"/>
                <a:ext cx="217103" cy="392054"/>
              </a:xfrm>
              <a:custGeom>
                <a:rect b="b" l="l" r="r" t="t"/>
                <a:pathLst>
                  <a:path extrusionOk="0" h="10436" w="5779">
                    <a:moveTo>
                      <a:pt x="3227" y="0"/>
                    </a:moveTo>
                    <a:cubicBezTo>
                      <a:pt x="2319" y="78"/>
                      <a:pt x="1430" y="348"/>
                      <a:pt x="657" y="812"/>
                    </a:cubicBezTo>
                    <a:lnTo>
                      <a:pt x="309" y="1411"/>
                    </a:lnTo>
                    <a:lnTo>
                      <a:pt x="0" y="1894"/>
                    </a:lnTo>
                    <a:lnTo>
                      <a:pt x="136" y="1894"/>
                    </a:lnTo>
                    <a:lnTo>
                      <a:pt x="329" y="1701"/>
                    </a:lnTo>
                    <a:lnTo>
                      <a:pt x="657" y="1218"/>
                    </a:lnTo>
                    <a:lnTo>
                      <a:pt x="329" y="1913"/>
                    </a:lnTo>
                    <a:lnTo>
                      <a:pt x="78" y="2203"/>
                    </a:lnTo>
                    <a:lnTo>
                      <a:pt x="329" y="2590"/>
                    </a:lnTo>
                    <a:lnTo>
                      <a:pt x="967" y="3247"/>
                    </a:lnTo>
                    <a:lnTo>
                      <a:pt x="1121" y="3730"/>
                    </a:lnTo>
                    <a:lnTo>
                      <a:pt x="1682" y="4174"/>
                    </a:lnTo>
                    <a:lnTo>
                      <a:pt x="1488" y="4503"/>
                    </a:lnTo>
                    <a:lnTo>
                      <a:pt x="947" y="4793"/>
                    </a:lnTo>
                    <a:lnTo>
                      <a:pt x="599" y="5430"/>
                    </a:lnTo>
                    <a:cubicBezTo>
                      <a:pt x="599" y="5430"/>
                      <a:pt x="1334" y="6706"/>
                      <a:pt x="1334" y="6764"/>
                    </a:cubicBezTo>
                    <a:cubicBezTo>
                      <a:pt x="1334" y="6822"/>
                      <a:pt x="1198" y="7517"/>
                      <a:pt x="1198" y="7517"/>
                    </a:cubicBezTo>
                    <a:lnTo>
                      <a:pt x="677" y="8715"/>
                    </a:lnTo>
                    <a:lnTo>
                      <a:pt x="503" y="9798"/>
                    </a:lnTo>
                    <a:lnTo>
                      <a:pt x="754" y="10435"/>
                    </a:lnTo>
                    <a:lnTo>
                      <a:pt x="967" y="10319"/>
                    </a:lnTo>
                    <a:lnTo>
                      <a:pt x="1082" y="9836"/>
                    </a:lnTo>
                    <a:lnTo>
                      <a:pt x="1546" y="9334"/>
                    </a:lnTo>
                    <a:lnTo>
                      <a:pt x="2957" y="8986"/>
                    </a:lnTo>
                    <a:lnTo>
                      <a:pt x="3440" y="8406"/>
                    </a:lnTo>
                    <a:lnTo>
                      <a:pt x="3942" y="8406"/>
                    </a:lnTo>
                    <a:lnTo>
                      <a:pt x="4812" y="7981"/>
                    </a:lnTo>
                    <a:lnTo>
                      <a:pt x="4928" y="7653"/>
                    </a:lnTo>
                    <a:lnTo>
                      <a:pt x="5546" y="7343"/>
                    </a:lnTo>
                    <a:lnTo>
                      <a:pt x="5778" y="7092"/>
                    </a:lnTo>
                    <a:lnTo>
                      <a:pt x="4754" y="6493"/>
                    </a:lnTo>
                    <a:lnTo>
                      <a:pt x="4677" y="6165"/>
                    </a:lnTo>
                    <a:lnTo>
                      <a:pt x="4194" y="6068"/>
                    </a:lnTo>
                    <a:lnTo>
                      <a:pt x="4213" y="5469"/>
                    </a:lnTo>
                    <a:lnTo>
                      <a:pt x="3691" y="5160"/>
                    </a:lnTo>
                    <a:lnTo>
                      <a:pt x="3112" y="4290"/>
                    </a:lnTo>
                    <a:lnTo>
                      <a:pt x="2397" y="3865"/>
                    </a:lnTo>
                    <a:lnTo>
                      <a:pt x="1662" y="4000"/>
                    </a:lnTo>
                    <a:lnTo>
                      <a:pt x="1334" y="3749"/>
                    </a:lnTo>
                    <a:lnTo>
                      <a:pt x="1276" y="3401"/>
                    </a:lnTo>
                    <a:lnTo>
                      <a:pt x="1411" y="3227"/>
                    </a:lnTo>
                    <a:lnTo>
                      <a:pt x="1430" y="3015"/>
                    </a:lnTo>
                    <a:lnTo>
                      <a:pt x="1160" y="2744"/>
                    </a:lnTo>
                    <a:lnTo>
                      <a:pt x="1643" y="2493"/>
                    </a:lnTo>
                    <a:lnTo>
                      <a:pt x="1334" y="2435"/>
                    </a:lnTo>
                    <a:lnTo>
                      <a:pt x="947" y="2590"/>
                    </a:lnTo>
                    <a:lnTo>
                      <a:pt x="735" y="2435"/>
                    </a:lnTo>
                    <a:lnTo>
                      <a:pt x="1082" y="1894"/>
                    </a:lnTo>
                    <a:lnTo>
                      <a:pt x="1469" y="1681"/>
                    </a:lnTo>
                    <a:lnTo>
                      <a:pt x="1952" y="1720"/>
                    </a:lnTo>
                    <a:lnTo>
                      <a:pt x="2281" y="1836"/>
                    </a:lnTo>
                    <a:lnTo>
                      <a:pt x="2242" y="2165"/>
                    </a:lnTo>
                    <a:lnTo>
                      <a:pt x="2126" y="2512"/>
                    </a:lnTo>
                    <a:lnTo>
                      <a:pt x="2455" y="2512"/>
                    </a:lnTo>
                    <a:lnTo>
                      <a:pt x="2706" y="1894"/>
                    </a:lnTo>
                    <a:lnTo>
                      <a:pt x="3363" y="1701"/>
                    </a:lnTo>
                    <a:lnTo>
                      <a:pt x="3730" y="1392"/>
                    </a:lnTo>
                    <a:lnTo>
                      <a:pt x="4116" y="1469"/>
                    </a:lnTo>
                    <a:lnTo>
                      <a:pt x="4522" y="1218"/>
                    </a:lnTo>
                    <a:lnTo>
                      <a:pt x="4522" y="966"/>
                    </a:lnTo>
                    <a:lnTo>
                      <a:pt x="3595" y="966"/>
                    </a:lnTo>
                    <a:lnTo>
                      <a:pt x="2976" y="580"/>
                    </a:lnTo>
                    <a:lnTo>
                      <a:pt x="32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126228" y="2304618"/>
                <a:ext cx="50866" cy="30505"/>
              </a:xfrm>
              <a:custGeom>
                <a:rect b="b" l="l" r="r" t="t"/>
                <a:pathLst>
                  <a:path extrusionOk="0" h="812" w="1354">
                    <a:moveTo>
                      <a:pt x="1" y="0"/>
                    </a:moveTo>
                    <a:lnTo>
                      <a:pt x="387" y="348"/>
                    </a:lnTo>
                    <a:lnTo>
                      <a:pt x="774" y="561"/>
                    </a:lnTo>
                    <a:lnTo>
                      <a:pt x="1141" y="812"/>
                    </a:lnTo>
                    <a:lnTo>
                      <a:pt x="1353" y="812"/>
                    </a:lnTo>
                    <a:lnTo>
                      <a:pt x="890" y="483"/>
                    </a:lnTo>
                    <a:lnTo>
                      <a:pt x="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184307" y="2202058"/>
                <a:ext cx="78441" cy="54661"/>
              </a:xfrm>
              <a:custGeom>
                <a:rect b="b" l="l" r="r" t="t"/>
                <a:pathLst>
                  <a:path extrusionOk="0" h="1455" w="2088">
                    <a:moveTo>
                      <a:pt x="344" y="1"/>
                    </a:moveTo>
                    <a:cubicBezTo>
                      <a:pt x="281" y="1"/>
                      <a:pt x="218" y="2"/>
                      <a:pt x="155" y="6"/>
                    </a:cubicBezTo>
                    <a:lnTo>
                      <a:pt x="1" y="6"/>
                    </a:lnTo>
                    <a:lnTo>
                      <a:pt x="1" y="295"/>
                    </a:lnTo>
                    <a:lnTo>
                      <a:pt x="194" y="527"/>
                    </a:lnTo>
                    <a:lnTo>
                      <a:pt x="271" y="798"/>
                    </a:lnTo>
                    <a:lnTo>
                      <a:pt x="1141" y="894"/>
                    </a:lnTo>
                    <a:lnTo>
                      <a:pt x="1701" y="1068"/>
                    </a:lnTo>
                    <a:lnTo>
                      <a:pt x="1972" y="1455"/>
                    </a:lnTo>
                    <a:lnTo>
                      <a:pt x="2088" y="1358"/>
                    </a:lnTo>
                    <a:lnTo>
                      <a:pt x="2088" y="817"/>
                    </a:lnTo>
                    <a:lnTo>
                      <a:pt x="1779" y="585"/>
                    </a:lnTo>
                    <a:lnTo>
                      <a:pt x="1643" y="353"/>
                    </a:lnTo>
                    <a:lnTo>
                      <a:pt x="1411" y="334"/>
                    </a:lnTo>
                    <a:lnTo>
                      <a:pt x="1044" y="585"/>
                    </a:lnTo>
                    <a:lnTo>
                      <a:pt x="716" y="585"/>
                    </a:lnTo>
                    <a:lnTo>
                      <a:pt x="812" y="411"/>
                    </a:lnTo>
                    <a:lnTo>
                      <a:pt x="638" y="160"/>
                    </a:lnTo>
                    <a:lnTo>
                      <a:pt x="638" y="160"/>
                    </a:lnTo>
                    <a:lnTo>
                      <a:pt x="1121" y="179"/>
                    </a:lnTo>
                    <a:lnTo>
                      <a:pt x="1257" y="102"/>
                    </a:lnTo>
                    <a:cubicBezTo>
                      <a:pt x="953" y="38"/>
                      <a:pt x="648"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373798" y="2316940"/>
                <a:ext cx="24719" cy="42865"/>
              </a:xfrm>
              <a:custGeom>
                <a:rect b="b" l="l" r="r" t="t"/>
                <a:pathLst>
                  <a:path extrusionOk="0" h="1141" w="658">
                    <a:moveTo>
                      <a:pt x="348" y="1"/>
                    </a:moveTo>
                    <a:lnTo>
                      <a:pt x="213" y="78"/>
                    </a:lnTo>
                    <a:lnTo>
                      <a:pt x="136" y="349"/>
                    </a:lnTo>
                    <a:lnTo>
                      <a:pt x="0" y="484"/>
                    </a:lnTo>
                    <a:lnTo>
                      <a:pt x="310" y="1141"/>
                    </a:lnTo>
                    <a:lnTo>
                      <a:pt x="425" y="1141"/>
                    </a:lnTo>
                    <a:lnTo>
                      <a:pt x="425" y="870"/>
                    </a:lnTo>
                    <a:lnTo>
                      <a:pt x="657" y="600"/>
                    </a:lnTo>
                    <a:cubicBezTo>
                      <a:pt x="580" y="387"/>
                      <a:pt x="464" y="194"/>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347651" y="2364124"/>
                <a:ext cx="82085" cy="222926"/>
              </a:xfrm>
              <a:custGeom>
                <a:rect b="b" l="l" r="r" t="t"/>
                <a:pathLst>
                  <a:path extrusionOk="0" h="5934" w="2185">
                    <a:moveTo>
                      <a:pt x="1121" y="1"/>
                    </a:moveTo>
                    <a:lnTo>
                      <a:pt x="696" y="329"/>
                    </a:lnTo>
                    <a:lnTo>
                      <a:pt x="329" y="600"/>
                    </a:lnTo>
                    <a:lnTo>
                      <a:pt x="329" y="735"/>
                    </a:lnTo>
                    <a:lnTo>
                      <a:pt x="1" y="1083"/>
                    </a:lnTo>
                    <a:lnTo>
                      <a:pt x="136" y="2049"/>
                    </a:lnTo>
                    <a:lnTo>
                      <a:pt x="271" y="2803"/>
                    </a:lnTo>
                    <a:lnTo>
                      <a:pt x="696" y="3015"/>
                    </a:lnTo>
                    <a:lnTo>
                      <a:pt x="1218" y="3151"/>
                    </a:lnTo>
                    <a:lnTo>
                      <a:pt x="1315" y="3557"/>
                    </a:lnTo>
                    <a:lnTo>
                      <a:pt x="1102" y="4658"/>
                    </a:lnTo>
                    <a:lnTo>
                      <a:pt x="310" y="5431"/>
                    </a:lnTo>
                    <a:lnTo>
                      <a:pt x="175" y="5933"/>
                    </a:lnTo>
                    <a:cubicBezTo>
                      <a:pt x="1643" y="4387"/>
                      <a:pt x="2184" y="2204"/>
                      <a:pt x="1643" y="155"/>
                    </a:cubicBezTo>
                    <a:lnTo>
                      <a:pt x="13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7" name="Google Shape;727;p11"/>
          <p:cNvGrpSpPr/>
          <p:nvPr/>
        </p:nvGrpSpPr>
        <p:grpSpPr>
          <a:xfrm>
            <a:off x="971388" y="4585270"/>
            <a:ext cx="877200" cy="179069"/>
            <a:chOff x="971388" y="4585270"/>
            <a:chExt cx="877200" cy="179069"/>
          </a:xfrm>
        </p:grpSpPr>
        <p:sp>
          <p:nvSpPr>
            <p:cNvPr id="728" name="Google Shape;728;p11"/>
            <p:cNvSpPr/>
            <p:nvPr/>
          </p:nvSpPr>
          <p:spPr>
            <a:xfrm>
              <a:off x="971388" y="4689938"/>
              <a:ext cx="8772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1028202" y="4593220"/>
              <a:ext cx="787102" cy="139749"/>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1028202" y="4585270"/>
              <a:ext cx="423026" cy="147699"/>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1486080" y="4608191"/>
              <a:ext cx="329232" cy="111820"/>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1"/>
            <p:cNvSpPr/>
            <p:nvPr/>
          </p:nvSpPr>
          <p:spPr>
            <a:xfrm>
              <a:off x="1526964" y="4627138"/>
              <a:ext cx="288349" cy="13061"/>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
            <p:cNvSpPr/>
            <p:nvPr/>
          </p:nvSpPr>
          <p:spPr>
            <a:xfrm>
              <a:off x="1618746" y="4674065"/>
              <a:ext cx="197550" cy="12029"/>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34" name="Shape 7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35" name="Shape 735"/>
        <p:cNvGrpSpPr/>
        <p:nvPr/>
      </p:nvGrpSpPr>
      <p:grpSpPr>
        <a:xfrm>
          <a:off x="0" y="0"/>
          <a:ext cx="0" cy="0"/>
          <a:chOff x="0" y="0"/>
          <a:chExt cx="0" cy="0"/>
        </a:xfrm>
      </p:grpSpPr>
      <p:sp>
        <p:nvSpPr>
          <p:cNvPr id="736" name="Google Shape;736;p13"/>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739" name="Google Shape;739;p13"/>
          <p:cNvSpPr txBox="1"/>
          <p:nvPr>
            <p:ph hasCustomPrompt="1" type="title"/>
          </p:nvPr>
        </p:nvSpPr>
        <p:spPr>
          <a:xfrm>
            <a:off x="834925" y="1270425"/>
            <a:ext cx="9351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0" name="Google Shape;740;p13"/>
          <p:cNvSpPr txBox="1"/>
          <p:nvPr>
            <p:ph idx="1" type="subTitle"/>
          </p:nvPr>
        </p:nvSpPr>
        <p:spPr>
          <a:xfrm>
            <a:off x="834925" y="2126050"/>
            <a:ext cx="2193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1" name="Google Shape;741;p13"/>
          <p:cNvSpPr txBox="1"/>
          <p:nvPr>
            <p:ph hasCustomPrompt="1" idx="2" type="title"/>
          </p:nvPr>
        </p:nvSpPr>
        <p:spPr>
          <a:xfrm>
            <a:off x="3518725" y="1270425"/>
            <a:ext cx="9351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2" name="Google Shape;742;p13"/>
          <p:cNvSpPr txBox="1"/>
          <p:nvPr>
            <p:ph idx="3" type="subTitle"/>
          </p:nvPr>
        </p:nvSpPr>
        <p:spPr>
          <a:xfrm>
            <a:off x="3518725" y="2126050"/>
            <a:ext cx="2193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3" name="Google Shape;743;p13"/>
          <p:cNvSpPr txBox="1"/>
          <p:nvPr>
            <p:ph hasCustomPrompt="1" idx="4" type="title"/>
          </p:nvPr>
        </p:nvSpPr>
        <p:spPr>
          <a:xfrm>
            <a:off x="6202525" y="1270425"/>
            <a:ext cx="9351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3"/>
          <p:cNvSpPr txBox="1"/>
          <p:nvPr>
            <p:ph idx="5" type="subTitle"/>
          </p:nvPr>
        </p:nvSpPr>
        <p:spPr>
          <a:xfrm>
            <a:off x="6202525" y="2126050"/>
            <a:ext cx="2193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5" name="Google Shape;745;p13"/>
          <p:cNvSpPr txBox="1"/>
          <p:nvPr>
            <p:ph hasCustomPrompt="1" idx="6" type="title"/>
          </p:nvPr>
        </p:nvSpPr>
        <p:spPr>
          <a:xfrm>
            <a:off x="834925" y="2799875"/>
            <a:ext cx="9351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6" name="Google Shape;746;p13"/>
          <p:cNvSpPr txBox="1"/>
          <p:nvPr>
            <p:ph idx="7" type="subTitle"/>
          </p:nvPr>
        </p:nvSpPr>
        <p:spPr>
          <a:xfrm>
            <a:off x="834925" y="3655500"/>
            <a:ext cx="2193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7" name="Google Shape;747;p13"/>
          <p:cNvSpPr txBox="1"/>
          <p:nvPr>
            <p:ph hasCustomPrompt="1" idx="8" type="title"/>
          </p:nvPr>
        </p:nvSpPr>
        <p:spPr>
          <a:xfrm>
            <a:off x="3518725" y="2799875"/>
            <a:ext cx="9351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8" name="Google Shape;748;p13"/>
          <p:cNvSpPr txBox="1"/>
          <p:nvPr>
            <p:ph idx="9" type="subTitle"/>
          </p:nvPr>
        </p:nvSpPr>
        <p:spPr>
          <a:xfrm>
            <a:off x="3518725" y="3655500"/>
            <a:ext cx="2193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9" name="Google Shape;749;p13"/>
          <p:cNvSpPr txBox="1"/>
          <p:nvPr>
            <p:ph hasCustomPrompt="1" idx="13" type="title"/>
          </p:nvPr>
        </p:nvSpPr>
        <p:spPr>
          <a:xfrm>
            <a:off x="6202525" y="2799875"/>
            <a:ext cx="9351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0" name="Google Shape;750;p13"/>
          <p:cNvSpPr txBox="1"/>
          <p:nvPr>
            <p:ph idx="14" type="subTitle"/>
          </p:nvPr>
        </p:nvSpPr>
        <p:spPr>
          <a:xfrm>
            <a:off x="6202525" y="3655500"/>
            <a:ext cx="2193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1" name="Google Shape;751;p13"/>
          <p:cNvSpPr txBox="1"/>
          <p:nvPr>
            <p:ph idx="15" type="subTitle"/>
          </p:nvPr>
        </p:nvSpPr>
        <p:spPr>
          <a:xfrm>
            <a:off x="834925" y="1791625"/>
            <a:ext cx="1678200" cy="243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sp>
        <p:nvSpPr>
          <p:cNvPr id="752" name="Google Shape;752;p13"/>
          <p:cNvSpPr txBox="1"/>
          <p:nvPr>
            <p:ph idx="16" type="subTitle"/>
          </p:nvPr>
        </p:nvSpPr>
        <p:spPr>
          <a:xfrm>
            <a:off x="3518725" y="1791625"/>
            <a:ext cx="1678200" cy="243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sp>
        <p:nvSpPr>
          <p:cNvPr id="753" name="Google Shape;753;p13"/>
          <p:cNvSpPr txBox="1"/>
          <p:nvPr>
            <p:ph idx="17" type="subTitle"/>
          </p:nvPr>
        </p:nvSpPr>
        <p:spPr>
          <a:xfrm>
            <a:off x="6202525" y="1791625"/>
            <a:ext cx="1678200" cy="243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sp>
        <p:nvSpPr>
          <p:cNvPr id="754" name="Google Shape;754;p13"/>
          <p:cNvSpPr txBox="1"/>
          <p:nvPr>
            <p:ph idx="18" type="subTitle"/>
          </p:nvPr>
        </p:nvSpPr>
        <p:spPr>
          <a:xfrm>
            <a:off x="834925" y="3328950"/>
            <a:ext cx="1678200" cy="243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sp>
        <p:nvSpPr>
          <p:cNvPr id="755" name="Google Shape;755;p13"/>
          <p:cNvSpPr txBox="1"/>
          <p:nvPr>
            <p:ph idx="19" type="subTitle"/>
          </p:nvPr>
        </p:nvSpPr>
        <p:spPr>
          <a:xfrm>
            <a:off x="3518725" y="3328950"/>
            <a:ext cx="1678200" cy="243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sp>
        <p:nvSpPr>
          <p:cNvPr id="756" name="Google Shape;756;p13"/>
          <p:cNvSpPr txBox="1"/>
          <p:nvPr>
            <p:ph idx="20" type="subTitle"/>
          </p:nvPr>
        </p:nvSpPr>
        <p:spPr>
          <a:xfrm>
            <a:off x="6202525" y="3328950"/>
            <a:ext cx="1678200" cy="243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grpSp>
        <p:nvGrpSpPr>
          <p:cNvPr id="757" name="Google Shape;757;p13"/>
          <p:cNvGrpSpPr/>
          <p:nvPr/>
        </p:nvGrpSpPr>
        <p:grpSpPr>
          <a:xfrm>
            <a:off x="2936544" y="-329546"/>
            <a:ext cx="2934233" cy="708308"/>
            <a:chOff x="2375925" y="3297600"/>
            <a:chExt cx="735950" cy="177650"/>
          </a:xfrm>
        </p:grpSpPr>
        <p:sp>
          <p:nvSpPr>
            <p:cNvPr id="758" name="Google Shape;758;p13"/>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13"/>
          <p:cNvGrpSpPr/>
          <p:nvPr/>
        </p:nvGrpSpPr>
        <p:grpSpPr>
          <a:xfrm>
            <a:off x="-178494" y="4045477"/>
            <a:ext cx="776332" cy="864342"/>
            <a:chOff x="-102294" y="3740677"/>
            <a:chExt cx="776332" cy="864342"/>
          </a:xfrm>
        </p:grpSpPr>
        <p:sp>
          <p:nvSpPr>
            <p:cNvPr id="765" name="Google Shape;765;p13"/>
            <p:cNvSpPr/>
            <p:nvPr/>
          </p:nvSpPr>
          <p:spPr>
            <a:xfrm>
              <a:off x="112455" y="4509756"/>
              <a:ext cx="561583" cy="95263"/>
            </a:xfrm>
            <a:custGeom>
              <a:rect b="b" l="l" r="r" t="t"/>
              <a:pathLst>
                <a:path extrusionOk="0" h="2049" w="12079">
                  <a:moveTo>
                    <a:pt x="4271" y="0"/>
                  </a:moveTo>
                  <a:lnTo>
                    <a:pt x="0" y="2049"/>
                  </a:lnTo>
                  <a:lnTo>
                    <a:pt x="12078" y="2049"/>
                  </a:lnTo>
                  <a:lnTo>
                    <a:pt x="4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151090" y="3740677"/>
              <a:ext cx="244411" cy="233671"/>
            </a:xfrm>
            <a:custGeom>
              <a:rect b="b" l="l" r="r" t="t"/>
              <a:pathLst>
                <a:path extrusionOk="0" h="5026" w="5257">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168153" y="3773036"/>
              <a:ext cx="105166" cy="84477"/>
            </a:xfrm>
            <a:custGeom>
              <a:rect b="b" l="l" r="r" t="t"/>
              <a:pathLst>
                <a:path extrusionOk="0" h="1817" w="2262">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208602" y="3864673"/>
              <a:ext cx="119532" cy="54861"/>
            </a:xfrm>
            <a:custGeom>
              <a:rect b="b" l="l" r="r" t="t"/>
              <a:pathLst>
                <a:path extrusionOk="0" h="1180" w="2571">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241844" y="3750580"/>
              <a:ext cx="53931" cy="37752"/>
            </a:xfrm>
            <a:custGeom>
              <a:rect b="b" l="l" r="r" t="t"/>
              <a:pathLst>
                <a:path extrusionOk="0" h="812" w="116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158250" y="3892522"/>
              <a:ext cx="26129" cy="18922"/>
            </a:xfrm>
            <a:custGeom>
              <a:rect b="b" l="l" r="r" t="t"/>
              <a:pathLst>
                <a:path extrusionOk="0" h="407" w="562">
                  <a:moveTo>
                    <a:pt x="156" y="1"/>
                  </a:moveTo>
                  <a:lnTo>
                    <a:pt x="271" y="252"/>
                  </a:lnTo>
                  <a:lnTo>
                    <a:pt x="1" y="406"/>
                  </a:lnTo>
                  <a:lnTo>
                    <a:pt x="1" y="406"/>
                  </a:lnTo>
                  <a:lnTo>
                    <a:pt x="561" y="368"/>
                  </a:lnTo>
                  <a:lnTo>
                    <a:pt x="484" y="213"/>
                  </a:lnTo>
                  <a:lnTo>
                    <a:pt x="156" y="1"/>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232824" y="3914978"/>
              <a:ext cx="106979" cy="43192"/>
            </a:xfrm>
            <a:custGeom>
              <a:rect b="b" l="l" r="r" t="t"/>
              <a:pathLst>
                <a:path extrusionOk="0" h="929" w="2301">
                  <a:moveTo>
                    <a:pt x="2300" y="1"/>
                  </a:moveTo>
                  <a:lnTo>
                    <a:pt x="1508" y="426"/>
                  </a:lnTo>
                  <a:lnTo>
                    <a:pt x="697" y="426"/>
                  </a:lnTo>
                  <a:lnTo>
                    <a:pt x="1" y="658"/>
                  </a:lnTo>
                  <a:lnTo>
                    <a:pt x="909" y="928"/>
                  </a:lnTo>
                  <a:lnTo>
                    <a:pt x="1354" y="754"/>
                  </a:lnTo>
                  <a:lnTo>
                    <a:pt x="2223" y="97"/>
                  </a:lnTo>
                  <a:lnTo>
                    <a:pt x="2300" y="1"/>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310095" y="3788286"/>
              <a:ext cx="40495" cy="18922"/>
            </a:xfrm>
            <a:custGeom>
              <a:rect b="b" l="l" r="r" t="t"/>
              <a:pathLst>
                <a:path extrusionOk="0" h="407" w="871">
                  <a:moveTo>
                    <a:pt x="175" y="1"/>
                  </a:moveTo>
                  <a:lnTo>
                    <a:pt x="1" y="136"/>
                  </a:lnTo>
                  <a:lnTo>
                    <a:pt x="175" y="329"/>
                  </a:lnTo>
                  <a:lnTo>
                    <a:pt x="870" y="407"/>
                  </a:lnTo>
                  <a:lnTo>
                    <a:pt x="870" y="407"/>
                  </a:lnTo>
                  <a:lnTo>
                    <a:pt x="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328087" y="3811671"/>
              <a:ext cx="58441" cy="35985"/>
            </a:xfrm>
            <a:custGeom>
              <a:rect b="b" l="l" r="r" t="t"/>
              <a:pathLst>
                <a:path extrusionOk="0" h="774" w="1257">
                  <a:moveTo>
                    <a:pt x="0" y="0"/>
                  </a:moveTo>
                  <a:lnTo>
                    <a:pt x="58" y="194"/>
                  </a:lnTo>
                  <a:lnTo>
                    <a:pt x="773" y="406"/>
                  </a:lnTo>
                  <a:lnTo>
                    <a:pt x="870" y="599"/>
                  </a:lnTo>
                  <a:lnTo>
                    <a:pt x="1102" y="773"/>
                  </a:lnTo>
                  <a:lnTo>
                    <a:pt x="1256" y="561"/>
                  </a:lnTo>
                  <a:lnTo>
                    <a:pt x="831" y="15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280479" y="3792795"/>
              <a:ext cx="76387" cy="99773"/>
            </a:xfrm>
            <a:custGeom>
              <a:rect b="b" l="l" r="r" t="t"/>
              <a:pathLst>
                <a:path extrusionOk="0" h="2146" w="1643">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47479" y="3751464"/>
              <a:ext cx="245341" cy="233625"/>
            </a:xfrm>
            <a:custGeom>
              <a:rect b="b" l="l" r="r" t="t"/>
              <a:pathLst>
                <a:path extrusionOk="0" h="5025" w="5277">
                  <a:moveTo>
                    <a:pt x="2049" y="1"/>
                  </a:moveTo>
                  <a:lnTo>
                    <a:pt x="1682" y="155"/>
                  </a:lnTo>
                  <a:lnTo>
                    <a:pt x="1469" y="561"/>
                  </a:lnTo>
                  <a:lnTo>
                    <a:pt x="233" y="774"/>
                  </a:lnTo>
                  <a:lnTo>
                    <a:pt x="97" y="1566"/>
                  </a:lnTo>
                  <a:lnTo>
                    <a:pt x="290" y="2146"/>
                  </a:lnTo>
                  <a:lnTo>
                    <a:pt x="1" y="2880"/>
                  </a:lnTo>
                  <a:lnTo>
                    <a:pt x="213" y="3150"/>
                  </a:lnTo>
                  <a:lnTo>
                    <a:pt x="155" y="3421"/>
                  </a:lnTo>
                  <a:lnTo>
                    <a:pt x="1" y="3692"/>
                  </a:lnTo>
                  <a:lnTo>
                    <a:pt x="542" y="4465"/>
                  </a:lnTo>
                  <a:lnTo>
                    <a:pt x="967" y="4349"/>
                  </a:lnTo>
                  <a:lnTo>
                    <a:pt x="1392" y="4503"/>
                  </a:lnTo>
                  <a:lnTo>
                    <a:pt x="1778" y="4948"/>
                  </a:lnTo>
                  <a:lnTo>
                    <a:pt x="3692" y="5025"/>
                  </a:lnTo>
                  <a:lnTo>
                    <a:pt x="4233" y="4426"/>
                  </a:lnTo>
                  <a:lnTo>
                    <a:pt x="4329" y="3981"/>
                  </a:lnTo>
                  <a:lnTo>
                    <a:pt x="4986" y="3556"/>
                  </a:lnTo>
                  <a:lnTo>
                    <a:pt x="5276" y="2590"/>
                  </a:lnTo>
                  <a:lnTo>
                    <a:pt x="5083" y="2378"/>
                  </a:lnTo>
                  <a:lnTo>
                    <a:pt x="5180" y="2107"/>
                  </a:lnTo>
                  <a:lnTo>
                    <a:pt x="4774" y="1566"/>
                  </a:lnTo>
                  <a:lnTo>
                    <a:pt x="4774" y="832"/>
                  </a:lnTo>
                  <a:lnTo>
                    <a:pt x="4291" y="542"/>
                  </a:lnTo>
                  <a:lnTo>
                    <a:pt x="3846" y="368"/>
                  </a:lnTo>
                  <a:lnTo>
                    <a:pt x="3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29486" y="3783822"/>
              <a:ext cx="104236" cy="84477"/>
            </a:xfrm>
            <a:custGeom>
              <a:rect b="b" l="l" r="r" t="t"/>
              <a:pathLst>
                <a:path extrusionOk="0" h="1817" w="2242">
                  <a:moveTo>
                    <a:pt x="1333" y="0"/>
                  </a:moveTo>
                  <a:lnTo>
                    <a:pt x="522" y="252"/>
                  </a:lnTo>
                  <a:lnTo>
                    <a:pt x="232" y="561"/>
                  </a:lnTo>
                  <a:lnTo>
                    <a:pt x="812" y="541"/>
                  </a:lnTo>
                  <a:lnTo>
                    <a:pt x="1237" y="677"/>
                  </a:lnTo>
                  <a:lnTo>
                    <a:pt x="1314" y="1372"/>
                  </a:lnTo>
                  <a:lnTo>
                    <a:pt x="1121" y="1160"/>
                  </a:lnTo>
                  <a:lnTo>
                    <a:pt x="406" y="677"/>
                  </a:lnTo>
                  <a:lnTo>
                    <a:pt x="135" y="812"/>
                  </a:lnTo>
                  <a:lnTo>
                    <a:pt x="0" y="1198"/>
                  </a:lnTo>
                  <a:lnTo>
                    <a:pt x="406" y="1817"/>
                  </a:lnTo>
                  <a:lnTo>
                    <a:pt x="1623" y="1546"/>
                  </a:lnTo>
                  <a:lnTo>
                    <a:pt x="2242" y="1566"/>
                  </a:lnTo>
                  <a:lnTo>
                    <a:pt x="2164" y="1430"/>
                  </a:lnTo>
                  <a:cubicBezTo>
                    <a:pt x="2164" y="1430"/>
                    <a:pt x="1623" y="1082"/>
                    <a:pt x="1604" y="1063"/>
                  </a:cubicBezTo>
                  <a:cubicBezTo>
                    <a:pt x="1585" y="1024"/>
                    <a:pt x="1411" y="368"/>
                    <a:pt x="1411" y="367"/>
                  </a:cubicBezTo>
                  <a:lnTo>
                    <a:pt x="1411" y="367"/>
                  </a:lnTo>
                  <a:lnTo>
                    <a:pt x="1778" y="561"/>
                  </a:lnTo>
                  <a:lnTo>
                    <a:pt x="13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10916" y="3874576"/>
              <a:ext cx="118649" cy="55745"/>
            </a:xfrm>
            <a:custGeom>
              <a:rect b="b" l="l" r="r" t="t"/>
              <a:pathLst>
                <a:path extrusionOk="0" h="1199" w="2552">
                  <a:moveTo>
                    <a:pt x="1643" y="0"/>
                  </a:moveTo>
                  <a:lnTo>
                    <a:pt x="503" y="193"/>
                  </a:lnTo>
                  <a:lnTo>
                    <a:pt x="1" y="657"/>
                  </a:lnTo>
                  <a:lnTo>
                    <a:pt x="812" y="329"/>
                  </a:lnTo>
                  <a:lnTo>
                    <a:pt x="1392" y="348"/>
                  </a:lnTo>
                  <a:lnTo>
                    <a:pt x="1392" y="599"/>
                  </a:lnTo>
                  <a:lnTo>
                    <a:pt x="1199" y="1005"/>
                  </a:lnTo>
                  <a:lnTo>
                    <a:pt x="948" y="1198"/>
                  </a:lnTo>
                  <a:lnTo>
                    <a:pt x="1064" y="1198"/>
                  </a:lnTo>
                  <a:lnTo>
                    <a:pt x="2552" y="676"/>
                  </a:lnTo>
                  <a:lnTo>
                    <a:pt x="2436" y="618"/>
                  </a:lnTo>
                  <a:lnTo>
                    <a:pt x="1817" y="618"/>
                  </a:lnTo>
                  <a:lnTo>
                    <a:pt x="1585" y="367"/>
                  </a:lnTo>
                  <a:lnTo>
                    <a:pt x="1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44158" y="3760437"/>
              <a:ext cx="53978" cy="37798"/>
            </a:xfrm>
            <a:custGeom>
              <a:rect b="b" l="l" r="r" t="t"/>
              <a:pathLst>
                <a:path extrusionOk="0" h="813" w="1161">
                  <a:moveTo>
                    <a:pt x="522" y="1"/>
                  </a:moveTo>
                  <a:lnTo>
                    <a:pt x="464" y="136"/>
                  </a:lnTo>
                  <a:lnTo>
                    <a:pt x="948" y="581"/>
                  </a:lnTo>
                  <a:lnTo>
                    <a:pt x="194" y="40"/>
                  </a:lnTo>
                  <a:lnTo>
                    <a:pt x="1" y="310"/>
                  </a:lnTo>
                  <a:lnTo>
                    <a:pt x="310" y="503"/>
                  </a:lnTo>
                  <a:lnTo>
                    <a:pt x="1102" y="812"/>
                  </a:lnTo>
                  <a:lnTo>
                    <a:pt x="1160" y="677"/>
                  </a:lnTo>
                  <a:lnTo>
                    <a:pt x="851" y="175"/>
                  </a:lnTo>
                  <a:lnTo>
                    <a:pt x="5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39389" y="3902425"/>
              <a:ext cx="25199" cy="18876"/>
            </a:xfrm>
            <a:custGeom>
              <a:rect b="b" l="l" r="r" t="t"/>
              <a:pathLst>
                <a:path extrusionOk="0" h="406" w="542">
                  <a:moveTo>
                    <a:pt x="136" y="0"/>
                  </a:moveTo>
                  <a:lnTo>
                    <a:pt x="271" y="251"/>
                  </a:lnTo>
                  <a:lnTo>
                    <a:pt x="1" y="406"/>
                  </a:lnTo>
                  <a:lnTo>
                    <a:pt x="542" y="387"/>
                  </a:lnTo>
                  <a:lnTo>
                    <a:pt x="484" y="213"/>
                  </a:lnTo>
                  <a:lnTo>
                    <a:pt x="136" y="0"/>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35185" y="3924881"/>
              <a:ext cx="106979" cy="44075"/>
            </a:xfrm>
            <a:custGeom>
              <a:rect b="b" l="l" r="r" t="t"/>
              <a:pathLst>
                <a:path extrusionOk="0" h="948" w="2301">
                  <a:moveTo>
                    <a:pt x="2300" y="0"/>
                  </a:moveTo>
                  <a:lnTo>
                    <a:pt x="1508" y="425"/>
                  </a:lnTo>
                  <a:lnTo>
                    <a:pt x="696" y="425"/>
                  </a:lnTo>
                  <a:lnTo>
                    <a:pt x="0" y="677"/>
                  </a:lnTo>
                  <a:lnTo>
                    <a:pt x="909" y="947"/>
                  </a:lnTo>
                  <a:lnTo>
                    <a:pt x="1353" y="754"/>
                  </a:lnTo>
                  <a:lnTo>
                    <a:pt x="2223" y="116"/>
                  </a:lnTo>
                  <a:lnTo>
                    <a:pt x="2300" y="0"/>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112455" y="3798189"/>
              <a:ext cx="40448" cy="18922"/>
            </a:xfrm>
            <a:custGeom>
              <a:rect b="b" l="l" r="r" t="t"/>
              <a:pathLst>
                <a:path extrusionOk="0" h="407" w="870">
                  <a:moveTo>
                    <a:pt x="174" y="0"/>
                  </a:moveTo>
                  <a:lnTo>
                    <a:pt x="0" y="155"/>
                  </a:lnTo>
                  <a:lnTo>
                    <a:pt x="174" y="329"/>
                  </a:lnTo>
                  <a:lnTo>
                    <a:pt x="870" y="406"/>
                  </a:lnTo>
                  <a:lnTo>
                    <a:pt x="870" y="406"/>
                  </a:lnTo>
                  <a:lnTo>
                    <a:pt x="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129518" y="3821528"/>
              <a:ext cx="59324" cy="35985"/>
            </a:xfrm>
            <a:custGeom>
              <a:rect b="b" l="l" r="r" t="t"/>
              <a:pathLst>
                <a:path extrusionOk="0" h="774" w="1276">
                  <a:moveTo>
                    <a:pt x="1" y="1"/>
                  </a:moveTo>
                  <a:lnTo>
                    <a:pt x="78" y="194"/>
                  </a:lnTo>
                  <a:lnTo>
                    <a:pt x="793" y="407"/>
                  </a:lnTo>
                  <a:lnTo>
                    <a:pt x="889" y="600"/>
                  </a:lnTo>
                  <a:lnTo>
                    <a:pt x="1121" y="774"/>
                  </a:lnTo>
                  <a:lnTo>
                    <a:pt x="1276" y="581"/>
                  </a:lnTo>
                  <a:lnTo>
                    <a:pt x="851" y="15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82793" y="3802698"/>
              <a:ext cx="76434" cy="99773"/>
            </a:xfrm>
            <a:custGeom>
              <a:rect b="b" l="l" r="r" t="t"/>
              <a:pathLst>
                <a:path extrusionOk="0" h="2146" w="1644">
                  <a:moveTo>
                    <a:pt x="233" y="0"/>
                  </a:moveTo>
                  <a:lnTo>
                    <a:pt x="1" y="503"/>
                  </a:lnTo>
                  <a:lnTo>
                    <a:pt x="561" y="1449"/>
                  </a:lnTo>
                  <a:lnTo>
                    <a:pt x="561" y="1739"/>
                  </a:lnTo>
                  <a:lnTo>
                    <a:pt x="1315" y="2145"/>
                  </a:lnTo>
                  <a:lnTo>
                    <a:pt x="1643" y="1701"/>
                  </a:lnTo>
                  <a:lnTo>
                    <a:pt x="1547" y="1179"/>
                  </a:lnTo>
                  <a:lnTo>
                    <a:pt x="1373" y="1411"/>
                  </a:lnTo>
                  <a:lnTo>
                    <a:pt x="870" y="986"/>
                  </a:lnTo>
                  <a:lnTo>
                    <a:pt x="426" y="792"/>
                  </a:lnTo>
                  <a:lnTo>
                    <a:pt x="3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102294" y="3884432"/>
              <a:ext cx="584969" cy="720587"/>
            </a:xfrm>
            <a:custGeom>
              <a:rect b="b" l="l" r="r" t="t"/>
              <a:pathLst>
                <a:path extrusionOk="0" h="15499" w="12582">
                  <a:moveTo>
                    <a:pt x="1" y="1"/>
                  </a:moveTo>
                  <a:lnTo>
                    <a:pt x="1991" y="15499"/>
                  </a:lnTo>
                  <a:lnTo>
                    <a:pt x="9740" y="15499"/>
                  </a:lnTo>
                  <a:lnTo>
                    <a:pt x="12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307398" y="3884432"/>
              <a:ext cx="175277" cy="720587"/>
            </a:xfrm>
            <a:custGeom>
              <a:rect b="b" l="l" r="r" t="t"/>
              <a:pathLst>
                <a:path extrusionOk="0" h="15499" w="3770">
                  <a:moveTo>
                    <a:pt x="580" y="1"/>
                  </a:moveTo>
                  <a:lnTo>
                    <a:pt x="1" y="15499"/>
                  </a:lnTo>
                  <a:lnTo>
                    <a:pt x="928" y="15499"/>
                  </a:lnTo>
                  <a:lnTo>
                    <a:pt x="37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13"/>
          <p:cNvGrpSpPr/>
          <p:nvPr/>
        </p:nvGrpSpPr>
        <p:grpSpPr>
          <a:xfrm>
            <a:off x="8836294" y="892106"/>
            <a:ext cx="624830" cy="864271"/>
            <a:chOff x="8836294" y="892106"/>
            <a:chExt cx="624830" cy="864271"/>
          </a:xfrm>
        </p:grpSpPr>
        <p:grpSp>
          <p:nvGrpSpPr>
            <p:cNvPr id="787" name="Google Shape;787;p13"/>
            <p:cNvGrpSpPr/>
            <p:nvPr/>
          </p:nvGrpSpPr>
          <p:grpSpPr>
            <a:xfrm>
              <a:off x="8867712" y="923406"/>
              <a:ext cx="593412" cy="807774"/>
              <a:chOff x="6003750" y="3839525"/>
              <a:chExt cx="736700" cy="1069475"/>
            </a:xfrm>
          </p:grpSpPr>
          <p:sp>
            <p:nvSpPr>
              <p:cNvPr id="788" name="Google Shape;788;p13"/>
              <p:cNvSpPr/>
              <p:nvPr/>
            </p:nvSpPr>
            <p:spPr>
              <a:xfrm>
                <a:off x="6003750" y="3839525"/>
                <a:ext cx="736700" cy="1069475"/>
              </a:xfrm>
              <a:custGeom>
                <a:rect b="b" l="l" r="r" t="t"/>
                <a:pathLst>
                  <a:path extrusionOk="0" h="42779" w="29468">
                    <a:moveTo>
                      <a:pt x="0" y="1"/>
                    </a:moveTo>
                    <a:lnTo>
                      <a:pt x="0" y="42779"/>
                    </a:lnTo>
                    <a:lnTo>
                      <a:pt x="29467" y="42779"/>
                    </a:lnTo>
                    <a:lnTo>
                      <a:pt x="29467" y="7090"/>
                    </a:lnTo>
                    <a:lnTo>
                      <a:pt x="22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6563175" y="3839525"/>
                <a:ext cx="177275" cy="177275"/>
              </a:xfrm>
              <a:custGeom>
                <a:rect b="b" l="l" r="r" t="t"/>
                <a:pathLst>
                  <a:path extrusionOk="0" h="7091" w="7091">
                    <a:moveTo>
                      <a:pt x="1" y="1"/>
                    </a:moveTo>
                    <a:lnTo>
                      <a:pt x="1" y="7090"/>
                    </a:lnTo>
                    <a:lnTo>
                      <a:pt x="7090" y="7090"/>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6259350" y="3948050"/>
                <a:ext cx="225500" cy="25325"/>
              </a:xfrm>
              <a:custGeom>
                <a:rect b="b" l="l" r="r" t="t"/>
                <a:pathLst>
                  <a:path extrusionOk="0" h="1013" w="9020">
                    <a:moveTo>
                      <a:pt x="1" y="0"/>
                    </a:moveTo>
                    <a:lnTo>
                      <a:pt x="1" y="1013"/>
                    </a:lnTo>
                    <a:lnTo>
                      <a:pt x="9019" y="1013"/>
                    </a:lnTo>
                    <a:lnTo>
                      <a:pt x="9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6094216" y="4067400"/>
                <a:ext cx="558243" cy="26550"/>
              </a:xfrm>
              <a:custGeom>
                <a:rect b="b" l="l" r="r" t="t"/>
                <a:pathLst>
                  <a:path extrusionOk="0" h="1062" w="5836">
                    <a:moveTo>
                      <a:pt x="0" y="1"/>
                    </a:moveTo>
                    <a:lnTo>
                      <a:pt x="0" y="1062"/>
                    </a:lnTo>
                    <a:lnTo>
                      <a:pt x="5836" y="1062"/>
                    </a:lnTo>
                    <a:lnTo>
                      <a:pt x="58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6094175" y="4127700"/>
                <a:ext cx="558250" cy="26550"/>
              </a:xfrm>
              <a:custGeom>
                <a:rect b="b" l="l" r="r" t="t"/>
                <a:pathLst>
                  <a:path extrusionOk="0" h="1062" w="22330">
                    <a:moveTo>
                      <a:pt x="0" y="0"/>
                    </a:moveTo>
                    <a:lnTo>
                      <a:pt x="0" y="1061"/>
                    </a:lnTo>
                    <a:lnTo>
                      <a:pt x="22330" y="1061"/>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6094175" y="4669050"/>
                <a:ext cx="558250" cy="26550"/>
              </a:xfrm>
              <a:custGeom>
                <a:rect b="b" l="l" r="r" t="t"/>
                <a:pathLst>
                  <a:path extrusionOk="0" h="1062" w="22330">
                    <a:moveTo>
                      <a:pt x="0" y="0"/>
                    </a:moveTo>
                    <a:lnTo>
                      <a:pt x="0" y="1061"/>
                    </a:lnTo>
                    <a:lnTo>
                      <a:pt x="22330" y="1061"/>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6094175" y="4729325"/>
                <a:ext cx="558250" cy="26550"/>
              </a:xfrm>
              <a:custGeom>
                <a:rect b="b" l="l" r="r" t="t"/>
                <a:pathLst>
                  <a:path extrusionOk="0" h="1062" w="22330">
                    <a:moveTo>
                      <a:pt x="0" y="1"/>
                    </a:moveTo>
                    <a:lnTo>
                      <a:pt x="0" y="1062"/>
                    </a:lnTo>
                    <a:lnTo>
                      <a:pt x="22330" y="1062"/>
                    </a:lnTo>
                    <a:lnTo>
                      <a:pt x="22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6511350" y="4789625"/>
                <a:ext cx="141075" cy="26550"/>
              </a:xfrm>
              <a:custGeom>
                <a:rect b="b" l="l" r="r" t="t"/>
                <a:pathLst>
                  <a:path extrusionOk="0" h="1062" w="5643">
                    <a:moveTo>
                      <a:pt x="0" y="0"/>
                    </a:moveTo>
                    <a:lnTo>
                      <a:pt x="0" y="1061"/>
                    </a:lnTo>
                    <a:lnTo>
                      <a:pt x="5643" y="1061"/>
                    </a:lnTo>
                    <a:lnTo>
                      <a:pt x="5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6094175" y="4192800"/>
                <a:ext cx="558250" cy="25350"/>
              </a:xfrm>
              <a:custGeom>
                <a:rect b="b" l="l" r="r" t="t"/>
                <a:pathLst>
                  <a:path extrusionOk="0" h="1014" w="22330">
                    <a:moveTo>
                      <a:pt x="0" y="0"/>
                    </a:moveTo>
                    <a:lnTo>
                      <a:pt x="0" y="1013"/>
                    </a:lnTo>
                    <a:lnTo>
                      <a:pt x="22330" y="1013"/>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6094175" y="4489400"/>
                <a:ext cx="558250" cy="25350"/>
              </a:xfrm>
              <a:custGeom>
                <a:rect b="b" l="l" r="r" t="t"/>
                <a:pathLst>
                  <a:path extrusionOk="0" h="1014" w="22330">
                    <a:moveTo>
                      <a:pt x="0" y="0"/>
                    </a:moveTo>
                    <a:lnTo>
                      <a:pt x="0" y="1013"/>
                    </a:lnTo>
                    <a:lnTo>
                      <a:pt x="22330" y="1013"/>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6094175" y="4553300"/>
                <a:ext cx="558250" cy="26550"/>
              </a:xfrm>
              <a:custGeom>
                <a:rect b="b" l="l" r="r" t="t"/>
                <a:pathLst>
                  <a:path extrusionOk="0" h="1062" w="22330">
                    <a:moveTo>
                      <a:pt x="0" y="0"/>
                    </a:moveTo>
                    <a:lnTo>
                      <a:pt x="0" y="1061"/>
                    </a:lnTo>
                    <a:lnTo>
                      <a:pt x="22330" y="1061"/>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6094175" y="4608750"/>
                <a:ext cx="558250" cy="26550"/>
              </a:xfrm>
              <a:custGeom>
                <a:rect b="b" l="l" r="r" t="t"/>
                <a:pathLst>
                  <a:path extrusionOk="0" h="1062" w="22330">
                    <a:moveTo>
                      <a:pt x="0" y="1"/>
                    </a:moveTo>
                    <a:lnTo>
                      <a:pt x="0" y="1062"/>
                    </a:lnTo>
                    <a:lnTo>
                      <a:pt x="22330" y="1062"/>
                    </a:lnTo>
                    <a:lnTo>
                      <a:pt x="22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a:off x="6094175" y="4308550"/>
                <a:ext cx="558250" cy="25325"/>
              </a:xfrm>
              <a:custGeom>
                <a:rect b="b" l="l" r="r" t="t"/>
                <a:pathLst>
                  <a:path extrusionOk="0" h="1013" w="22330">
                    <a:moveTo>
                      <a:pt x="0" y="0"/>
                    </a:moveTo>
                    <a:lnTo>
                      <a:pt x="0" y="1013"/>
                    </a:lnTo>
                    <a:lnTo>
                      <a:pt x="22330" y="1013"/>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6373901" y="4429125"/>
                <a:ext cx="278525" cy="25325"/>
              </a:xfrm>
              <a:custGeom>
                <a:rect b="b" l="l" r="r" t="t"/>
                <a:pathLst>
                  <a:path extrusionOk="0" h="1013" w="11141">
                    <a:moveTo>
                      <a:pt x="0" y="0"/>
                    </a:moveTo>
                    <a:lnTo>
                      <a:pt x="0" y="1013"/>
                    </a:lnTo>
                    <a:lnTo>
                      <a:pt x="11141" y="1013"/>
                    </a:lnTo>
                    <a:lnTo>
                      <a:pt x="111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6094175" y="4248250"/>
                <a:ext cx="558250" cy="26550"/>
              </a:xfrm>
              <a:custGeom>
                <a:rect b="b" l="l" r="r" t="t"/>
                <a:pathLst>
                  <a:path extrusionOk="0" h="1062" w="22330">
                    <a:moveTo>
                      <a:pt x="0" y="1"/>
                    </a:moveTo>
                    <a:lnTo>
                      <a:pt x="0" y="1062"/>
                    </a:lnTo>
                    <a:lnTo>
                      <a:pt x="22330" y="1062"/>
                    </a:lnTo>
                    <a:lnTo>
                      <a:pt x="22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13"/>
            <p:cNvSpPr/>
            <p:nvPr/>
          </p:nvSpPr>
          <p:spPr>
            <a:xfrm flipH="1" rot="1872548">
              <a:off x="8831412" y="1699175"/>
              <a:ext cx="144163" cy="2140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flipH="1" rot="-2033306">
              <a:off x="8831137" y="930379"/>
              <a:ext cx="144195" cy="21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13"/>
          <p:cNvSpPr txBox="1"/>
          <p:nvPr>
            <p:ph idx="21"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06" name="Google Shape;806;p13"/>
          <p:cNvGrpSpPr/>
          <p:nvPr/>
        </p:nvGrpSpPr>
        <p:grpSpPr>
          <a:xfrm>
            <a:off x="745065" y="4677252"/>
            <a:ext cx="308013" cy="233671"/>
            <a:chOff x="745065" y="4677252"/>
            <a:chExt cx="308013" cy="233671"/>
          </a:xfrm>
        </p:grpSpPr>
        <p:sp>
          <p:nvSpPr>
            <p:cNvPr id="807" name="Google Shape;807;p13"/>
            <p:cNvSpPr/>
            <p:nvPr/>
          </p:nvSpPr>
          <p:spPr>
            <a:xfrm>
              <a:off x="830523" y="4844100"/>
              <a:ext cx="222556" cy="65676"/>
            </a:xfrm>
            <a:custGeom>
              <a:rect b="b" l="l" r="r" t="t"/>
              <a:pathLst>
                <a:path extrusionOk="0" h="2049" w="12079">
                  <a:moveTo>
                    <a:pt x="4271" y="0"/>
                  </a:moveTo>
                  <a:lnTo>
                    <a:pt x="0" y="2049"/>
                  </a:lnTo>
                  <a:lnTo>
                    <a:pt x="12078" y="2049"/>
                  </a:lnTo>
                  <a:lnTo>
                    <a:pt x="4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13"/>
            <p:cNvGrpSpPr/>
            <p:nvPr/>
          </p:nvGrpSpPr>
          <p:grpSpPr>
            <a:xfrm>
              <a:off x="745065" y="4677252"/>
              <a:ext cx="244411" cy="233671"/>
              <a:chOff x="745065" y="4677252"/>
              <a:chExt cx="244411" cy="233671"/>
            </a:xfrm>
          </p:grpSpPr>
          <p:sp>
            <p:nvSpPr>
              <p:cNvPr id="809" name="Google Shape;809;p13"/>
              <p:cNvSpPr/>
              <p:nvPr/>
            </p:nvSpPr>
            <p:spPr>
              <a:xfrm>
                <a:off x="745065" y="4677252"/>
                <a:ext cx="244411" cy="233671"/>
              </a:xfrm>
              <a:custGeom>
                <a:rect b="b" l="l" r="r" t="t"/>
                <a:pathLst>
                  <a:path extrusionOk="0" h="5026" w="5257">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a:off x="762128" y="4709611"/>
                <a:ext cx="105166" cy="84477"/>
              </a:xfrm>
              <a:custGeom>
                <a:rect b="b" l="l" r="r" t="t"/>
                <a:pathLst>
                  <a:path extrusionOk="0" h="1817" w="2262">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
              <p:cNvSpPr/>
              <p:nvPr/>
            </p:nvSpPr>
            <p:spPr>
              <a:xfrm>
                <a:off x="802577" y="4801248"/>
                <a:ext cx="119532" cy="54861"/>
              </a:xfrm>
              <a:custGeom>
                <a:rect b="b" l="l" r="r" t="t"/>
                <a:pathLst>
                  <a:path extrusionOk="0" h="1180" w="2571">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a:off x="835819" y="4687155"/>
                <a:ext cx="53931" cy="37752"/>
              </a:xfrm>
              <a:custGeom>
                <a:rect b="b" l="l" r="r" t="t"/>
                <a:pathLst>
                  <a:path extrusionOk="0" h="812" w="116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a:off x="904070" y="4724861"/>
                <a:ext cx="40495" cy="18922"/>
              </a:xfrm>
              <a:custGeom>
                <a:rect b="b" l="l" r="r" t="t"/>
                <a:pathLst>
                  <a:path extrusionOk="0" h="407" w="871">
                    <a:moveTo>
                      <a:pt x="175" y="1"/>
                    </a:moveTo>
                    <a:lnTo>
                      <a:pt x="1" y="136"/>
                    </a:lnTo>
                    <a:lnTo>
                      <a:pt x="175" y="329"/>
                    </a:lnTo>
                    <a:lnTo>
                      <a:pt x="870" y="407"/>
                    </a:lnTo>
                    <a:lnTo>
                      <a:pt x="870" y="407"/>
                    </a:lnTo>
                    <a:lnTo>
                      <a:pt x="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
              <p:cNvSpPr/>
              <p:nvPr/>
            </p:nvSpPr>
            <p:spPr>
              <a:xfrm>
                <a:off x="874454" y="4729370"/>
                <a:ext cx="76387" cy="99773"/>
              </a:xfrm>
              <a:custGeom>
                <a:rect b="b" l="l" r="r" t="t"/>
                <a:pathLst>
                  <a:path extrusionOk="0" h="2146" w="1643">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2">
    <p:spTree>
      <p:nvGrpSpPr>
        <p:cNvPr id="815" name="Shape 815"/>
        <p:cNvGrpSpPr/>
        <p:nvPr/>
      </p:nvGrpSpPr>
      <p:grpSpPr>
        <a:xfrm>
          <a:off x="0" y="0"/>
          <a:ext cx="0" cy="0"/>
          <a:chOff x="0" y="0"/>
          <a:chExt cx="0" cy="0"/>
        </a:xfrm>
      </p:grpSpPr>
      <p:sp>
        <p:nvSpPr>
          <p:cNvPr id="816" name="Google Shape;816;p14"/>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819" name="Google Shape;819;p14"/>
          <p:cNvSpPr txBox="1"/>
          <p:nvPr>
            <p:ph hasCustomPrompt="1" type="title"/>
          </p:nvPr>
        </p:nvSpPr>
        <p:spPr>
          <a:xfrm>
            <a:off x="2215650" y="2877075"/>
            <a:ext cx="2908500" cy="35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0" name="Google Shape;820;p14"/>
          <p:cNvSpPr txBox="1"/>
          <p:nvPr>
            <p:ph idx="1" type="subTitle"/>
          </p:nvPr>
        </p:nvSpPr>
        <p:spPr>
          <a:xfrm>
            <a:off x="2215650" y="3793800"/>
            <a:ext cx="2908500" cy="459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1" name="Google Shape;821;p14"/>
          <p:cNvSpPr txBox="1"/>
          <p:nvPr>
            <p:ph hasCustomPrompt="1" idx="2" type="title"/>
          </p:nvPr>
        </p:nvSpPr>
        <p:spPr>
          <a:xfrm>
            <a:off x="5539325" y="2877075"/>
            <a:ext cx="2908500" cy="35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2" name="Google Shape;822;p14"/>
          <p:cNvSpPr txBox="1"/>
          <p:nvPr>
            <p:ph idx="3" type="subTitle"/>
          </p:nvPr>
        </p:nvSpPr>
        <p:spPr>
          <a:xfrm>
            <a:off x="5528025" y="3793800"/>
            <a:ext cx="2908500" cy="459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3" name="Google Shape;823;p14"/>
          <p:cNvSpPr txBox="1"/>
          <p:nvPr>
            <p:ph hasCustomPrompt="1" idx="4" type="title"/>
          </p:nvPr>
        </p:nvSpPr>
        <p:spPr>
          <a:xfrm>
            <a:off x="2208075" y="1130850"/>
            <a:ext cx="2908500" cy="35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4" name="Google Shape;824;p14"/>
          <p:cNvSpPr txBox="1"/>
          <p:nvPr>
            <p:ph idx="5" type="subTitle"/>
          </p:nvPr>
        </p:nvSpPr>
        <p:spPr>
          <a:xfrm>
            <a:off x="2208075" y="2043862"/>
            <a:ext cx="2908500" cy="459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5" name="Google Shape;825;p14"/>
          <p:cNvSpPr txBox="1"/>
          <p:nvPr>
            <p:ph hasCustomPrompt="1" idx="6" type="title"/>
          </p:nvPr>
        </p:nvSpPr>
        <p:spPr>
          <a:xfrm>
            <a:off x="5520450" y="1130850"/>
            <a:ext cx="2908500" cy="35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6" name="Google Shape;826;p14"/>
          <p:cNvSpPr txBox="1"/>
          <p:nvPr>
            <p:ph idx="7" type="subTitle"/>
          </p:nvPr>
        </p:nvSpPr>
        <p:spPr>
          <a:xfrm>
            <a:off x="5520450" y="2043862"/>
            <a:ext cx="2908500" cy="459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7" name="Google Shape;827;p14"/>
          <p:cNvSpPr txBox="1"/>
          <p:nvPr>
            <p:ph idx="8" type="subTitle"/>
          </p:nvPr>
        </p:nvSpPr>
        <p:spPr>
          <a:xfrm>
            <a:off x="2300375" y="3382275"/>
            <a:ext cx="2444700" cy="252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sp>
        <p:nvSpPr>
          <p:cNvPr id="828" name="Google Shape;828;p14"/>
          <p:cNvSpPr txBox="1"/>
          <p:nvPr>
            <p:ph idx="9" type="subTitle"/>
          </p:nvPr>
        </p:nvSpPr>
        <p:spPr>
          <a:xfrm>
            <a:off x="5604691" y="3382275"/>
            <a:ext cx="2444700" cy="252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sp>
        <p:nvSpPr>
          <p:cNvPr id="829" name="Google Shape;829;p14"/>
          <p:cNvSpPr txBox="1"/>
          <p:nvPr>
            <p:ph idx="13" type="subTitle"/>
          </p:nvPr>
        </p:nvSpPr>
        <p:spPr>
          <a:xfrm>
            <a:off x="2300375" y="1637550"/>
            <a:ext cx="2444700" cy="252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sp>
        <p:nvSpPr>
          <p:cNvPr id="830" name="Google Shape;830;p14"/>
          <p:cNvSpPr txBox="1"/>
          <p:nvPr>
            <p:ph idx="14" type="subTitle"/>
          </p:nvPr>
        </p:nvSpPr>
        <p:spPr>
          <a:xfrm>
            <a:off x="5604700" y="1637550"/>
            <a:ext cx="2444700" cy="252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b="1" sz="1800">
                <a:latin typeface="Balsamiq Sans"/>
                <a:ea typeface="Balsamiq Sans"/>
                <a:cs typeface="Balsamiq Sans"/>
                <a:sym typeface="Balsamiq Sans"/>
              </a:defRPr>
            </a:lvl9pPr>
          </a:lstStyle>
          <a:p/>
        </p:txBody>
      </p:sp>
      <p:grpSp>
        <p:nvGrpSpPr>
          <p:cNvPr id="831" name="Google Shape;831;p14"/>
          <p:cNvGrpSpPr/>
          <p:nvPr/>
        </p:nvGrpSpPr>
        <p:grpSpPr>
          <a:xfrm>
            <a:off x="2936544" y="-329546"/>
            <a:ext cx="2934233" cy="708308"/>
            <a:chOff x="2375925" y="3297600"/>
            <a:chExt cx="735950" cy="177650"/>
          </a:xfrm>
        </p:grpSpPr>
        <p:sp>
          <p:nvSpPr>
            <p:cNvPr id="832" name="Google Shape;832;p14"/>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14"/>
          <p:cNvSpPr txBox="1"/>
          <p:nvPr>
            <p:ph idx="15"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39" name="Google Shape;839;p14"/>
          <p:cNvGrpSpPr/>
          <p:nvPr/>
        </p:nvGrpSpPr>
        <p:grpSpPr>
          <a:xfrm>
            <a:off x="18762" y="3081917"/>
            <a:ext cx="767333" cy="1877845"/>
            <a:chOff x="4725850" y="1134375"/>
            <a:chExt cx="922275" cy="2257025"/>
          </a:xfrm>
        </p:grpSpPr>
        <p:sp>
          <p:nvSpPr>
            <p:cNvPr id="840" name="Google Shape;840;p14"/>
            <p:cNvSpPr/>
            <p:nvPr/>
          </p:nvSpPr>
          <p:spPr>
            <a:xfrm>
              <a:off x="4725850" y="3163475"/>
              <a:ext cx="816500" cy="227925"/>
            </a:xfrm>
            <a:custGeom>
              <a:rect b="b" l="l" r="r" t="t"/>
              <a:pathLst>
                <a:path extrusionOk="0" h="9117" w="32660">
                  <a:moveTo>
                    <a:pt x="16330" y="0"/>
                  </a:moveTo>
                  <a:cubicBezTo>
                    <a:pt x="7299" y="0"/>
                    <a:pt x="1" y="2045"/>
                    <a:pt x="1" y="4573"/>
                  </a:cubicBezTo>
                  <a:cubicBezTo>
                    <a:pt x="1" y="7072"/>
                    <a:pt x="7299" y="9116"/>
                    <a:pt x="16330" y="9116"/>
                  </a:cubicBezTo>
                  <a:cubicBezTo>
                    <a:pt x="25361" y="9116"/>
                    <a:pt x="32659" y="7072"/>
                    <a:pt x="32659" y="4573"/>
                  </a:cubicBezTo>
                  <a:cubicBezTo>
                    <a:pt x="32659" y="2045"/>
                    <a:pt x="25361" y="0"/>
                    <a:pt x="163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4843000" y="1332000"/>
              <a:ext cx="102250" cy="186125"/>
            </a:xfrm>
            <a:custGeom>
              <a:rect b="b" l="l" r="r" t="t"/>
              <a:pathLst>
                <a:path extrusionOk="0" h="7445" w="4090">
                  <a:moveTo>
                    <a:pt x="2301" y="0"/>
                  </a:moveTo>
                  <a:cubicBezTo>
                    <a:pt x="2024" y="0"/>
                    <a:pt x="1750" y="100"/>
                    <a:pt x="1534" y="303"/>
                  </a:cubicBezTo>
                  <a:cubicBezTo>
                    <a:pt x="1250" y="558"/>
                    <a:pt x="994" y="842"/>
                    <a:pt x="824" y="1183"/>
                  </a:cubicBezTo>
                  <a:cubicBezTo>
                    <a:pt x="284" y="2120"/>
                    <a:pt x="0" y="3199"/>
                    <a:pt x="29" y="4307"/>
                  </a:cubicBezTo>
                  <a:cubicBezTo>
                    <a:pt x="29" y="5131"/>
                    <a:pt x="142" y="5926"/>
                    <a:pt x="341" y="6692"/>
                  </a:cubicBezTo>
                  <a:cubicBezTo>
                    <a:pt x="466" y="7191"/>
                    <a:pt x="747" y="7444"/>
                    <a:pt x="1101" y="7444"/>
                  </a:cubicBezTo>
                  <a:cubicBezTo>
                    <a:pt x="1311" y="7444"/>
                    <a:pt x="1546" y="7355"/>
                    <a:pt x="1790" y="7175"/>
                  </a:cubicBezTo>
                  <a:cubicBezTo>
                    <a:pt x="2017" y="7062"/>
                    <a:pt x="2187" y="6863"/>
                    <a:pt x="2358" y="6664"/>
                  </a:cubicBezTo>
                  <a:cubicBezTo>
                    <a:pt x="2982" y="5812"/>
                    <a:pt x="3465" y="4847"/>
                    <a:pt x="3806" y="3824"/>
                  </a:cubicBezTo>
                  <a:cubicBezTo>
                    <a:pt x="4090" y="2915"/>
                    <a:pt x="4033" y="1921"/>
                    <a:pt x="3607" y="1069"/>
                  </a:cubicBezTo>
                  <a:cubicBezTo>
                    <a:pt x="3494" y="814"/>
                    <a:pt x="3352" y="558"/>
                    <a:pt x="3153" y="359"/>
                  </a:cubicBezTo>
                  <a:cubicBezTo>
                    <a:pt x="2915" y="121"/>
                    <a:pt x="2606" y="0"/>
                    <a:pt x="23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4960150" y="1184150"/>
              <a:ext cx="120000" cy="203475"/>
            </a:xfrm>
            <a:custGeom>
              <a:rect b="b" l="l" r="r" t="t"/>
              <a:pathLst>
                <a:path extrusionOk="0" h="8139" w="4800">
                  <a:moveTo>
                    <a:pt x="2232" y="1"/>
                  </a:moveTo>
                  <a:cubicBezTo>
                    <a:pt x="1824" y="1"/>
                    <a:pt x="1417" y="178"/>
                    <a:pt x="1136" y="509"/>
                  </a:cubicBezTo>
                  <a:cubicBezTo>
                    <a:pt x="1051" y="622"/>
                    <a:pt x="937" y="736"/>
                    <a:pt x="881" y="849"/>
                  </a:cubicBezTo>
                  <a:cubicBezTo>
                    <a:pt x="511" y="1389"/>
                    <a:pt x="256" y="2014"/>
                    <a:pt x="199" y="2695"/>
                  </a:cubicBezTo>
                  <a:cubicBezTo>
                    <a:pt x="0" y="4570"/>
                    <a:pt x="739" y="6444"/>
                    <a:pt x="2130" y="7750"/>
                  </a:cubicBezTo>
                  <a:cubicBezTo>
                    <a:pt x="2215" y="7835"/>
                    <a:pt x="2329" y="7921"/>
                    <a:pt x="2471" y="8006"/>
                  </a:cubicBezTo>
                  <a:cubicBezTo>
                    <a:pt x="2595" y="8095"/>
                    <a:pt x="2731" y="8139"/>
                    <a:pt x="2870" y="8139"/>
                  </a:cubicBezTo>
                  <a:cubicBezTo>
                    <a:pt x="2954" y="8139"/>
                    <a:pt x="3039" y="8123"/>
                    <a:pt x="3124" y="8091"/>
                  </a:cubicBezTo>
                  <a:cubicBezTo>
                    <a:pt x="3579" y="7977"/>
                    <a:pt x="3976" y="7750"/>
                    <a:pt x="4345" y="7495"/>
                  </a:cubicBezTo>
                  <a:cubicBezTo>
                    <a:pt x="4544" y="7381"/>
                    <a:pt x="4658" y="7154"/>
                    <a:pt x="4686" y="6927"/>
                  </a:cubicBezTo>
                  <a:cubicBezTo>
                    <a:pt x="4714" y="6359"/>
                    <a:pt x="4743" y="5819"/>
                    <a:pt x="4800" y="5223"/>
                  </a:cubicBezTo>
                  <a:cubicBezTo>
                    <a:pt x="4771" y="4825"/>
                    <a:pt x="4771" y="4399"/>
                    <a:pt x="4714" y="3916"/>
                  </a:cubicBezTo>
                  <a:cubicBezTo>
                    <a:pt x="4601" y="3036"/>
                    <a:pt x="4374" y="2156"/>
                    <a:pt x="3976" y="1360"/>
                  </a:cubicBezTo>
                  <a:cubicBezTo>
                    <a:pt x="3777" y="906"/>
                    <a:pt x="3465" y="537"/>
                    <a:pt x="3067" y="281"/>
                  </a:cubicBezTo>
                  <a:cubicBezTo>
                    <a:pt x="2818" y="92"/>
                    <a:pt x="2525" y="1"/>
                    <a:pt x="22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5127700" y="1184975"/>
              <a:ext cx="165450" cy="222800"/>
            </a:xfrm>
            <a:custGeom>
              <a:rect b="b" l="l" r="r" t="t"/>
              <a:pathLst>
                <a:path extrusionOk="0" h="8912" w="6618">
                  <a:moveTo>
                    <a:pt x="4126" y="1"/>
                  </a:moveTo>
                  <a:cubicBezTo>
                    <a:pt x="3716" y="1"/>
                    <a:pt x="3306" y="119"/>
                    <a:pt x="2954" y="362"/>
                  </a:cubicBezTo>
                  <a:cubicBezTo>
                    <a:pt x="2301" y="760"/>
                    <a:pt x="1790" y="1327"/>
                    <a:pt x="1420" y="2009"/>
                  </a:cubicBezTo>
                  <a:cubicBezTo>
                    <a:pt x="654" y="3457"/>
                    <a:pt x="171" y="5019"/>
                    <a:pt x="57" y="6666"/>
                  </a:cubicBezTo>
                  <a:cubicBezTo>
                    <a:pt x="0" y="7036"/>
                    <a:pt x="142" y="7433"/>
                    <a:pt x="426" y="7660"/>
                  </a:cubicBezTo>
                  <a:cubicBezTo>
                    <a:pt x="597" y="7802"/>
                    <a:pt x="710" y="7973"/>
                    <a:pt x="881" y="8115"/>
                  </a:cubicBezTo>
                  <a:cubicBezTo>
                    <a:pt x="1136" y="8399"/>
                    <a:pt x="1449" y="8626"/>
                    <a:pt x="1761" y="8825"/>
                  </a:cubicBezTo>
                  <a:cubicBezTo>
                    <a:pt x="1853" y="8882"/>
                    <a:pt x="1958" y="8912"/>
                    <a:pt x="2063" y="8912"/>
                  </a:cubicBezTo>
                  <a:cubicBezTo>
                    <a:pt x="2217" y="8912"/>
                    <a:pt x="2369" y="8847"/>
                    <a:pt x="2471" y="8711"/>
                  </a:cubicBezTo>
                  <a:cubicBezTo>
                    <a:pt x="3266" y="7944"/>
                    <a:pt x="4033" y="7206"/>
                    <a:pt x="4800" y="6439"/>
                  </a:cubicBezTo>
                  <a:cubicBezTo>
                    <a:pt x="5368" y="5871"/>
                    <a:pt x="5822" y="5247"/>
                    <a:pt x="6191" y="4537"/>
                  </a:cubicBezTo>
                  <a:cubicBezTo>
                    <a:pt x="6475" y="4025"/>
                    <a:pt x="6617" y="3457"/>
                    <a:pt x="6589" y="2889"/>
                  </a:cubicBezTo>
                  <a:cubicBezTo>
                    <a:pt x="6561" y="2037"/>
                    <a:pt x="6191" y="1242"/>
                    <a:pt x="5623" y="618"/>
                  </a:cubicBezTo>
                  <a:cubicBezTo>
                    <a:pt x="5217" y="211"/>
                    <a:pt x="4672" y="1"/>
                    <a:pt x="4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5440075" y="1136525"/>
              <a:ext cx="144875" cy="215825"/>
            </a:xfrm>
            <a:custGeom>
              <a:rect b="b" l="l" r="r" t="t"/>
              <a:pathLst>
                <a:path extrusionOk="0" h="8633" w="5795">
                  <a:moveTo>
                    <a:pt x="2435" y="1"/>
                  </a:moveTo>
                  <a:cubicBezTo>
                    <a:pt x="2267" y="1"/>
                    <a:pt x="2098" y="20"/>
                    <a:pt x="1932" y="56"/>
                  </a:cubicBezTo>
                  <a:cubicBezTo>
                    <a:pt x="1250" y="198"/>
                    <a:pt x="711" y="681"/>
                    <a:pt x="512" y="1306"/>
                  </a:cubicBezTo>
                  <a:cubicBezTo>
                    <a:pt x="86" y="2328"/>
                    <a:pt x="1" y="3436"/>
                    <a:pt x="228" y="4515"/>
                  </a:cubicBezTo>
                  <a:cubicBezTo>
                    <a:pt x="541" y="5878"/>
                    <a:pt x="1137" y="7156"/>
                    <a:pt x="2017" y="8264"/>
                  </a:cubicBezTo>
                  <a:lnTo>
                    <a:pt x="2046" y="8320"/>
                  </a:lnTo>
                  <a:cubicBezTo>
                    <a:pt x="2200" y="8520"/>
                    <a:pt x="2424" y="8632"/>
                    <a:pt x="2663" y="8632"/>
                  </a:cubicBezTo>
                  <a:cubicBezTo>
                    <a:pt x="2731" y="8632"/>
                    <a:pt x="2800" y="8623"/>
                    <a:pt x="2869" y="8604"/>
                  </a:cubicBezTo>
                  <a:cubicBezTo>
                    <a:pt x="3437" y="8491"/>
                    <a:pt x="4005" y="8292"/>
                    <a:pt x="4516" y="8008"/>
                  </a:cubicBezTo>
                  <a:cubicBezTo>
                    <a:pt x="4687" y="7923"/>
                    <a:pt x="4829" y="7781"/>
                    <a:pt x="4914" y="7611"/>
                  </a:cubicBezTo>
                  <a:cubicBezTo>
                    <a:pt x="5482" y="6645"/>
                    <a:pt x="5794" y="5537"/>
                    <a:pt x="5794" y="4430"/>
                  </a:cubicBezTo>
                  <a:cubicBezTo>
                    <a:pt x="5766" y="3493"/>
                    <a:pt x="5482" y="2556"/>
                    <a:pt x="4999" y="1760"/>
                  </a:cubicBezTo>
                  <a:cubicBezTo>
                    <a:pt x="4630" y="1136"/>
                    <a:pt x="4090" y="624"/>
                    <a:pt x="3437" y="255"/>
                  </a:cubicBezTo>
                  <a:cubicBezTo>
                    <a:pt x="3130" y="83"/>
                    <a:pt x="2785" y="1"/>
                    <a:pt x="24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5375475" y="1323600"/>
              <a:ext cx="271950" cy="385425"/>
            </a:xfrm>
            <a:custGeom>
              <a:rect b="b" l="l" r="r" t="t"/>
              <a:pathLst>
                <a:path extrusionOk="0" h="15417" w="10878">
                  <a:moveTo>
                    <a:pt x="7102" y="0"/>
                  </a:moveTo>
                  <a:cubicBezTo>
                    <a:pt x="6473" y="0"/>
                    <a:pt x="5852" y="147"/>
                    <a:pt x="5283" y="440"/>
                  </a:cubicBezTo>
                  <a:cubicBezTo>
                    <a:pt x="4232" y="923"/>
                    <a:pt x="3323" y="1718"/>
                    <a:pt x="2727" y="2740"/>
                  </a:cubicBezTo>
                  <a:cubicBezTo>
                    <a:pt x="2131" y="3706"/>
                    <a:pt x="1648" y="4757"/>
                    <a:pt x="1307" y="5864"/>
                  </a:cubicBezTo>
                  <a:cubicBezTo>
                    <a:pt x="853" y="7398"/>
                    <a:pt x="483" y="8960"/>
                    <a:pt x="199" y="10550"/>
                  </a:cubicBezTo>
                  <a:cubicBezTo>
                    <a:pt x="57" y="11146"/>
                    <a:pt x="1" y="11743"/>
                    <a:pt x="1" y="12339"/>
                  </a:cubicBezTo>
                  <a:cubicBezTo>
                    <a:pt x="29" y="13106"/>
                    <a:pt x="285" y="13873"/>
                    <a:pt x="711" y="14526"/>
                  </a:cubicBezTo>
                  <a:cubicBezTo>
                    <a:pt x="1023" y="15037"/>
                    <a:pt x="1563" y="15349"/>
                    <a:pt x="2131" y="15406"/>
                  </a:cubicBezTo>
                  <a:cubicBezTo>
                    <a:pt x="2224" y="15413"/>
                    <a:pt x="2320" y="15416"/>
                    <a:pt x="2416" y="15416"/>
                  </a:cubicBezTo>
                  <a:cubicBezTo>
                    <a:pt x="2726" y="15416"/>
                    <a:pt x="3041" y="15379"/>
                    <a:pt x="3323" y="15293"/>
                  </a:cubicBezTo>
                  <a:cubicBezTo>
                    <a:pt x="3863" y="15122"/>
                    <a:pt x="4402" y="14867"/>
                    <a:pt x="4857" y="14554"/>
                  </a:cubicBezTo>
                  <a:cubicBezTo>
                    <a:pt x="5851" y="13901"/>
                    <a:pt x="6731" y="13106"/>
                    <a:pt x="7498" y="12197"/>
                  </a:cubicBezTo>
                  <a:cubicBezTo>
                    <a:pt x="8464" y="11033"/>
                    <a:pt x="9287" y="9755"/>
                    <a:pt x="9912" y="8363"/>
                  </a:cubicBezTo>
                  <a:cubicBezTo>
                    <a:pt x="10451" y="7227"/>
                    <a:pt x="10764" y="5978"/>
                    <a:pt x="10821" y="4700"/>
                  </a:cubicBezTo>
                  <a:cubicBezTo>
                    <a:pt x="10877" y="3791"/>
                    <a:pt x="10764" y="2882"/>
                    <a:pt x="10423" y="2030"/>
                  </a:cubicBezTo>
                  <a:cubicBezTo>
                    <a:pt x="10054" y="1121"/>
                    <a:pt x="9259" y="440"/>
                    <a:pt x="8322" y="184"/>
                  </a:cubicBezTo>
                  <a:cubicBezTo>
                    <a:pt x="7920" y="62"/>
                    <a:pt x="7509" y="0"/>
                    <a:pt x="7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001325" y="1349300"/>
              <a:ext cx="220125" cy="325200"/>
            </a:xfrm>
            <a:custGeom>
              <a:rect b="b" l="l" r="r" t="t"/>
              <a:pathLst>
                <a:path extrusionOk="0" h="13008" w="8805">
                  <a:moveTo>
                    <a:pt x="3592" y="1"/>
                  </a:moveTo>
                  <a:cubicBezTo>
                    <a:pt x="3512" y="1"/>
                    <a:pt x="3432" y="3"/>
                    <a:pt x="3351" y="8"/>
                  </a:cubicBezTo>
                  <a:cubicBezTo>
                    <a:pt x="1449" y="122"/>
                    <a:pt x="0" y="1826"/>
                    <a:pt x="171" y="3729"/>
                  </a:cubicBezTo>
                  <a:cubicBezTo>
                    <a:pt x="228" y="4240"/>
                    <a:pt x="313" y="4779"/>
                    <a:pt x="398" y="5290"/>
                  </a:cubicBezTo>
                  <a:cubicBezTo>
                    <a:pt x="909" y="8130"/>
                    <a:pt x="2301" y="10487"/>
                    <a:pt x="4317" y="12532"/>
                  </a:cubicBezTo>
                  <a:cubicBezTo>
                    <a:pt x="4374" y="12617"/>
                    <a:pt x="4459" y="12674"/>
                    <a:pt x="4516" y="12731"/>
                  </a:cubicBezTo>
                  <a:cubicBezTo>
                    <a:pt x="4657" y="12912"/>
                    <a:pt x="4869" y="13008"/>
                    <a:pt x="5081" y="13008"/>
                  </a:cubicBezTo>
                  <a:cubicBezTo>
                    <a:pt x="5169" y="13008"/>
                    <a:pt x="5257" y="12991"/>
                    <a:pt x="5339" y="12958"/>
                  </a:cubicBezTo>
                  <a:cubicBezTo>
                    <a:pt x="5377" y="12939"/>
                    <a:pt x="5418" y="12933"/>
                    <a:pt x="5460" y="12933"/>
                  </a:cubicBezTo>
                  <a:cubicBezTo>
                    <a:pt x="5545" y="12933"/>
                    <a:pt x="5633" y="12958"/>
                    <a:pt x="5709" y="12958"/>
                  </a:cubicBezTo>
                  <a:cubicBezTo>
                    <a:pt x="6873" y="12845"/>
                    <a:pt x="7782" y="12333"/>
                    <a:pt x="8236" y="11197"/>
                  </a:cubicBezTo>
                  <a:cubicBezTo>
                    <a:pt x="8321" y="10942"/>
                    <a:pt x="8406" y="10715"/>
                    <a:pt x="8492" y="10459"/>
                  </a:cubicBezTo>
                  <a:cubicBezTo>
                    <a:pt x="8690" y="9749"/>
                    <a:pt x="8804" y="9011"/>
                    <a:pt x="8776" y="8272"/>
                  </a:cubicBezTo>
                  <a:cubicBezTo>
                    <a:pt x="8776" y="6568"/>
                    <a:pt x="8435" y="4893"/>
                    <a:pt x="7810" y="3303"/>
                  </a:cubicBezTo>
                  <a:cubicBezTo>
                    <a:pt x="7356" y="2309"/>
                    <a:pt x="6674" y="1428"/>
                    <a:pt x="5822" y="747"/>
                  </a:cubicBezTo>
                  <a:cubicBezTo>
                    <a:pt x="5177" y="256"/>
                    <a:pt x="4391" y="1"/>
                    <a:pt x="35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4811750" y="1499700"/>
              <a:ext cx="144150" cy="289675"/>
            </a:xfrm>
            <a:custGeom>
              <a:rect b="b" l="l" r="r" t="t"/>
              <a:pathLst>
                <a:path extrusionOk="0" h="11587" w="5766">
                  <a:moveTo>
                    <a:pt x="2983" y="1"/>
                  </a:moveTo>
                  <a:cubicBezTo>
                    <a:pt x="2907" y="1"/>
                    <a:pt x="2831" y="5"/>
                    <a:pt x="2756" y="13"/>
                  </a:cubicBezTo>
                  <a:cubicBezTo>
                    <a:pt x="1648" y="98"/>
                    <a:pt x="739" y="836"/>
                    <a:pt x="398" y="1887"/>
                  </a:cubicBezTo>
                  <a:cubicBezTo>
                    <a:pt x="228" y="2427"/>
                    <a:pt x="143" y="2995"/>
                    <a:pt x="114" y="3563"/>
                  </a:cubicBezTo>
                  <a:cubicBezTo>
                    <a:pt x="1" y="5607"/>
                    <a:pt x="484" y="7539"/>
                    <a:pt x="966" y="9498"/>
                  </a:cubicBezTo>
                  <a:cubicBezTo>
                    <a:pt x="995" y="9782"/>
                    <a:pt x="1165" y="10038"/>
                    <a:pt x="1421" y="10180"/>
                  </a:cubicBezTo>
                  <a:cubicBezTo>
                    <a:pt x="1563" y="10265"/>
                    <a:pt x="1591" y="10407"/>
                    <a:pt x="1648" y="10549"/>
                  </a:cubicBezTo>
                  <a:cubicBezTo>
                    <a:pt x="1762" y="10719"/>
                    <a:pt x="1847" y="10918"/>
                    <a:pt x="1960" y="11088"/>
                  </a:cubicBezTo>
                  <a:cubicBezTo>
                    <a:pt x="2193" y="11411"/>
                    <a:pt x="2562" y="11587"/>
                    <a:pt x="2931" y="11587"/>
                  </a:cubicBezTo>
                  <a:cubicBezTo>
                    <a:pt x="3146" y="11587"/>
                    <a:pt x="3362" y="11527"/>
                    <a:pt x="3551" y="11401"/>
                  </a:cubicBezTo>
                  <a:cubicBezTo>
                    <a:pt x="3835" y="11230"/>
                    <a:pt x="4090" y="11003"/>
                    <a:pt x="4261" y="10719"/>
                  </a:cubicBezTo>
                  <a:cubicBezTo>
                    <a:pt x="4545" y="10350"/>
                    <a:pt x="4772" y="9924"/>
                    <a:pt x="4971" y="9498"/>
                  </a:cubicBezTo>
                  <a:cubicBezTo>
                    <a:pt x="5567" y="8192"/>
                    <a:pt x="5709" y="6800"/>
                    <a:pt x="5737" y="5380"/>
                  </a:cubicBezTo>
                  <a:cubicBezTo>
                    <a:pt x="5766" y="4244"/>
                    <a:pt x="5595" y="3080"/>
                    <a:pt x="5255" y="1972"/>
                  </a:cubicBezTo>
                  <a:cubicBezTo>
                    <a:pt x="5169" y="1603"/>
                    <a:pt x="4999" y="1262"/>
                    <a:pt x="4772" y="950"/>
                  </a:cubicBezTo>
                  <a:cubicBezTo>
                    <a:pt x="4387" y="359"/>
                    <a:pt x="3699" y="1"/>
                    <a:pt x="2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4748575" y="2183000"/>
              <a:ext cx="754025" cy="592250"/>
            </a:xfrm>
            <a:custGeom>
              <a:rect b="b" l="l" r="r" t="t"/>
              <a:pathLst>
                <a:path extrusionOk="0" h="23690" w="30161">
                  <a:moveTo>
                    <a:pt x="30160" y="1"/>
                  </a:moveTo>
                  <a:lnTo>
                    <a:pt x="30160" y="1"/>
                  </a:lnTo>
                  <a:cubicBezTo>
                    <a:pt x="29109" y="1023"/>
                    <a:pt x="23174" y="1790"/>
                    <a:pt x="15904" y="1846"/>
                  </a:cubicBezTo>
                  <a:lnTo>
                    <a:pt x="15052" y="1846"/>
                  </a:lnTo>
                  <a:cubicBezTo>
                    <a:pt x="7441" y="1846"/>
                    <a:pt x="1136" y="1051"/>
                    <a:pt x="0" y="29"/>
                  </a:cubicBezTo>
                  <a:lnTo>
                    <a:pt x="0" y="29"/>
                  </a:lnTo>
                  <a:cubicBezTo>
                    <a:pt x="0" y="86"/>
                    <a:pt x="0" y="143"/>
                    <a:pt x="29" y="199"/>
                  </a:cubicBezTo>
                  <a:cubicBezTo>
                    <a:pt x="142" y="654"/>
                    <a:pt x="228" y="1108"/>
                    <a:pt x="341" y="1563"/>
                  </a:cubicBezTo>
                  <a:cubicBezTo>
                    <a:pt x="1051" y="4317"/>
                    <a:pt x="1704" y="7072"/>
                    <a:pt x="2414" y="9827"/>
                  </a:cubicBezTo>
                  <a:cubicBezTo>
                    <a:pt x="3181" y="12837"/>
                    <a:pt x="3976" y="15847"/>
                    <a:pt x="4800" y="18886"/>
                  </a:cubicBezTo>
                  <a:cubicBezTo>
                    <a:pt x="4970" y="19539"/>
                    <a:pt x="5084" y="20249"/>
                    <a:pt x="5339" y="20931"/>
                  </a:cubicBezTo>
                  <a:cubicBezTo>
                    <a:pt x="5396" y="21158"/>
                    <a:pt x="5567" y="21385"/>
                    <a:pt x="5794" y="21527"/>
                  </a:cubicBezTo>
                  <a:cubicBezTo>
                    <a:pt x="6248" y="21811"/>
                    <a:pt x="6759" y="22038"/>
                    <a:pt x="7299" y="22152"/>
                  </a:cubicBezTo>
                  <a:cubicBezTo>
                    <a:pt x="7393" y="22246"/>
                    <a:pt x="7526" y="22301"/>
                    <a:pt x="7682" y="22301"/>
                  </a:cubicBezTo>
                  <a:cubicBezTo>
                    <a:pt x="7714" y="22301"/>
                    <a:pt x="7748" y="22299"/>
                    <a:pt x="7782" y="22294"/>
                  </a:cubicBezTo>
                  <a:cubicBezTo>
                    <a:pt x="8520" y="22606"/>
                    <a:pt x="9287" y="22805"/>
                    <a:pt x="10082" y="22890"/>
                  </a:cubicBezTo>
                  <a:cubicBezTo>
                    <a:pt x="10165" y="22973"/>
                    <a:pt x="10294" y="23026"/>
                    <a:pt x="10424" y="23026"/>
                  </a:cubicBezTo>
                  <a:cubicBezTo>
                    <a:pt x="10471" y="23026"/>
                    <a:pt x="10519" y="23019"/>
                    <a:pt x="10565" y="23004"/>
                  </a:cubicBezTo>
                  <a:cubicBezTo>
                    <a:pt x="11388" y="23259"/>
                    <a:pt x="12240" y="23430"/>
                    <a:pt x="13092" y="23430"/>
                  </a:cubicBezTo>
                  <a:cubicBezTo>
                    <a:pt x="13196" y="23513"/>
                    <a:pt x="13315" y="23566"/>
                    <a:pt x="13439" y="23566"/>
                  </a:cubicBezTo>
                  <a:cubicBezTo>
                    <a:pt x="13484" y="23566"/>
                    <a:pt x="13529" y="23558"/>
                    <a:pt x="13575" y="23543"/>
                  </a:cubicBezTo>
                  <a:cubicBezTo>
                    <a:pt x="14032" y="23585"/>
                    <a:pt x="14490" y="23611"/>
                    <a:pt x="14947" y="23611"/>
                  </a:cubicBezTo>
                  <a:cubicBezTo>
                    <a:pt x="15115" y="23611"/>
                    <a:pt x="15282" y="23608"/>
                    <a:pt x="15449" y="23600"/>
                  </a:cubicBezTo>
                  <a:cubicBezTo>
                    <a:pt x="15541" y="23661"/>
                    <a:pt x="15640" y="23689"/>
                    <a:pt x="15739" y="23689"/>
                  </a:cubicBezTo>
                  <a:cubicBezTo>
                    <a:pt x="15825" y="23689"/>
                    <a:pt x="15910" y="23668"/>
                    <a:pt x="15989" y="23628"/>
                  </a:cubicBezTo>
                  <a:cubicBezTo>
                    <a:pt x="16131" y="23657"/>
                    <a:pt x="16301" y="23657"/>
                    <a:pt x="16443" y="23685"/>
                  </a:cubicBezTo>
                  <a:cubicBezTo>
                    <a:pt x="17153" y="23685"/>
                    <a:pt x="17835" y="23628"/>
                    <a:pt x="18516" y="23543"/>
                  </a:cubicBezTo>
                  <a:cubicBezTo>
                    <a:pt x="18582" y="23565"/>
                    <a:pt x="18643" y="23574"/>
                    <a:pt x="18702" y="23574"/>
                  </a:cubicBezTo>
                  <a:cubicBezTo>
                    <a:pt x="18800" y="23574"/>
                    <a:pt x="18894" y="23550"/>
                    <a:pt x="18999" y="23515"/>
                  </a:cubicBezTo>
                  <a:cubicBezTo>
                    <a:pt x="19397" y="23458"/>
                    <a:pt x="19823" y="23458"/>
                    <a:pt x="20220" y="23373"/>
                  </a:cubicBezTo>
                  <a:cubicBezTo>
                    <a:pt x="20561" y="23344"/>
                    <a:pt x="20902" y="23259"/>
                    <a:pt x="21214" y="23117"/>
                  </a:cubicBezTo>
                  <a:cubicBezTo>
                    <a:pt x="21260" y="23132"/>
                    <a:pt x="21306" y="23140"/>
                    <a:pt x="21350" y="23140"/>
                  </a:cubicBezTo>
                  <a:cubicBezTo>
                    <a:pt x="21472" y="23140"/>
                    <a:pt x="21586" y="23087"/>
                    <a:pt x="21669" y="23004"/>
                  </a:cubicBezTo>
                  <a:cubicBezTo>
                    <a:pt x="22265" y="22918"/>
                    <a:pt x="22805" y="22748"/>
                    <a:pt x="23316" y="22436"/>
                  </a:cubicBezTo>
                  <a:cubicBezTo>
                    <a:pt x="23352" y="22448"/>
                    <a:pt x="23389" y="22453"/>
                    <a:pt x="23425" y="22453"/>
                  </a:cubicBezTo>
                  <a:cubicBezTo>
                    <a:pt x="23557" y="22453"/>
                    <a:pt x="23681" y="22377"/>
                    <a:pt x="23770" y="22265"/>
                  </a:cubicBezTo>
                  <a:cubicBezTo>
                    <a:pt x="24452" y="22038"/>
                    <a:pt x="25077" y="21669"/>
                    <a:pt x="25588" y="21215"/>
                  </a:cubicBezTo>
                  <a:cubicBezTo>
                    <a:pt x="25843" y="20959"/>
                    <a:pt x="26042" y="20647"/>
                    <a:pt x="26071" y="20306"/>
                  </a:cubicBezTo>
                  <a:cubicBezTo>
                    <a:pt x="26383" y="18715"/>
                    <a:pt x="26724" y="17153"/>
                    <a:pt x="27036" y="15592"/>
                  </a:cubicBezTo>
                  <a:cubicBezTo>
                    <a:pt x="27405" y="13831"/>
                    <a:pt x="27775" y="12098"/>
                    <a:pt x="28144" y="10366"/>
                  </a:cubicBezTo>
                  <a:cubicBezTo>
                    <a:pt x="28627" y="8009"/>
                    <a:pt x="29138" y="5624"/>
                    <a:pt x="29649" y="3238"/>
                  </a:cubicBezTo>
                  <a:cubicBezTo>
                    <a:pt x="29791" y="2443"/>
                    <a:pt x="29961" y="1676"/>
                    <a:pt x="30103" y="881"/>
                  </a:cubicBezTo>
                  <a:cubicBezTo>
                    <a:pt x="30132" y="597"/>
                    <a:pt x="30160" y="313"/>
                    <a:pt x="301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743600" y="2121225"/>
              <a:ext cx="763250" cy="107250"/>
            </a:xfrm>
            <a:custGeom>
              <a:rect b="b" l="l" r="r" t="t"/>
              <a:pathLst>
                <a:path extrusionOk="0" h="4290" w="30530">
                  <a:moveTo>
                    <a:pt x="15251" y="1"/>
                  </a:moveTo>
                  <a:cubicBezTo>
                    <a:pt x="6816" y="1"/>
                    <a:pt x="1" y="966"/>
                    <a:pt x="1" y="2159"/>
                  </a:cubicBezTo>
                  <a:cubicBezTo>
                    <a:pt x="1" y="3352"/>
                    <a:pt x="6816" y="4289"/>
                    <a:pt x="15251" y="4289"/>
                  </a:cubicBezTo>
                  <a:cubicBezTo>
                    <a:pt x="23685" y="4289"/>
                    <a:pt x="30529" y="3352"/>
                    <a:pt x="30529" y="2159"/>
                  </a:cubicBezTo>
                  <a:cubicBezTo>
                    <a:pt x="30529" y="966"/>
                    <a:pt x="23685" y="1"/>
                    <a:pt x="152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4775550" y="2164550"/>
              <a:ext cx="699350" cy="63925"/>
            </a:xfrm>
            <a:custGeom>
              <a:rect b="b" l="l" r="r" t="t"/>
              <a:pathLst>
                <a:path extrusionOk="0" h="2557" w="27974">
                  <a:moveTo>
                    <a:pt x="13973" y="0"/>
                  </a:moveTo>
                  <a:cubicBezTo>
                    <a:pt x="6248" y="0"/>
                    <a:pt x="1" y="568"/>
                    <a:pt x="1" y="1278"/>
                  </a:cubicBezTo>
                  <a:cubicBezTo>
                    <a:pt x="1" y="1988"/>
                    <a:pt x="6248" y="2556"/>
                    <a:pt x="13973" y="2556"/>
                  </a:cubicBezTo>
                  <a:cubicBezTo>
                    <a:pt x="21697" y="2556"/>
                    <a:pt x="27973" y="1988"/>
                    <a:pt x="27973" y="1278"/>
                  </a:cubicBezTo>
                  <a:cubicBezTo>
                    <a:pt x="27973" y="568"/>
                    <a:pt x="21697" y="0"/>
                    <a:pt x="13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5044625" y="1572100"/>
              <a:ext cx="508375" cy="655650"/>
            </a:xfrm>
            <a:custGeom>
              <a:rect b="b" l="l" r="r" t="t"/>
              <a:pathLst>
                <a:path extrusionOk="0" h="26226" w="20335">
                  <a:moveTo>
                    <a:pt x="10488" y="0"/>
                  </a:moveTo>
                  <a:cubicBezTo>
                    <a:pt x="9733" y="0"/>
                    <a:pt x="8999" y="91"/>
                    <a:pt x="8322" y="269"/>
                  </a:cubicBezTo>
                  <a:cubicBezTo>
                    <a:pt x="6362" y="809"/>
                    <a:pt x="4630" y="1973"/>
                    <a:pt x="3380" y="3592"/>
                  </a:cubicBezTo>
                  <a:cubicBezTo>
                    <a:pt x="1875" y="5381"/>
                    <a:pt x="881" y="7568"/>
                    <a:pt x="512" y="9896"/>
                  </a:cubicBezTo>
                  <a:cubicBezTo>
                    <a:pt x="86" y="12339"/>
                    <a:pt x="1" y="14838"/>
                    <a:pt x="256" y="17337"/>
                  </a:cubicBezTo>
                  <a:cubicBezTo>
                    <a:pt x="427" y="18927"/>
                    <a:pt x="626" y="20518"/>
                    <a:pt x="824" y="22108"/>
                  </a:cubicBezTo>
                  <a:cubicBezTo>
                    <a:pt x="881" y="22534"/>
                    <a:pt x="966" y="22960"/>
                    <a:pt x="1052" y="23357"/>
                  </a:cubicBezTo>
                  <a:cubicBezTo>
                    <a:pt x="1137" y="23869"/>
                    <a:pt x="1449" y="24295"/>
                    <a:pt x="1903" y="24522"/>
                  </a:cubicBezTo>
                  <a:cubicBezTo>
                    <a:pt x="2784" y="25033"/>
                    <a:pt x="3721" y="25459"/>
                    <a:pt x="4687" y="25800"/>
                  </a:cubicBezTo>
                  <a:cubicBezTo>
                    <a:pt x="5226" y="25970"/>
                    <a:pt x="5766" y="26112"/>
                    <a:pt x="6305" y="26226"/>
                  </a:cubicBezTo>
                  <a:cubicBezTo>
                    <a:pt x="10224" y="26112"/>
                    <a:pt x="13604" y="25771"/>
                    <a:pt x="15791" y="25345"/>
                  </a:cubicBezTo>
                  <a:cubicBezTo>
                    <a:pt x="15961" y="25147"/>
                    <a:pt x="16131" y="24976"/>
                    <a:pt x="16245" y="24749"/>
                  </a:cubicBezTo>
                  <a:lnTo>
                    <a:pt x="16359" y="24579"/>
                  </a:lnTo>
                  <a:cubicBezTo>
                    <a:pt x="17551" y="22591"/>
                    <a:pt x="18545" y="20489"/>
                    <a:pt x="19284" y="18274"/>
                  </a:cubicBezTo>
                  <a:cubicBezTo>
                    <a:pt x="19965" y="16201"/>
                    <a:pt x="20306" y="14014"/>
                    <a:pt x="20334" y="11827"/>
                  </a:cubicBezTo>
                  <a:cubicBezTo>
                    <a:pt x="20334" y="10408"/>
                    <a:pt x="20164" y="8959"/>
                    <a:pt x="19823" y="7568"/>
                  </a:cubicBezTo>
                  <a:cubicBezTo>
                    <a:pt x="19312" y="5637"/>
                    <a:pt x="18318" y="3876"/>
                    <a:pt x="16898" y="2484"/>
                  </a:cubicBezTo>
                  <a:cubicBezTo>
                    <a:pt x="15176" y="804"/>
                    <a:pt x="12737" y="0"/>
                    <a:pt x="104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5428025" y="2190800"/>
              <a:ext cx="4275" cy="2875"/>
            </a:xfrm>
            <a:custGeom>
              <a:rect b="b" l="l" r="r" t="t"/>
              <a:pathLst>
                <a:path extrusionOk="0" h="115" w="171">
                  <a:moveTo>
                    <a:pt x="171" y="1"/>
                  </a:moveTo>
                  <a:cubicBezTo>
                    <a:pt x="85" y="1"/>
                    <a:pt x="0" y="1"/>
                    <a:pt x="0" y="115"/>
                  </a:cubicBezTo>
                  <a:cubicBezTo>
                    <a:pt x="85" y="115"/>
                    <a:pt x="142" y="58"/>
                    <a:pt x="171" y="1"/>
                  </a:cubicBezTo>
                  <a:close/>
                </a:path>
              </a:pathLst>
            </a:custGeom>
            <a:solidFill>
              <a:srgbClr val="EE8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5117750" y="2412975"/>
              <a:ext cx="352175" cy="858700"/>
            </a:xfrm>
            <a:custGeom>
              <a:rect b="b" l="l" r="r" t="t"/>
              <a:pathLst>
                <a:path extrusionOk="0" h="34348" w="14087">
                  <a:moveTo>
                    <a:pt x="12350" y="0"/>
                  </a:moveTo>
                  <a:cubicBezTo>
                    <a:pt x="12026" y="0"/>
                    <a:pt x="11894" y="216"/>
                    <a:pt x="11786" y="457"/>
                  </a:cubicBezTo>
                  <a:cubicBezTo>
                    <a:pt x="11730" y="599"/>
                    <a:pt x="11701" y="770"/>
                    <a:pt x="11701" y="940"/>
                  </a:cubicBezTo>
                  <a:cubicBezTo>
                    <a:pt x="11644" y="1877"/>
                    <a:pt x="11588" y="2786"/>
                    <a:pt x="11559" y="3695"/>
                  </a:cubicBezTo>
                  <a:cubicBezTo>
                    <a:pt x="11474" y="5739"/>
                    <a:pt x="11389" y="7756"/>
                    <a:pt x="11304" y="9800"/>
                  </a:cubicBezTo>
                  <a:cubicBezTo>
                    <a:pt x="11218" y="12470"/>
                    <a:pt x="11133" y="15139"/>
                    <a:pt x="11020" y="17809"/>
                  </a:cubicBezTo>
                  <a:lnTo>
                    <a:pt x="10878" y="22211"/>
                  </a:lnTo>
                  <a:cubicBezTo>
                    <a:pt x="10849" y="22353"/>
                    <a:pt x="10849" y="22495"/>
                    <a:pt x="10821" y="22637"/>
                  </a:cubicBezTo>
                  <a:cubicBezTo>
                    <a:pt x="10821" y="22677"/>
                    <a:pt x="10778" y="22717"/>
                    <a:pt x="10733" y="22717"/>
                  </a:cubicBezTo>
                  <a:cubicBezTo>
                    <a:pt x="10715" y="22717"/>
                    <a:pt x="10695" y="22710"/>
                    <a:pt x="10679" y="22694"/>
                  </a:cubicBezTo>
                  <a:cubicBezTo>
                    <a:pt x="10594" y="22665"/>
                    <a:pt x="10508" y="22608"/>
                    <a:pt x="10423" y="22580"/>
                  </a:cubicBezTo>
                  <a:lnTo>
                    <a:pt x="4317" y="18576"/>
                  </a:lnTo>
                  <a:cubicBezTo>
                    <a:pt x="3352" y="17951"/>
                    <a:pt x="2358" y="17355"/>
                    <a:pt x="1392" y="16730"/>
                  </a:cubicBezTo>
                  <a:cubicBezTo>
                    <a:pt x="1194" y="16616"/>
                    <a:pt x="966" y="16503"/>
                    <a:pt x="768" y="16389"/>
                  </a:cubicBezTo>
                  <a:cubicBezTo>
                    <a:pt x="720" y="16370"/>
                    <a:pt x="673" y="16361"/>
                    <a:pt x="627" y="16361"/>
                  </a:cubicBezTo>
                  <a:cubicBezTo>
                    <a:pt x="534" y="16361"/>
                    <a:pt x="446" y="16398"/>
                    <a:pt x="370" y="16474"/>
                  </a:cubicBezTo>
                  <a:cubicBezTo>
                    <a:pt x="200" y="16559"/>
                    <a:pt x="114" y="16730"/>
                    <a:pt x="58" y="16929"/>
                  </a:cubicBezTo>
                  <a:cubicBezTo>
                    <a:pt x="1" y="17213"/>
                    <a:pt x="1" y="17497"/>
                    <a:pt x="29" y="17781"/>
                  </a:cubicBezTo>
                  <a:cubicBezTo>
                    <a:pt x="114" y="18519"/>
                    <a:pt x="86" y="18519"/>
                    <a:pt x="682" y="18916"/>
                  </a:cubicBezTo>
                  <a:cubicBezTo>
                    <a:pt x="1960" y="19768"/>
                    <a:pt x="3238" y="20620"/>
                    <a:pt x="4488" y="21472"/>
                  </a:cubicBezTo>
                  <a:cubicBezTo>
                    <a:pt x="6476" y="22864"/>
                    <a:pt x="8492" y="24170"/>
                    <a:pt x="10423" y="25647"/>
                  </a:cubicBezTo>
                  <a:cubicBezTo>
                    <a:pt x="10622" y="25789"/>
                    <a:pt x="10764" y="26016"/>
                    <a:pt x="10736" y="26272"/>
                  </a:cubicBezTo>
                  <a:cubicBezTo>
                    <a:pt x="10650" y="28487"/>
                    <a:pt x="10594" y="30730"/>
                    <a:pt x="10508" y="32946"/>
                  </a:cubicBezTo>
                  <a:cubicBezTo>
                    <a:pt x="10508" y="33229"/>
                    <a:pt x="10480" y="33513"/>
                    <a:pt x="10395" y="33797"/>
                  </a:cubicBezTo>
                  <a:cubicBezTo>
                    <a:pt x="10310" y="34025"/>
                    <a:pt x="10366" y="34138"/>
                    <a:pt x="10594" y="34223"/>
                  </a:cubicBezTo>
                  <a:cubicBezTo>
                    <a:pt x="10832" y="34310"/>
                    <a:pt x="11071" y="34347"/>
                    <a:pt x="11322" y="34347"/>
                  </a:cubicBezTo>
                  <a:cubicBezTo>
                    <a:pt x="11400" y="34347"/>
                    <a:pt x="11479" y="34344"/>
                    <a:pt x="11559" y="34337"/>
                  </a:cubicBezTo>
                  <a:cubicBezTo>
                    <a:pt x="11759" y="34304"/>
                    <a:pt x="11968" y="34290"/>
                    <a:pt x="12182" y="34290"/>
                  </a:cubicBezTo>
                  <a:cubicBezTo>
                    <a:pt x="12333" y="34290"/>
                    <a:pt x="12485" y="34297"/>
                    <a:pt x="12638" y="34309"/>
                  </a:cubicBezTo>
                  <a:cubicBezTo>
                    <a:pt x="12668" y="34319"/>
                    <a:pt x="12699" y="34323"/>
                    <a:pt x="12729" y="34323"/>
                  </a:cubicBezTo>
                  <a:cubicBezTo>
                    <a:pt x="12874" y="34323"/>
                    <a:pt x="13017" y="34217"/>
                    <a:pt x="13064" y="34053"/>
                  </a:cubicBezTo>
                  <a:cubicBezTo>
                    <a:pt x="13093" y="33911"/>
                    <a:pt x="13121" y="33769"/>
                    <a:pt x="13121" y="33627"/>
                  </a:cubicBezTo>
                  <a:cubicBezTo>
                    <a:pt x="13206" y="30787"/>
                    <a:pt x="13292" y="27947"/>
                    <a:pt x="13377" y="25107"/>
                  </a:cubicBezTo>
                  <a:cubicBezTo>
                    <a:pt x="13462" y="22495"/>
                    <a:pt x="13547" y="19882"/>
                    <a:pt x="13604" y="17241"/>
                  </a:cubicBezTo>
                  <a:cubicBezTo>
                    <a:pt x="13661" y="15537"/>
                    <a:pt x="13718" y="13833"/>
                    <a:pt x="13774" y="12129"/>
                  </a:cubicBezTo>
                  <a:cubicBezTo>
                    <a:pt x="13803" y="10709"/>
                    <a:pt x="13860" y="9261"/>
                    <a:pt x="13888" y="7812"/>
                  </a:cubicBezTo>
                  <a:cubicBezTo>
                    <a:pt x="13945" y="5541"/>
                    <a:pt x="14002" y="3269"/>
                    <a:pt x="14087" y="997"/>
                  </a:cubicBezTo>
                  <a:cubicBezTo>
                    <a:pt x="14087" y="826"/>
                    <a:pt x="14058" y="628"/>
                    <a:pt x="14030" y="457"/>
                  </a:cubicBezTo>
                  <a:cubicBezTo>
                    <a:pt x="14030" y="218"/>
                    <a:pt x="13831" y="28"/>
                    <a:pt x="13596" y="28"/>
                  </a:cubicBezTo>
                  <a:cubicBezTo>
                    <a:pt x="13580" y="28"/>
                    <a:pt x="13563" y="29"/>
                    <a:pt x="13547" y="31"/>
                  </a:cubicBezTo>
                  <a:cubicBezTo>
                    <a:pt x="13363" y="31"/>
                    <a:pt x="13171" y="38"/>
                    <a:pt x="12979" y="38"/>
                  </a:cubicBezTo>
                  <a:cubicBezTo>
                    <a:pt x="12787" y="38"/>
                    <a:pt x="12596" y="31"/>
                    <a:pt x="12411" y="3"/>
                  </a:cubicBezTo>
                  <a:cubicBezTo>
                    <a:pt x="12390" y="1"/>
                    <a:pt x="12370" y="0"/>
                    <a:pt x="123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4794000" y="2412975"/>
              <a:ext cx="352175" cy="858700"/>
            </a:xfrm>
            <a:custGeom>
              <a:rect b="b" l="l" r="r" t="t"/>
              <a:pathLst>
                <a:path extrusionOk="0" h="34348" w="14087">
                  <a:moveTo>
                    <a:pt x="1709" y="0"/>
                  </a:moveTo>
                  <a:cubicBezTo>
                    <a:pt x="1689" y="0"/>
                    <a:pt x="1669" y="1"/>
                    <a:pt x="1648" y="3"/>
                  </a:cubicBezTo>
                  <a:cubicBezTo>
                    <a:pt x="1463" y="31"/>
                    <a:pt x="1279" y="38"/>
                    <a:pt x="1091" y="38"/>
                  </a:cubicBezTo>
                  <a:cubicBezTo>
                    <a:pt x="903" y="38"/>
                    <a:pt x="711" y="31"/>
                    <a:pt x="512" y="31"/>
                  </a:cubicBezTo>
                  <a:cubicBezTo>
                    <a:pt x="496" y="29"/>
                    <a:pt x="480" y="28"/>
                    <a:pt x="464" y="28"/>
                  </a:cubicBezTo>
                  <a:cubicBezTo>
                    <a:pt x="232" y="28"/>
                    <a:pt x="56" y="218"/>
                    <a:pt x="29" y="457"/>
                  </a:cubicBezTo>
                  <a:cubicBezTo>
                    <a:pt x="1" y="628"/>
                    <a:pt x="1" y="826"/>
                    <a:pt x="1" y="997"/>
                  </a:cubicBezTo>
                  <a:cubicBezTo>
                    <a:pt x="58" y="3269"/>
                    <a:pt x="115" y="5541"/>
                    <a:pt x="200" y="7812"/>
                  </a:cubicBezTo>
                  <a:cubicBezTo>
                    <a:pt x="228" y="9261"/>
                    <a:pt x="257" y="10709"/>
                    <a:pt x="313" y="12129"/>
                  </a:cubicBezTo>
                  <a:cubicBezTo>
                    <a:pt x="370" y="13833"/>
                    <a:pt x="427" y="15537"/>
                    <a:pt x="455" y="17241"/>
                  </a:cubicBezTo>
                  <a:cubicBezTo>
                    <a:pt x="540" y="19882"/>
                    <a:pt x="626" y="22495"/>
                    <a:pt x="682" y="25107"/>
                  </a:cubicBezTo>
                  <a:cubicBezTo>
                    <a:pt x="768" y="27947"/>
                    <a:pt x="853" y="30787"/>
                    <a:pt x="966" y="33627"/>
                  </a:cubicBezTo>
                  <a:cubicBezTo>
                    <a:pt x="966" y="33769"/>
                    <a:pt x="966" y="33911"/>
                    <a:pt x="1023" y="34053"/>
                  </a:cubicBezTo>
                  <a:cubicBezTo>
                    <a:pt x="1070" y="34217"/>
                    <a:pt x="1195" y="34323"/>
                    <a:pt x="1348" y="34323"/>
                  </a:cubicBezTo>
                  <a:cubicBezTo>
                    <a:pt x="1381" y="34323"/>
                    <a:pt x="1415" y="34319"/>
                    <a:pt x="1449" y="34309"/>
                  </a:cubicBezTo>
                  <a:cubicBezTo>
                    <a:pt x="1602" y="34297"/>
                    <a:pt x="1750" y="34290"/>
                    <a:pt x="1897" y="34290"/>
                  </a:cubicBezTo>
                  <a:cubicBezTo>
                    <a:pt x="2106" y="34290"/>
                    <a:pt x="2312" y="34304"/>
                    <a:pt x="2528" y="34337"/>
                  </a:cubicBezTo>
                  <a:cubicBezTo>
                    <a:pt x="2602" y="34344"/>
                    <a:pt x="2677" y="34347"/>
                    <a:pt x="2754" y="34347"/>
                  </a:cubicBezTo>
                  <a:cubicBezTo>
                    <a:pt x="3000" y="34347"/>
                    <a:pt x="3255" y="34310"/>
                    <a:pt x="3494" y="34223"/>
                  </a:cubicBezTo>
                  <a:cubicBezTo>
                    <a:pt x="3693" y="34138"/>
                    <a:pt x="3778" y="34025"/>
                    <a:pt x="3693" y="33797"/>
                  </a:cubicBezTo>
                  <a:cubicBezTo>
                    <a:pt x="3608" y="33513"/>
                    <a:pt x="3579" y="33229"/>
                    <a:pt x="3579" y="32946"/>
                  </a:cubicBezTo>
                  <a:cubicBezTo>
                    <a:pt x="3494" y="30730"/>
                    <a:pt x="3437" y="28487"/>
                    <a:pt x="3352" y="26272"/>
                  </a:cubicBezTo>
                  <a:cubicBezTo>
                    <a:pt x="3324" y="26016"/>
                    <a:pt x="3437" y="25789"/>
                    <a:pt x="3664" y="25647"/>
                  </a:cubicBezTo>
                  <a:cubicBezTo>
                    <a:pt x="5567" y="24170"/>
                    <a:pt x="7612" y="22864"/>
                    <a:pt x="9571" y="21472"/>
                  </a:cubicBezTo>
                  <a:cubicBezTo>
                    <a:pt x="10849" y="20620"/>
                    <a:pt x="12127" y="19768"/>
                    <a:pt x="13405" y="18916"/>
                  </a:cubicBezTo>
                  <a:cubicBezTo>
                    <a:pt x="14002" y="18519"/>
                    <a:pt x="13973" y="18519"/>
                    <a:pt x="14058" y="17781"/>
                  </a:cubicBezTo>
                  <a:cubicBezTo>
                    <a:pt x="14087" y="17497"/>
                    <a:pt x="14058" y="17213"/>
                    <a:pt x="14030" y="16929"/>
                  </a:cubicBezTo>
                  <a:cubicBezTo>
                    <a:pt x="13973" y="16730"/>
                    <a:pt x="13860" y="16559"/>
                    <a:pt x="13718" y="16474"/>
                  </a:cubicBezTo>
                  <a:cubicBezTo>
                    <a:pt x="13642" y="16398"/>
                    <a:pt x="13554" y="16361"/>
                    <a:pt x="13461" y="16361"/>
                  </a:cubicBezTo>
                  <a:cubicBezTo>
                    <a:pt x="13415" y="16361"/>
                    <a:pt x="13367" y="16370"/>
                    <a:pt x="13320" y="16389"/>
                  </a:cubicBezTo>
                  <a:cubicBezTo>
                    <a:pt x="13121" y="16503"/>
                    <a:pt x="12894" y="16616"/>
                    <a:pt x="12695" y="16730"/>
                  </a:cubicBezTo>
                  <a:cubicBezTo>
                    <a:pt x="11730" y="17355"/>
                    <a:pt x="10736" y="17951"/>
                    <a:pt x="9770" y="18576"/>
                  </a:cubicBezTo>
                  <a:lnTo>
                    <a:pt x="3636" y="22580"/>
                  </a:lnTo>
                  <a:cubicBezTo>
                    <a:pt x="3579" y="22608"/>
                    <a:pt x="3494" y="22665"/>
                    <a:pt x="3409" y="22694"/>
                  </a:cubicBezTo>
                  <a:cubicBezTo>
                    <a:pt x="3384" y="22710"/>
                    <a:pt x="3359" y="22717"/>
                    <a:pt x="3336" y="22717"/>
                  </a:cubicBezTo>
                  <a:cubicBezTo>
                    <a:pt x="3281" y="22717"/>
                    <a:pt x="3238" y="22677"/>
                    <a:pt x="3238" y="22637"/>
                  </a:cubicBezTo>
                  <a:cubicBezTo>
                    <a:pt x="3210" y="22495"/>
                    <a:pt x="3210" y="22353"/>
                    <a:pt x="3210" y="22211"/>
                  </a:cubicBezTo>
                  <a:lnTo>
                    <a:pt x="3040" y="17809"/>
                  </a:lnTo>
                  <a:cubicBezTo>
                    <a:pt x="2954" y="15139"/>
                    <a:pt x="2841" y="12470"/>
                    <a:pt x="2756" y="9800"/>
                  </a:cubicBezTo>
                  <a:cubicBezTo>
                    <a:pt x="2670" y="7756"/>
                    <a:pt x="2585" y="5739"/>
                    <a:pt x="2528" y="3695"/>
                  </a:cubicBezTo>
                  <a:cubicBezTo>
                    <a:pt x="2472" y="2786"/>
                    <a:pt x="2415" y="1877"/>
                    <a:pt x="2386" y="940"/>
                  </a:cubicBezTo>
                  <a:cubicBezTo>
                    <a:pt x="2386" y="770"/>
                    <a:pt x="2358" y="599"/>
                    <a:pt x="2301" y="457"/>
                  </a:cubicBezTo>
                  <a:cubicBezTo>
                    <a:pt x="2167" y="216"/>
                    <a:pt x="2033" y="0"/>
                    <a:pt x="17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4746450" y="1726675"/>
              <a:ext cx="296075" cy="476225"/>
            </a:xfrm>
            <a:custGeom>
              <a:rect b="b" l="l" r="r" t="t"/>
              <a:pathLst>
                <a:path extrusionOk="0" h="19049" w="11843">
                  <a:moveTo>
                    <a:pt x="5498" y="0"/>
                  </a:moveTo>
                  <a:cubicBezTo>
                    <a:pt x="5298" y="0"/>
                    <a:pt x="5091" y="38"/>
                    <a:pt x="4885" y="107"/>
                  </a:cubicBezTo>
                  <a:cubicBezTo>
                    <a:pt x="3692" y="447"/>
                    <a:pt x="2641" y="1214"/>
                    <a:pt x="1988" y="2293"/>
                  </a:cubicBezTo>
                  <a:cubicBezTo>
                    <a:pt x="1278" y="3486"/>
                    <a:pt x="767" y="4764"/>
                    <a:pt x="511" y="6127"/>
                  </a:cubicBezTo>
                  <a:cubicBezTo>
                    <a:pt x="57" y="8314"/>
                    <a:pt x="0" y="10586"/>
                    <a:pt x="369" y="12829"/>
                  </a:cubicBezTo>
                  <a:cubicBezTo>
                    <a:pt x="710" y="14959"/>
                    <a:pt x="1704" y="16947"/>
                    <a:pt x="3238" y="18481"/>
                  </a:cubicBezTo>
                  <a:cubicBezTo>
                    <a:pt x="3578" y="18822"/>
                    <a:pt x="4033" y="19020"/>
                    <a:pt x="4516" y="19049"/>
                  </a:cubicBezTo>
                  <a:lnTo>
                    <a:pt x="5084" y="19049"/>
                  </a:lnTo>
                  <a:cubicBezTo>
                    <a:pt x="6163" y="18964"/>
                    <a:pt x="7242" y="18907"/>
                    <a:pt x="8321" y="18793"/>
                  </a:cubicBezTo>
                  <a:cubicBezTo>
                    <a:pt x="9003" y="18793"/>
                    <a:pt x="9656" y="18708"/>
                    <a:pt x="10337" y="18594"/>
                  </a:cubicBezTo>
                  <a:cubicBezTo>
                    <a:pt x="10439" y="18633"/>
                    <a:pt x="10537" y="18649"/>
                    <a:pt x="10631" y="18649"/>
                  </a:cubicBezTo>
                  <a:cubicBezTo>
                    <a:pt x="10879" y="18649"/>
                    <a:pt x="11105" y="18542"/>
                    <a:pt x="11331" y="18481"/>
                  </a:cubicBezTo>
                  <a:cubicBezTo>
                    <a:pt x="11729" y="18367"/>
                    <a:pt x="11843" y="18083"/>
                    <a:pt x="11615" y="17771"/>
                  </a:cubicBezTo>
                  <a:cubicBezTo>
                    <a:pt x="11473" y="17515"/>
                    <a:pt x="11388" y="17231"/>
                    <a:pt x="11417" y="16976"/>
                  </a:cubicBezTo>
                  <a:cubicBezTo>
                    <a:pt x="11417" y="15811"/>
                    <a:pt x="11360" y="14647"/>
                    <a:pt x="11303" y="13483"/>
                  </a:cubicBezTo>
                  <a:cubicBezTo>
                    <a:pt x="11189" y="11466"/>
                    <a:pt x="10991" y="9422"/>
                    <a:pt x="10678" y="7434"/>
                  </a:cubicBezTo>
                  <a:cubicBezTo>
                    <a:pt x="10423" y="5701"/>
                    <a:pt x="9826" y="4026"/>
                    <a:pt x="9003" y="2492"/>
                  </a:cubicBezTo>
                  <a:cubicBezTo>
                    <a:pt x="8804" y="2151"/>
                    <a:pt x="8605" y="1839"/>
                    <a:pt x="8378" y="1527"/>
                  </a:cubicBezTo>
                  <a:cubicBezTo>
                    <a:pt x="7781" y="731"/>
                    <a:pt x="6873" y="192"/>
                    <a:pt x="5879" y="50"/>
                  </a:cubicBezTo>
                  <a:cubicBezTo>
                    <a:pt x="5756" y="16"/>
                    <a:pt x="5628" y="0"/>
                    <a:pt x="54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4743600" y="1333075"/>
              <a:ext cx="290400" cy="849350"/>
            </a:xfrm>
            <a:custGeom>
              <a:rect b="b" l="l" r="r" t="t"/>
              <a:pathLst>
                <a:path extrusionOk="0" h="33974" w="11616">
                  <a:moveTo>
                    <a:pt x="6574" y="0"/>
                  </a:moveTo>
                  <a:cubicBezTo>
                    <a:pt x="6424" y="0"/>
                    <a:pt x="6305" y="132"/>
                    <a:pt x="6305" y="288"/>
                  </a:cubicBezTo>
                  <a:cubicBezTo>
                    <a:pt x="6334" y="430"/>
                    <a:pt x="6447" y="544"/>
                    <a:pt x="6589" y="544"/>
                  </a:cubicBezTo>
                  <a:cubicBezTo>
                    <a:pt x="6731" y="544"/>
                    <a:pt x="6845" y="430"/>
                    <a:pt x="6845" y="288"/>
                  </a:cubicBezTo>
                  <a:cubicBezTo>
                    <a:pt x="6845" y="146"/>
                    <a:pt x="6760" y="33"/>
                    <a:pt x="6618" y="4"/>
                  </a:cubicBezTo>
                  <a:cubicBezTo>
                    <a:pt x="6603" y="2"/>
                    <a:pt x="6588" y="0"/>
                    <a:pt x="6574" y="0"/>
                  </a:cubicBezTo>
                  <a:close/>
                  <a:moveTo>
                    <a:pt x="5086" y="226"/>
                  </a:moveTo>
                  <a:cubicBezTo>
                    <a:pt x="4964" y="226"/>
                    <a:pt x="4853" y="306"/>
                    <a:pt x="4828" y="430"/>
                  </a:cubicBezTo>
                  <a:cubicBezTo>
                    <a:pt x="4828" y="600"/>
                    <a:pt x="4942" y="742"/>
                    <a:pt x="5084" y="799"/>
                  </a:cubicBezTo>
                  <a:cubicBezTo>
                    <a:pt x="5226" y="771"/>
                    <a:pt x="5340" y="686"/>
                    <a:pt x="5396" y="572"/>
                  </a:cubicBezTo>
                  <a:cubicBezTo>
                    <a:pt x="5453" y="402"/>
                    <a:pt x="5311" y="231"/>
                    <a:pt x="5141" y="231"/>
                  </a:cubicBezTo>
                  <a:cubicBezTo>
                    <a:pt x="5122" y="228"/>
                    <a:pt x="5104" y="226"/>
                    <a:pt x="5086" y="226"/>
                  </a:cubicBezTo>
                  <a:close/>
                  <a:moveTo>
                    <a:pt x="7810" y="1424"/>
                  </a:moveTo>
                  <a:cubicBezTo>
                    <a:pt x="7640" y="1452"/>
                    <a:pt x="7470" y="1566"/>
                    <a:pt x="7441" y="1736"/>
                  </a:cubicBezTo>
                  <a:cubicBezTo>
                    <a:pt x="7441" y="1956"/>
                    <a:pt x="7610" y="2106"/>
                    <a:pt x="7779" y="2106"/>
                  </a:cubicBezTo>
                  <a:cubicBezTo>
                    <a:pt x="7850" y="2106"/>
                    <a:pt x="7922" y="2079"/>
                    <a:pt x="7981" y="2020"/>
                  </a:cubicBezTo>
                  <a:cubicBezTo>
                    <a:pt x="8208" y="1822"/>
                    <a:pt x="8094" y="1452"/>
                    <a:pt x="7810" y="1424"/>
                  </a:cubicBezTo>
                  <a:close/>
                  <a:moveTo>
                    <a:pt x="5579" y="2073"/>
                  </a:moveTo>
                  <a:cubicBezTo>
                    <a:pt x="5448" y="2073"/>
                    <a:pt x="5308" y="2180"/>
                    <a:pt x="5283" y="2333"/>
                  </a:cubicBezTo>
                  <a:cubicBezTo>
                    <a:pt x="5254" y="2503"/>
                    <a:pt x="5368" y="2674"/>
                    <a:pt x="5567" y="2702"/>
                  </a:cubicBezTo>
                  <a:cubicBezTo>
                    <a:pt x="5737" y="2702"/>
                    <a:pt x="5879" y="2560"/>
                    <a:pt x="5879" y="2390"/>
                  </a:cubicBezTo>
                  <a:cubicBezTo>
                    <a:pt x="5879" y="2219"/>
                    <a:pt x="5794" y="2106"/>
                    <a:pt x="5624" y="2077"/>
                  </a:cubicBezTo>
                  <a:cubicBezTo>
                    <a:pt x="5609" y="2074"/>
                    <a:pt x="5594" y="2073"/>
                    <a:pt x="5579" y="2073"/>
                  </a:cubicBezTo>
                  <a:close/>
                  <a:moveTo>
                    <a:pt x="4175" y="2390"/>
                  </a:moveTo>
                  <a:cubicBezTo>
                    <a:pt x="4005" y="2390"/>
                    <a:pt x="3863" y="2532"/>
                    <a:pt x="3863" y="2702"/>
                  </a:cubicBezTo>
                  <a:cubicBezTo>
                    <a:pt x="3891" y="2872"/>
                    <a:pt x="4062" y="2986"/>
                    <a:pt x="4232" y="2986"/>
                  </a:cubicBezTo>
                  <a:cubicBezTo>
                    <a:pt x="4374" y="2958"/>
                    <a:pt x="4459" y="2816"/>
                    <a:pt x="4459" y="2674"/>
                  </a:cubicBezTo>
                  <a:cubicBezTo>
                    <a:pt x="4459" y="2532"/>
                    <a:pt x="4346" y="2390"/>
                    <a:pt x="4175" y="2390"/>
                  </a:cubicBezTo>
                  <a:close/>
                  <a:moveTo>
                    <a:pt x="5254" y="4236"/>
                  </a:moveTo>
                  <a:cubicBezTo>
                    <a:pt x="5084" y="4264"/>
                    <a:pt x="4970" y="4406"/>
                    <a:pt x="4970" y="4576"/>
                  </a:cubicBezTo>
                  <a:cubicBezTo>
                    <a:pt x="4970" y="4732"/>
                    <a:pt x="5113" y="4864"/>
                    <a:pt x="5267" y="4864"/>
                  </a:cubicBezTo>
                  <a:cubicBezTo>
                    <a:pt x="5282" y="4864"/>
                    <a:pt x="5296" y="4863"/>
                    <a:pt x="5311" y="4860"/>
                  </a:cubicBezTo>
                  <a:lnTo>
                    <a:pt x="5311" y="4832"/>
                  </a:lnTo>
                  <a:cubicBezTo>
                    <a:pt x="5453" y="4832"/>
                    <a:pt x="5567" y="4718"/>
                    <a:pt x="5567" y="4548"/>
                  </a:cubicBezTo>
                  <a:cubicBezTo>
                    <a:pt x="5567" y="4406"/>
                    <a:pt x="5425" y="4264"/>
                    <a:pt x="5254" y="4236"/>
                  </a:cubicBezTo>
                  <a:close/>
                  <a:moveTo>
                    <a:pt x="7096" y="4703"/>
                  </a:moveTo>
                  <a:cubicBezTo>
                    <a:pt x="7013" y="4703"/>
                    <a:pt x="6948" y="4791"/>
                    <a:pt x="6902" y="4860"/>
                  </a:cubicBezTo>
                  <a:cubicBezTo>
                    <a:pt x="6845" y="4974"/>
                    <a:pt x="6958" y="5144"/>
                    <a:pt x="7100" y="5201"/>
                  </a:cubicBezTo>
                  <a:cubicBezTo>
                    <a:pt x="7214" y="5173"/>
                    <a:pt x="7299" y="5088"/>
                    <a:pt x="7299" y="5002"/>
                  </a:cubicBezTo>
                  <a:lnTo>
                    <a:pt x="7328" y="4974"/>
                  </a:lnTo>
                  <a:cubicBezTo>
                    <a:pt x="7356" y="4860"/>
                    <a:pt x="7299" y="4747"/>
                    <a:pt x="7157" y="4718"/>
                  </a:cubicBezTo>
                  <a:cubicBezTo>
                    <a:pt x="7136" y="4708"/>
                    <a:pt x="7116" y="4703"/>
                    <a:pt x="7096" y="4703"/>
                  </a:cubicBezTo>
                  <a:close/>
                  <a:moveTo>
                    <a:pt x="4062" y="5258"/>
                  </a:moveTo>
                  <a:cubicBezTo>
                    <a:pt x="3834" y="5286"/>
                    <a:pt x="3664" y="5485"/>
                    <a:pt x="3692" y="5684"/>
                  </a:cubicBezTo>
                  <a:cubicBezTo>
                    <a:pt x="3718" y="5840"/>
                    <a:pt x="3839" y="5972"/>
                    <a:pt x="3990" y="5972"/>
                  </a:cubicBezTo>
                  <a:cubicBezTo>
                    <a:pt x="4004" y="5972"/>
                    <a:pt x="4019" y="5970"/>
                    <a:pt x="4033" y="5968"/>
                  </a:cubicBezTo>
                  <a:cubicBezTo>
                    <a:pt x="4232" y="5939"/>
                    <a:pt x="4374" y="5769"/>
                    <a:pt x="4346" y="5570"/>
                  </a:cubicBezTo>
                  <a:cubicBezTo>
                    <a:pt x="4346" y="5400"/>
                    <a:pt x="4204" y="5286"/>
                    <a:pt x="4062" y="5258"/>
                  </a:cubicBezTo>
                  <a:close/>
                  <a:moveTo>
                    <a:pt x="5694" y="6617"/>
                  </a:moveTo>
                  <a:cubicBezTo>
                    <a:pt x="5543" y="6617"/>
                    <a:pt x="5425" y="6749"/>
                    <a:pt x="5425" y="6905"/>
                  </a:cubicBezTo>
                  <a:cubicBezTo>
                    <a:pt x="5425" y="7047"/>
                    <a:pt x="5567" y="7189"/>
                    <a:pt x="5737" y="7217"/>
                  </a:cubicBezTo>
                  <a:cubicBezTo>
                    <a:pt x="5879" y="7217"/>
                    <a:pt x="6021" y="7075"/>
                    <a:pt x="6050" y="6933"/>
                  </a:cubicBezTo>
                  <a:cubicBezTo>
                    <a:pt x="6050" y="6763"/>
                    <a:pt x="5908" y="6621"/>
                    <a:pt x="5737" y="6621"/>
                  </a:cubicBezTo>
                  <a:cubicBezTo>
                    <a:pt x="5722" y="6619"/>
                    <a:pt x="5708" y="6617"/>
                    <a:pt x="5694" y="6617"/>
                  </a:cubicBezTo>
                  <a:close/>
                  <a:moveTo>
                    <a:pt x="4317" y="7047"/>
                  </a:moveTo>
                  <a:cubicBezTo>
                    <a:pt x="4147" y="7047"/>
                    <a:pt x="4005" y="7161"/>
                    <a:pt x="4005" y="7331"/>
                  </a:cubicBezTo>
                  <a:cubicBezTo>
                    <a:pt x="3991" y="7537"/>
                    <a:pt x="4137" y="7637"/>
                    <a:pt x="4284" y="7637"/>
                  </a:cubicBezTo>
                  <a:cubicBezTo>
                    <a:pt x="4442" y="7637"/>
                    <a:pt x="4602" y="7523"/>
                    <a:pt x="4573" y="7303"/>
                  </a:cubicBezTo>
                  <a:cubicBezTo>
                    <a:pt x="4573" y="7175"/>
                    <a:pt x="4482" y="7071"/>
                    <a:pt x="4361" y="7071"/>
                  </a:cubicBezTo>
                  <a:cubicBezTo>
                    <a:pt x="4347" y="7071"/>
                    <a:pt x="4332" y="7072"/>
                    <a:pt x="4317" y="7075"/>
                  </a:cubicBezTo>
                  <a:lnTo>
                    <a:pt x="4317" y="7047"/>
                  </a:lnTo>
                  <a:close/>
                  <a:moveTo>
                    <a:pt x="6837" y="7214"/>
                  </a:moveTo>
                  <a:cubicBezTo>
                    <a:pt x="6821" y="7214"/>
                    <a:pt x="6805" y="7215"/>
                    <a:pt x="6788" y="7217"/>
                  </a:cubicBezTo>
                  <a:cubicBezTo>
                    <a:pt x="6674" y="7303"/>
                    <a:pt x="6589" y="7416"/>
                    <a:pt x="6618" y="7587"/>
                  </a:cubicBezTo>
                  <a:cubicBezTo>
                    <a:pt x="6643" y="7716"/>
                    <a:pt x="6764" y="7846"/>
                    <a:pt x="6914" y="7846"/>
                  </a:cubicBezTo>
                  <a:cubicBezTo>
                    <a:pt x="6929" y="7846"/>
                    <a:pt x="6943" y="7845"/>
                    <a:pt x="6958" y="7842"/>
                  </a:cubicBezTo>
                  <a:cubicBezTo>
                    <a:pt x="7100" y="7842"/>
                    <a:pt x="7214" y="7729"/>
                    <a:pt x="7242" y="7587"/>
                  </a:cubicBezTo>
                  <a:cubicBezTo>
                    <a:pt x="7216" y="7376"/>
                    <a:pt x="7043" y="7214"/>
                    <a:pt x="6837" y="7214"/>
                  </a:cubicBezTo>
                  <a:close/>
                  <a:moveTo>
                    <a:pt x="7498" y="8439"/>
                  </a:moveTo>
                  <a:cubicBezTo>
                    <a:pt x="7356" y="8467"/>
                    <a:pt x="7242" y="8581"/>
                    <a:pt x="7242" y="8723"/>
                  </a:cubicBezTo>
                  <a:cubicBezTo>
                    <a:pt x="7271" y="8893"/>
                    <a:pt x="7384" y="9007"/>
                    <a:pt x="7526" y="9063"/>
                  </a:cubicBezTo>
                  <a:cubicBezTo>
                    <a:pt x="7697" y="9035"/>
                    <a:pt x="7839" y="8893"/>
                    <a:pt x="7839" y="8751"/>
                  </a:cubicBezTo>
                  <a:cubicBezTo>
                    <a:pt x="7810" y="8581"/>
                    <a:pt x="7668" y="8439"/>
                    <a:pt x="7498" y="8439"/>
                  </a:cubicBezTo>
                  <a:close/>
                  <a:moveTo>
                    <a:pt x="5487" y="8605"/>
                  </a:moveTo>
                  <a:cubicBezTo>
                    <a:pt x="5340" y="8605"/>
                    <a:pt x="5226" y="8712"/>
                    <a:pt x="5226" y="8865"/>
                  </a:cubicBezTo>
                  <a:lnTo>
                    <a:pt x="5254" y="8836"/>
                  </a:lnTo>
                  <a:lnTo>
                    <a:pt x="5254" y="8836"/>
                  </a:lnTo>
                  <a:cubicBezTo>
                    <a:pt x="5226" y="8978"/>
                    <a:pt x="5311" y="9120"/>
                    <a:pt x="5453" y="9149"/>
                  </a:cubicBezTo>
                  <a:cubicBezTo>
                    <a:pt x="5595" y="9149"/>
                    <a:pt x="5737" y="9035"/>
                    <a:pt x="5737" y="8893"/>
                  </a:cubicBezTo>
                  <a:cubicBezTo>
                    <a:pt x="5766" y="8751"/>
                    <a:pt x="5680" y="8609"/>
                    <a:pt x="5538" y="8609"/>
                  </a:cubicBezTo>
                  <a:cubicBezTo>
                    <a:pt x="5521" y="8606"/>
                    <a:pt x="5504" y="8605"/>
                    <a:pt x="5487" y="8605"/>
                  </a:cubicBezTo>
                  <a:close/>
                  <a:moveTo>
                    <a:pt x="3238" y="8751"/>
                  </a:moveTo>
                  <a:cubicBezTo>
                    <a:pt x="3068" y="8751"/>
                    <a:pt x="2926" y="8921"/>
                    <a:pt x="2954" y="9092"/>
                  </a:cubicBezTo>
                  <a:cubicBezTo>
                    <a:pt x="2954" y="9262"/>
                    <a:pt x="3068" y="9404"/>
                    <a:pt x="3238" y="9404"/>
                  </a:cubicBezTo>
                  <a:cubicBezTo>
                    <a:pt x="3380" y="9404"/>
                    <a:pt x="3494" y="9262"/>
                    <a:pt x="3494" y="9063"/>
                  </a:cubicBezTo>
                  <a:cubicBezTo>
                    <a:pt x="3522" y="8893"/>
                    <a:pt x="3408" y="8751"/>
                    <a:pt x="3238" y="8751"/>
                  </a:cubicBezTo>
                  <a:close/>
                  <a:moveTo>
                    <a:pt x="7810" y="10199"/>
                  </a:moveTo>
                  <a:cubicBezTo>
                    <a:pt x="7668" y="10199"/>
                    <a:pt x="7555" y="10313"/>
                    <a:pt x="7555" y="10455"/>
                  </a:cubicBezTo>
                  <a:cubicBezTo>
                    <a:pt x="7555" y="10625"/>
                    <a:pt x="7697" y="10767"/>
                    <a:pt x="7867" y="10767"/>
                  </a:cubicBezTo>
                  <a:cubicBezTo>
                    <a:pt x="8009" y="10767"/>
                    <a:pt x="8123" y="10654"/>
                    <a:pt x="8123" y="10512"/>
                  </a:cubicBezTo>
                  <a:cubicBezTo>
                    <a:pt x="8123" y="10341"/>
                    <a:pt x="7981" y="10199"/>
                    <a:pt x="7839" y="10199"/>
                  </a:cubicBezTo>
                  <a:close/>
                  <a:moveTo>
                    <a:pt x="6207" y="10451"/>
                  </a:moveTo>
                  <a:cubicBezTo>
                    <a:pt x="6193" y="10451"/>
                    <a:pt x="6178" y="10452"/>
                    <a:pt x="6163" y="10455"/>
                  </a:cubicBezTo>
                  <a:lnTo>
                    <a:pt x="6192" y="10455"/>
                  </a:lnTo>
                  <a:cubicBezTo>
                    <a:pt x="6050" y="10455"/>
                    <a:pt x="5964" y="10540"/>
                    <a:pt x="5964" y="10682"/>
                  </a:cubicBezTo>
                  <a:cubicBezTo>
                    <a:pt x="5936" y="10824"/>
                    <a:pt x="6050" y="10938"/>
                    <a:pt x="6220" y="10966"/>
                  </a:cubicBezTo>
                  <a:cubicBezTo>
                    <a:pt x="6362" y="10966"/>
                    <a:pt x="6476" y="10824"/>
                    <a:pt x="6476" y="10682"/>
                  </a:cubicBezTo>
                  <a:cubicBezTo>
                    <a:pt x="6450" y="10555"/>
                    <a:pt x="6334" y="10451"/>
                    <a:pt x="6207" y="10451"/>
                  </a:cubicBezTo>
                  <a:close/>
                  <a:moveTo>
                    <a:pt x="2840" y="11136"/>
                  </a:moveTo>
                  <a:cubicBezTo>
                    <a:pt x="2698" y="11136"/>
                    <a:pt x="2585" y="11250"/>
                    <a:pt x="2585" y="11392"/>
                  </a:cubicBezTo>
                  <a:cubicBezTo>
                    <a:pt x="2585" y="11534"/>
                    <a:pt x="2698" y="11619"/>
                    <a:pt x="2812" y="11648"/>
                  </a:cubicBezTo>
                  <a:cubicBezTo>
                    <a:pt x="2827" y="11651"/>
                    <a:pt x="2842" y="11652"/>
                    <a:pt x="2856" y="11652"/>
                  </a:cubicBezTo>
                  <a:cubicBezTo>
                    <a:pt x="2982" y="11652"/>
                    <a:pt x="3099" y="11548"/>
                    <a:pt x="3124" y="11420"/>
                  </a:cubicBezTo>
                  <a:cubicBezTo>
                    <a:pt x="3096" y="11278"/>
                    <a:pt x="2982" y="11165"/>
                    <a:pt x="2840" y="11165"/>
                  </a:cubicBezTo>
                  <a:lnTo>
                    <a:pt x="2840" y="11136"/>
                  </a:lnTo>
                  <a:close/>
                  <a:moveTo>
                    <a:pt x="4658" y="11420"/>
                  </a:moveTo>
                  <a:cubicBezTo>
                    <a:pt x="4601" y="11449"/>
                    <a:pt x="4544" y="11506"/>
                    <a:pt x="4544" y="11562"/>
                  </a:cubicBezTo>
                  <a:cubicBezTo>
                    <a:pt x="4516" y="11676"/>
                    <a:pt x="4601" y="11761"/>
                    <a:pt x="4686" y="11761"/>
                  </a:cubicBezTo>
                  <a:cubicBezTo>
                    <a:pt x="4800" y="11761"/>
                    <a:pt x="4857" y="11676"/>
                    <a:pt x="4857" y="11562"/>
                  </a:cubicBezTo>
                  <a:cubicBezTo>
                    <a:pt x="4857" y="11492"/>
                    <a:pt x="4780" y="11441"/>
                    <a:pt x="4705" y="11441"/>
                  </a:cubicBezTo>
                  <a:cubicBezTo>
                    <a:pt x="4689" y="11441"/>
                    <a:pt x="4673" y="11444"/>
                    <a:pt x="4658" y="11449"/>
                  </a:cubicBezTo>
                  <a:lnTo>
                    <a:pt x="4658" y="11420"/>
                  </a:lnTo>
                  <a:close/>
                  <a:moveTo>
                    <a:pt x="7952" y="12102"/>
                  </a:moveTo>
                  <a:cubicBezTo>
                    <a:pt x="7810" y="12102"/>
                    <a:pt x="7697" y="12244"/>
                    <a:pt x="7697" y="12386"/>
                  </a:cubicBezTo>
                  <a:cubicBezTo>
                    <a:pt x="7697" y="12556"/>
                    <a:pt x="7839" y="12670"/>
                    <a:pt x="8009" y="12670"/>
                  </a:cubicBezTo>
                  <a:cubicBezTo>
                    <a:pt x="8151" y="12642"/>
                    <a:pt x="8265" y="12528"/>
                    <a:pt x="8265" y="12386"/>
                  </a:cubicBezTo>
                  <a:cubicBezTo>
                    <a:pt x="8265" y="12216"/>
                    <a:pt x="8123" y="12102"/>
                    <a:pt x="7952" y="12102"/>
                  </a:cubicBezTo>
                  <a:close/>
                  <a:moveTo>
                    <a:pt x="6537" y="12580"/>
                  </a:moveTo>
                  <a:cubicBezTo>
                    <a:pt x="6385" y="12580"/>
                    <a:pt x="6245" y="12688"/>
                    <a:pt x="6220" y="12840"/>
                  </a:cubicBezTo>
                  <a:cubicBezTo>
                    <a:pt x="6220" y="13011"/>
                    <a:pt x="6334" y="13181"/>
                    <a:pt x="6532" y="13181"/>
                  </a:cubicBezTo>
                  <a:cubicBezTo>
                    <a:pt x="6674" y="13181"/>
                    <a:pt x="6816" y="13068"/>
                    <a:pt x="6845" y="12897"/>
                  </a:cubicBezTo>
                  <a:cubicBezTo>
                    <a:pt x="6845" y="12727"/>
                    <a:pt x="6731" y="12613"/>
                    <a:pt x="6589" y="12613"/>
                  </a:cubicBezTo>
                  <a:lnTo>
                    <a:pt x="6589" y="12585"/>
                  </a:lnTo>
                  <a:cubicBezTo>
                    <a:pt x="6572" y="12582"/>
                    <a:pt x="6554" y="12580"/>
                    <a:pt x="6537" y="12580"/>
                  </a:cubicBezTo>
                  <a:close/>
                  <a:moveTo>
                    <a:pt x="3168" y="13460"/>
                  </a:moveTo>
                  <a:cubicBezTo>
                    <a:pt x="3154" y="13460"/>
                    <a:pt x="3139" y="13462"/>
                    <a:pt x="3124" y="13465"/>
                  </a:cubicBezTo>
                  <a:cubicBezTo>
                    <a:pt x="3011" y="13494"/>
                    <a:pt x="2926" y="13607"/>
                    <a:pt x="2926" y="13721"/>
                  </a:cubicBezTo>
                  <a:cubicBezTo>
                    <a:pt x="2926" y="13844"/>
                    <a:pt x="3033" y="13925"/>
                    <a:pt x="3155" y="13925"/>
                  </a:cubicBezTo>
                  <a:cubicBezTo>
                    <a:pt x="3173" y="13925"/>
                    <a:pt x="3191" y="13923"/>
                    <a:pt x="3210" y="13920"/>
                  </a:cubicBezTo>
                  <a:cubicBezTo>
                    <a:pt x="3352" y="13891"/>
                    <a:pt x="3408" y="13778"/>
                    <a:pt x="3380" y="13664"/>
                  </a:cubicBezTo>
                  <a:cubicBezTo>
                    <a:pt x="3355" y="13540"/>
                    <a:pt x="3266" y="13460"/>
                    <a:pt x="3168" y="13460"/>
                  </a:cubicBezTo>
                  <a:close/>
                  <a:moveTo>
                    <a:pt x="4658" y="14346"/>
                  </a:moveTo>
                  <a:cubicBezTo>
                    <a:pt x="4488" y="14346"/>
                    <a:pt x="4346" y="14516"/>
                    <a:pt x="4374" y="14715"/>
                  </a:cubicBezTo>
                  <a:cubicBezTo>
                    <a:pt x="4402" y="14857"/>
                    <a:pt x="4544" y="14942"/>
                    <a:pt x="4686" y="14942"/>
                  </a:cubicBezTo>
                  <a:cubicBezTo>
                    <a:pt x="4828" y="14942"/>
                    <a:pt x="4970" y="14828"/>
                    <a:pt x="4970" y="14686"/>
                  </a:cubicBezTo>
                  <a:lnTo>
                    <a:pt x="4970" y="14658"/>
                  </a:lnTo>
                  <a:cubicBezTo>
                    <a:pt x="4970" y="14488"/>
                    <a:pt x="4828" y="14346"/>
                    <a:pt x="4658" y="14346"/>
                  </a:cubicBezTo>
                  <a:close/>
                  <a:moveTo>
                    <a:pt x="7929" y="14455"/>
                  </a:moveTo>
                  <a:cubicBezTo>
                    <a:pt x="7783" y="14455"/>
                    <a:pt x="7668" y="14562"/>
                    <a:pt x="7668" y="14715"/>
                  </a:cubicBezTo>
                  <a:cubicBezTo>
                    <a:pt x="7642" y="14899"/>
                    <a:pt x="7786" y="15059"/>
                    <a:pt x="7988" y="15059"/>
                  </a:cubicBezTo>
                  <a:cubicBezTo>
                    <a:pt x="8004" y="15059"/>
                    <a:pt x="8021" y="15058"/>
                    <a:pt x="8037" y="15056"/>
                  </a:cubicBezTo>
                  <a:cubicBezTo>
                    <a:pt x="8208" y="15056"/>
                    <a:pt x="8321" y="14914"/>
                    <a:pt x="8293" y="14743"/>
                  </a:cubicBezTo>
                  <a:cubicBezTo>
                    <a:pt x="8293" y="14587"/>
                    <a:pt x="8175" y="14455"/>
                    <a:pt x="8024" y="14455"/>
                  </a:cubicBezTo>
                  <a:cubicBezTo>
                    <a:pt x="8010" y="14455"/>
                    <a:pt x="7995" y="14457"/>
                    <a:pt x="7981" y="14459"/>
                  </a:cubicBezTo>
                  <a:cubicBezTo>
                    <a:pt x="7963" y="14456"/>
                    <a:pt x="7946" y="14455"/>
                    <a:pt x="7929" y="14455"/>
                  </a:cubicBezTo>
                  <a:close/>
                  <a:moveTo>
                    <a:pt x="5766" y="15538"/>
                  </a:moveTo>
                  <a:cubicBezTo>
                    <a:pt x="5567" y="15538"/>
                    <a:pt x="5396" y="15680"/>
                    <a:pt x="5396" y="15879"/>
                  </a:cubicBezTo>
                  <a:cubicBezTo>
                    <a:pt x="5422" y="16061"/>
                    <a:pt x="5567" y="16195"/>
                    <a:pt x="5744" y="16195"/>
                  </a:cubicBezTo>
                  <a:cubicBezTo>
                    <a:pt x="5760" y="16195"/>
                    <a:pt x="5777" y="16194"/>
                    <a:pt x="5794" y="16191"/>
                  </a:cubicBezTo>
                  <a:cubicBezTo>
                    <a:pt x="5964" y="16163"/>
                    <a:pt x="6106" y="16049"/>
                    <a:pt x="6106" y="15879"/>
                  </a:cubicBezTo>
                  <a:cubicBezTo>
                    <a:pt x="6106" y="15680"/>
                    <a:pt x="5964" y="15538"/>
                    <a:pt x="5766" y="15538"/>
                  </a:cubicBezTo>
                  <a:close/>
                  <a:moveTo>
                    <a:pt x="3579" y="16106"/>
                  </a:moveTo>
                  <a:cubicBezTo>
                    <a:pt x="3352" y="16106"/>
                    <a:pt x="3181" y="16277"/>
                    <a:pt x="3153" y="16504"/>
                  </a:cubicBezTo>
                  <a:cubicBezTo>
                    <a:pt x="3210" y="16731"/>
                    <a:pt x="3437" y="16873"/>
                    <a:pt x="3664" y="16873"/>
                  </a:cubicBezTo>
                  <a:cubicBezTo>
                    <a:pt x="3721" y="16845"/>
                    <a:pt x="3806" y="16845"/>
                    <a:pt x="3863" y="16816"/>
                  </a:cubicBezTo>
                  <a:cubicBezTo>
                    <a:pt x="4005" y="16759"/>
                    <a:pt x="4090" y="16646"/>
                    <a:pt x="4090" y="16504"/>
                  </a:cubicBezTo>
                  <a:cubicBezTo>
                    <a:pt x="4062" y="16333"/>
                    <a:pt x="3948" y="16191"/>
                    <a:pt x="3778" y="16135"/>
                  </a:cubicBezTo>
                  <a:cubicBezTo>
                    <a:pt x="3721" y="16135"/>
                    <a:pt x="3636" y="16106"/>
                    <a:pt x="3579" y="16106"/>
                  </a:cubicBezTo>
                  <a:close/>
                  <a:moveTo>
                    <a:pt x="7725" y="16220"/>
                  </a:moveTo>
                  <a:cubicBezTo>
                    <a:pt x="7526" y="16220"/>
                    <a:pt x="7384" y="16390"/>
                    <a:pt x="7384" y="16561"/>
                  </a:cubicBezTo>
                  <a:cubicBezTo>
                    <a:pt x="7384" y="16759"/>
                    <a:pt x="7526" y="16930"/>
                    <a:pt x="7725" y="16930"/>
                  </a:cubicBezTo>
                  <a:cubicBezTo>
                    <a:pt x="7895" y="16930"/>
                    <a:pt x="8066" y="16788"/>
                    <a:pt x="8066" y="16589"/>
                  </a:cubicBezTo>
                  <a:cubicBezTo>
                    <a:pt x="8066" y="16390"/>
                    <a:pt x="7924" y="16220"/>
                    <a:pt x="7725" y="16220"/>
                  </a:cubicBezTo>
                  <a:close/>
                  <a:moveTo>
                    <a:pt x="6390" y="17611"/>
                  </a:moveTo>
                  <a:cubicBezTo>
                    <a:pt x="6192" y="17611"/>
                    <a:pt x="6021" y="17782"/>
                    <a:pt x="6021" y="17981"/>
                  </a:cubicBezTo>
                  <a:cubicBezTo>
                    <a:pt x="6021" y="18179"/>
                    <a:pt x="6192" y="18321"/>
                    <a:pt x="6390" y="18321"/>
                  </a:cubicBezTo>
                  <a:cubicBezTo>
                    <a:pt x="6589" y="18321"/>
                    <a:pt x="6731" y="18179"/>
                    <a:pt x="6731" y="17981"/>
                  </a:cubicBezTo>
                  <a:cubicBezTo>
                    <a:pt x="6731" y="17782"/>
                    <a:pt x="6589" y="17611"/>
                    <a:pt x="6390" y="17611"/>
                  </a:cubicBezTo>
                  <a:close/>
                  <a:moveTo>
                    <a:pt x="3948" y="18463"/>
                  </a:moveTo>
                  <a:cubicBezTo>
                    <a:pt x="3953" y="18463"/>
                    <a:pt x="3958" y="18463"/>
                    <a:pt x="3963" y="18464"/>
                  </a:cubicBezTo>
                  <a:lnTo>
                    <a:pt x="3963" y="18464"/>
                  </a:lnTo>
                  <a:cubicBezTo>
                    <a:pt x="3967" y="18463"/>
                    <a:pt x="3972" y="18463"/>
                    <a:pt x="3976" y="18463"/>
                  </a:cubicBezTo>
                  <a:close/>
                  <a:moveTo>
                    <a:pt x="1626" y="18261"/>
                  </a:moveTo>
                  <a:cubicBezTo>
                    <a:pt x="1449" y="18261"/>
                    <a:pt x="1307" y="18395"/>
                    <a:pt x="1307" y="18577"/>
                  </a:cubicBezTo>
                  <a:cubicBezTo>
                    <a:pt x="1279" y="18747"/>
                    <a:pt x="1421" y="18889"/>
                    <a:pt x="1591" y="18889"/>
                  </a:cubicBezTo>
                  <a:cubicBezTo>
                    <a:pt x="1618" y="18894"/>
                    <a:pt x="1643" y="18897"/>
                    <a:pt x="1667" y="18897"/>
                  </a:cubicBezTo>
                  <a:cubicBezTo>
                    <a:pt x="2053" y="18897"/>
                    <a:pt x="2104" y="18291"/>
                    <a:pt x="1676" y="18265"/>
                  </a:cubicBezTo>
                  <a:cubicBezTo>
                    <a:pt x="1659" y="18262"/>
                    <a:pt x="1642" y="18261"/>
                    <a:pt x="1626" y="18261"/>
                  </a:cubicBezTo>
                  <a:close/>
                  <a:moveTo>
                    <a:pt x="3963" y="18464"/>
                  </a:moveTo>
                  <a:lnTo>
                    <a:pt x="3963" y="18464"/>
                  </a:lnTo>
                  <a:cubicBezTo>
                    <a:pt x="3771" y="18471"/>
                    <a:pt x="3636" y="18638"/>
                    <a:pt x="3636" y="18833"/>
                  </a:cubicBezTo>
                  <a:cubicBezTo>
                    <a:pt x="3636" y="19003"/>
                    <a:pt x="3778" y="19117"/>
                    <a:pt x="3948" y="19145"/>
                  </a:cubicBezTo>
                  <a:cubicBezTo>
                    <a:pt x="4147" y="19117"/>
                    <a:pt x="4289" y="18975"/>
                    <a:pt x="4317" y="18776"/>
                  </a:cubicBezTo>
                  <a:cubicBezTo>
                    <a:pt x="4290" y="18610"/>
                    <a:pt x="4154" y="18471"/>
                    <a:pt x="3963" y="18464"/>
                  </a:cubicBezTo>
                  <a:close/>
                  <a:moveTo>
                    <a:pt x="9287" y="18605"/>
                  </a:moveTo>
                  <a:cubicBezTo>
                    <a:pt x="8975" y="18634"/>
                    <a:pt x="8975" y="19117"/>
                    <a:pt x="9315" y="19145"/>
                  </a:cubicBezTo>
                  <a:cubicBezTo>
                    <a:pt x="9457" y="19117"/>
                    <a:pt x="9571" y="19003"/>
                    <a:pt x="9543" y="18861"/>
                  </a:cubicBezTo>
                  <a:cubicBezTo>
                    <a:pt x="9543" y="18719"/>
                    <a:pt x="9429" y="18605"/>
                    <a:pt x="9287" y="18605"/>
                  </a:cubicBezTo>
                  <a:close/>
                  <a:moveTo>
                    <a:pt x="7534" y="19852"/>
                  </a:moveTo>
                  <a:cubicBezTo>
                    <a:pt x="7332" y="19852"/>
                    <a:pt x="7188" y="20014"/>
                    <a:pt x="7214" y="20224"/>
                  </a:cubicBezTo>
                  <a:cubicBezTo>
                    <a:pt x="7214" y="20395"/>
                    <a:pt x="7356" y="20508"/>
                    <a:pt x="7526" y="20508"/>
                  </a:cubicBezTo>
                  <a:cubicBezTo>
                    <a:pt x="7697" y="20508"/>
                    <a:pt x="7839" y="20366"/>
                    <a:pt x="7839" y="20196"/>
                  </a:cubicBezTo>
                  <a:cubicBezTo>
                    <a:pt x="7867" y="20025"/>
                    <a:pt x="7754" y="19855"/>
                    <a:pt x="7583" y="19855"/>
                  </a:cubicBezTo>
                  <a:cubicBezTo>
                    <a:pt x="7566" y="19853"/>
                    <a:pt x="7550" y="19852"/>
                    <a:pt x="7534" y="19852"/>
                  </a:cubicBezTo>
                  <a:close/>
                  <a:moveTo>
                    <a:pt x="9982" y="20505"/>
                  </a:moveTo>
                  <a:cubicBezTo>
                    <a:pt x="9802" y="20505"/>
                    <a:pt x="9656" y="20665"/>
                    <a:pt x="9656" y="20849"/>
                  </a:cubicBezTo>
                  <a:cubicBezTo>
                    <a:pt x="9681" y="21021"/>
                    <a:pt x="9812" y="21172"/>
                    <a:pt x="9976" y="21172"/>
                  </a:cubicBezTo>
                  <a:cubicBezTo>
                    <a:pt x="10002" y="21172"/>
                    <a:pt x="10027" y="21169"/>
                    <a:pt x="10054" y="21161"/>
                  </a:cubicBezTo>
                  <a:cubicBezTo>
                    <a:pt x="10224" y="21133"/>
                    <a:pt x="10338" y="20962"/>
                    <a:pt x="10338" y="20820"/>
                  </a:cubicBezTo>
                  <a:cubicBezTo>
                    <a:pt x="10309" y="20650"/>
                    <a:pt x="10167" y="20508"/>
                    <a:pt x="9997" y="20508"/>
                  </a:cubicBezTo>
                  <a:lnTo>
                    <a:pt x="10025" y="20508"/>
                  </a:lnTo>
                  <a:cubicBezTo>
                    <a:pt x="10011" y="20506"/>
                    <a:pt x="9996" y="20505"/>
                    <a:pt x="9982" y="20505"/>
                  </a:cubicBezTo>
                  <a:close/>
                  <a:moveTo>
                    <a:pt x="3343" y="20675"/>
                  </a:moveTo>
                  <a:cubicBezTo>
                    <a:pt x="3210" y="20675"/>
                    <a:pt x="3068" y="20807"/>
                    <a:pt x="3068" y="20962"/>
                  </a:cubicBezTo>
                  <a:cubicBezTo>
                    <a:pt x="3039" y="21133"/>
                    <a:pt x="3181" y="21275"/>
                    <a:pt x="3352" y="21275"/>
                  </a:cubicBezTo>
                  <a:cubicBezTo>
                    <a:pt x="3522" y="21275"/>
                    <a:pt x="3664" y="21161"/>
                    <a:pt x="3692" y="20991"/>
                  </a:cubicBezTo>
                  <a:cubicBezTo>
                    <a:pt x="3692" y="20820"/>
                    <a:pt x="3550" y="20707"/>
                    <a:pt x="3408" y="20678"/>
                  </a:cubicBezTo>
                  <a:lnTo>
                    <a:pt x="3380" y="20678"/>
                  </a:lnTo>
                  <a:cubicBezTo>
                    <a:pt x="3368" y="20676"/>
                    <a:pt x="3355" y="20675"/>
                    <a:pt x="3343" y="20675"/>
                  </a:cubicBezTo>
                  <a:close/>
                  <a:moveTo>
                    <a:pt x="5737" y="21587"/>
                  </a:moveTo>
                  <a:cubicBezTo>
                    <a:pt x="5624" y="21587"/>
                    <a:pt x="5538" y="21701"/>
                    <a:pt x="5510" y="21814"/>
                  </a:cubicBezTo>
                  <a:cubicBezTo>
                    <a:pt x="5510" y="21956"/>
                    <a:pt x="5595" y="22098"/>
                    <a:pt x="5737" y="22098"/>
                  </a:cubicBezTo>
                  <a:cubicBezTo>
                    <a:pt x="5908" y="22098"/>
                    <a:pt x="6021" y="21985"/>
                    <a:pt x="5993" y="21843"/>
                  </a:cubicBezTo>
                  <a:cubicBezTo>
                    <a:pt x="5993" y="21701"/>
                    <a:pt x="5879" y="21587"/>
                    <a:pt x="5766" y="21587"/>
                  </a:cubicBezTo>
                  <a:close/>
                  <a:moveTo>
                    <a:pt x="612" y="21556"/>
                  </a:moveTo>
                  <a:cubicBezTo>
                    <a:pt x="598" y="21556"/>
                    <a:pt x="583" y="21557"/>
                    <a:pt x="569" y="21559"/>
                  </a:cubicBezTo>
                  <a:cubicBezTo>
                    <a:pt x="171" y="21587"/>
                    <a:pt x="171" y="22155"/>
                    <a:pt x="540" y="22184"/>
                  </a:cubicBezTo>
                  <a:cubicBezTo>
                    <a:pt x="558" y="22187"/>
                    <a:pt x="575" y="22188"/>
                    <a:pt x="592" y="22188"/>
                  </a:cubicBezTo>
                  <a:cubicBezTo>
                    <a:pt x="744" y="22188"/>
                    <a:pt x="884" y="22078"/>
                    <a:pt x="909" y="21900"/>
                  </a:cubicBezTo>
                  <a:cubicBezTo>
                    <a:pt x="909" y="21716"/>
                    <a:pt x="788" y="21556"/>
                    <a:pt x="612" y="21556"/>
                  </a:cubicBezTo>
                  <a:close/>
                  <a:moveTo>
                    <a:pt x="8451" y="22265"/>
                  </a:moveTo>
                  <a:cubicBezTo>
                    <a:pt x="8436" y="22265"/>
                    <a:pt x="8421" y="22266"/>
                    <a:pt x="8407" y="22269"/>
                  </a:cubicBezTo>
                  <a:cubicBezTo>
                    <a:pt x="8208" y="22269"/>
                    <a:pt x="8037" y="22468"/>
                    <a:pt x="8066" y="22666"/>
                  </a:cubicBezTo>
                  <a:lnTo>
                    <a:pt x="8094" y="22666"/>
                  </a:lnTo>
                  <a:cubicBezTo>
                    <a:pt x="8123" y="22837"/>
                    <a:pt x="8293" y="22950"/>
                    <a:pt x="8463" y="22950"/>
                  </a:cubicBezTo>
                  <a:cubicBezTo>
                    <a:pt x="8662" y="22922"/>
                    <a:pt x="8776" y="22752"/>
                    <a:pt x="8747" y="22553"/>
                  </a:cubicBezTo>
                  <a:cubicBezTo>
                    <a:pt x="8747" y="22397"/>
                    <a:pt x="8605" y="22265"/>
                    <a:pt x="8451" y="22265"/>
                  </a:cubicBezTo>
                  <a:close/>
                  <a:moveTo>
                    <a:pt x="10645" y="22804"/>
                  </a:moveTo>
                  <a:cubicBezTo>
                    <a:pt x="10628" y="22804"/>
                    <a:pt x="10611" y="22805"/>
                    <a:pt x="10593" y="22808"/>
                  </a:cubicBezTo>
                  <a:cubicBezTo>
                    <a:pt x="10423" y="22808"/>
                    <a:pt x="10281" y="22950"/>
                    <a:pt x="10281" y="23121"/>
                  </a:cubicBezTo>
                  <a:cubicBezTo>
                    <a:pt x="10281" y="23291"/>
                    <a:pt x="10423" y="23405"/>
                    <a:pt x="10593" y="23433"/>
                  </a:cubicBezTo>
                  <a:cubicBezTo>
                    <a:pt x="10792" y="23433"/>
                    <a:pt x="10963" y="23263"/>
                    <a:pt x="10934" y="23064"/>
                  </a:cubicBezTo>
                  <a:cubicBezTo>
                    <a:pt x="10909" y="22911"/>
                    <a:pt x="10792" y="22804"/>
                    <a:pt x="10645" y="22804"/>
                  </a:cubicBezTo>
                  <a:close/>
                  <a:moveTo>
                    <a:pt x="3068" y="23064"/>
                  </a:moveTo>
                  <a:cubicBezTo>
                    <a:pt x="2897" y="23092"/>
                    <a:pt x="2755" y="23206"/>
                    <a:pt x="2755" y="23376"/>
                  </a:cubicBezTo>
                  <a:cubicBezTo>
                    <a:pt x="2755" y="23558"/>
                    <a:pt x="2898" y="23692"/>
                    <a:pt x="3074" y="23692"/>
                  </a:cubicBezTo>
                  <a:cubicBezTo>
                    <a:pt x="3091" y="23692"/>
                    <a:pt x="3107" y="23691"/>
                    <a:pt x="3124" y="23689"/>
                  </a:cubicBezTo>
                  <a:cubicBezTo>
                    <a:pt x="3295" y="23660"/>
                    <a:pt x="3408" y="23518"/>
                    <a:pt x="3408" y="23348"/>
                  </a:cubicBezTo>
                  <a:cubicBezTo>
                    <a:pt x="3380" y="23178"/>
                    <a:pt x="3238" y="23064"/>
                    <a:pt x="3068" y="23064"/>
                  </a:cubicBezTo>
                  <a:close/>
                  <a:moveTo>
                    <a:pt x="5396" y="24086"/>
                  </a:moveTo>
                  <a:cubicBezTo>
                    <a:pt x="5198" y="24115"/>
                    <a:pt x="5056" y="24257"/>
                    <a:pt x="5056" y="24456"/>
                  </a:cubicBezTo>
                  <a:cubicBezTo>
                    <a:pt x="5084" y="24654"/>
                    <a:pt x="5226" y="24796"/>
                    <a:pt x="5425" y="24796"/>
                  </a:cubicBezTo>
                  <a:cubicBezTo>
                    <a:pt x="5624" y="24768"/>
                    <a:pt x="5766" y="24626"/>
                    <a:pt x="5766" y="24427"/>
                  </a:cubicBezTo>
                  <a:cubicBezTo>
                    <a:pt x="5766" y="24228"/>
                    <a:pt x="5595" y="24086"/>
                    <a:pt x="5396" y="24086"/>
                  </a:cubicBezTo>
                  <a:close/>
                  <a:moveTo>
                    <a:pt x="341" y="24512"/>
                  </a:moveTo>
                  <a:cubicBezTo>
                    <a:pt x="171" y="24512"/>
                    <a:pt x="29" y="24654"/>
                    <a:pt x="29" y="24825"/>
                  </a:cubicBezTo>
                  <a:cubicBezTo>
                    <a:pt x="1" y="24967"/>
                    <a:pt x="114" y="25109"/>
                    <a:pt x="256" y="25109"/>
                  </a:cubicBezTo>
                  <a:cubicBezTo>
                    <a:pt x="286" y="25119"/>
                    <a:pt x="317" y="25123"/>
                    <a:pt x="346" y="25123"/>
                  </a:cubicBezTo>
                  <a:cubicBezTo>
                    <a:pt x="482" y="25123"/>
                    <a:pt x="602" y="25022"/>
                    <a:pt x="625" y="24882"/>
                  </a:cubicBezTo>
                  <a:cubicBezTo>
                    <a:pt x="625" y="24711"/>
                    <a:pt x="512" y="24541"/>
                    <a:pt x="341" y="24541"/>
                  </a:cubicBezTo>
                  <a:lnTo>
                    <a:pt x="341" y="24512"/>
                  </a:lnTo>
                  <a:close/>
                  <a:moveTo>
                    <a:pt x="10849" y="25137"/>
                  </a:moveTo>
                  <a:cubicBezTo>
                    <a:pt x="10679" y="25137"/>
                    <a:pt x="10565" y="25279"/>
                    <a:pt x="10593" y="25450"/>
                  </a:cubicBezTo>
                  <a:cubicBezTo>
                    <a:pt x="10593" y="25577"/>
                    <a:pt x="10707" y="25681"/>
                    <a:pt x="10833" y="25681"/>
                  </a:cubicBezTo>
                  <a:cubicBezTo>
                    <a:pt x="10848" y="25681"/>
                    <a:pt x="10863" y="25680"/>
                    <a:pt x="10877" y="25677"/>
                  </a:cubicBezTo>
                  <a:cubicBezTo>
                    <a:pt x="11019" y="25677"/>
                    <a:pt x="11133" y="25535"/>
                    <a:pt x="11133" y="25393"/>
                  </a:cubicBezTo>
                  <a:cubicBezTo>
                    <a:pt x="11105" y="25251"/>
                    <a:pt x="11019" y="25166"/>
                    <a:pt x="10877" y="25137"/>
                  </a:cubicBezTo>
                  <a:close/>
                  <a:moveTo>
                    <a:pt x="8393" y="25073"/>
                  </a:moveTo>
                  <a:cubicBezTo>
                    <a:pt x="8012" y="25073"/>
                    <a:pt x="7980" y="25706"/>
                    <a:pt x="8408" y="25706"/>
                  </a:cubicBezTo>
                  <a:cubicBezTo>
                    <a:pt x="8417" y="25706"/>
                    <a:pt x="8426" y="25706"/>
                    <a:pt x="8435" y="25705"/>
                  </a:cubicBezTo>
                  <a:cubicBezTo>
                    <a:pt x="8605" y="25705"/>
                    <a:pt x="8747" y="25563"/>
                    <a:pt x="8747" y="25393"/>
                  </a:cubicBezTo>
                  <a:cubicBezTo>
                    <a:pt x="8747" y="25222"/>
                    <a:pt x="8634" y="25080"/>
                    <a:pt x="8463" y="25080"/>
                  </a:cubicBezTo>
                  <a:cubicBezTo>
                    <a:pt x="8439" y="25076"/>
                    <a:pt x="8415" y="25073"/>
                    <a:pt x="8393" y="25073"/>
                  </a:cubicBezTo>
                  <a:close/>
                  <a:moveTo>
                    <a:pt x="2355" y="25673"/>
                  </a:moveTo>
                  <a:cubicBezTo>
                    <a:pt x="2164" y="25673"/>
                    <a:pt x="1974" y="25801"/>
                    <a:pt x="1989" y="26046"/>
                  </a:cubicBezTo>
                  <a:cubicBezTo>
                    <a:pt x="2017" y="26245"/>
                    <a:pt x="2159" y="26387"/>
                    <a:pt x="2358" y="26387"/>
                  </a:cubicBezTo>
                  <a:cubicBezTo>
                    <a:pt x="2556" y="26358"/>
                    <a:pt x="2698" y="26216"/>
                    <a:pt x="2727" y="26046"/>
                  </a:cubicBezTo>
                  <a:cubicBezTo>
                    <a:pt x="2727" y="25794"/>
                    <a:pt x="2541" y="25673"/>
                    <a:pt x="2355" y="25673"/>
                  </a:cubicBezTo>
                  <a:close/>
                  <a:moveTo>
                    <a:pt x="4516" y="27097"/>
                  </a:moveTo>
                  <a:cubicBezTo>
                    <a:pt x="4346" y="27125"/>
                    <a:pt x="4232" y="27267"/>
                    <a:pt x="4232" y="27437"/>
                  </a:cubicBezTo>
                  <a:cubicBezTo>
                    <a:pt x="4260" y="27608"/>
                    <a:pt x="4374" y="27721"/>
                    <a:pt x="4544" y="27750"/>
                  </a:cubicBezTo>
                  <a:cubicBezTo>
                    <a:pt x="4715" y="27750"/>
                    <a:pt x="4857" y="27636"/>
                    <a:pt x="4857" y="27466"/>
                  </a:cubicBezTo>
                  <a:cubicBezTo>
                    <a:pt x="4857" y="27267"/>
                    <a:pt x="4715" y="27097"/>
                    <a:pt x="4516" y="27097"/>
                  </a:cubicBezTo>
                  <a:close/>
                  <a:moveTo>
                    <a:pt x="7264" y="27235"/>
                  </a:moveTo>
                  <a:cubicBezTo>
                    <a:pt x="7248" y="27235"/>
                    <a:pt x="7231" y="27236"/>
                    <a:pt x="7214" y="27239"/>
                  </a:cubicBezTo>
                  <a:cubicBezTo>
                    <a:pt x="7015" y="27239"/>
                    <a:pt x="6873" y="27381"/>
                    <a:pt x="6845" y="27579"/>
                  </a:cubicBezTo>
                  <a:cubicBezTo>
                    <a:pt x="6873" y="27778"/>
                    <a:pt x="7044" y="27920"/>
                    <a:pt x="7242" y="27949"/>
                  </a:cubicBezTo>
                  <a:cubicBezTo>
                    <a:pt x="7441" y="27920"/>
                    <a:pt x="7583" y="27750"/>
                    <a:pt x="7583" y="27551"/>
                  </a:cubicBezTo>
                  <a:cubicBezTo>
                    <a:pt x="7557" y="27369"/>
                    <a:pt x="7436" y="27235"/>
                    <a:pt x="7264" y="27235"/>
                  </a:cubicBezTo>
                  <a:close/>
                  <a:moveTo>
                    <a:pt x="10934" y="27523"/>
                  </a:moveTo>
                  <a:cubicBezTo>
                    <a:pt x="10764" y="27551"/>
                    <a:pt x="10622" y="27693"/>
                    <a:pt x="10650" y="27892"/>
                  </a:cubicBezTo>
                  <a:cubicBezTo>
                    <a:pt x="10650" y="28062"/>
                    <a:pt x="10821" y="28176"/>
                    <a:pt x="10991" y="28176"/>
                  </a:cubicBezTo>
                  <a:cubicBezTo>
                    <a:pt x="11161" y="28147"/>
                    <a:pt x="11303" y="28005"/>
                    <a:pt x="11275" y="27807"/>
                  </a:cubicBezTo>
                  <a:cubicBezTo>
                    <a:pt x="11247" y="27636"/>
                    <a:pt x="11105" y="27523"/>
                    <a:pt x="10934" y="27523"/>
                  </a:cubicBezTo>
                  <a:close/>
                  <a:moveTo>
                    <a:pt x="9003" y="28715"/>
                  </a:moveTo>
                  <a:cubicBezTo>
                    <a:pt x="9004" y="28716"/>
                    <a:pt x="9006" y="28716"/>
                    <a:pt x="9007" y="28716"/>
                  </a:cubicBezTo>
                  <a:lnTo>
                    <a:pt x="9007" y="28716"/>
                  </a:lnTo>
                  <a:cubicBezTo>
                    <a:pt x="9015" y="28716"/>
                    <a:pt x="9023" y="28715"/>
                    <a:pt x="9031" y="28715"/>
                  </a:cubicBezTo>
                  <a:close/>
                  <a:moveTo>
                    <a:pt x="467" y="28108"/>
                  </a:moveTo>
                  <a:cubicBezTo>
                    <a:pt x="444" y="28108"/>
                    <a:pt x="421" y="28111"/>
                    <a:pt x="398" y="28119"/>
                  </a:cubicBezTo>
                  <a:cubicBezTo>
                    <a:pt x="228" y="28147"/>
                    <a:pt x="114" y="28289"/>
                    <a:pt x="114" y="28460"/>
                  </a:cubicBezTo>
                  <a:cubicBezTo>
                    <a:pt x="143" y="28630"/>
                    <a:pt x="256" y="28744"/>
                    <a:pt x="427" y="28772"/>
                  </a:cubicBezTo>
                  <a:cubicBezTo>
                    <a:pt x="625" y="28772"/>
                    <a:pt x="767" y="28630"/>
                    <a:pt x="767" y="28431"/>
                  </a:cubicBezTo>
                  <a:cubicBezTo>
                    <a:pt x="767" y="28259"/>
                    <a:pt x="618" y="28108"/>
                    <a:pt x="467" y="28108"/>
                  </a:cubicBezTo>
                  <a:close/>
                  <a:moveTo>
                    <a:pt x="2443" y="28801"/>
                  </a:moveTo>
                  <a:cubicBezTo>
                    <a:pt x="2301" y="28801"/>
                    <a:pt x="2159" y="28886"/>
                    <a:pt x="2159" y="29056"/>
                  </a:cubicBezTo>
                  <a:cubicBezTo>
                    <a:pt x="2111" y="29264"/>
                    <a:pt x="2270" y="29391"/>
                    <a:pt x="2434" y="29391"/>
                  </a:cubicBezTo>
                  <a:cubicBezTo>
                    <a:pt x="2561" y="29391"/>
                    <a:pt x="2690" y="29315"/>
                    <a:pt x="2727" y="29141"/>
                  </a:cubicBezTo>
                  <a:lnTo>
                    <a:pt x="2727" y="29170"/>
                  </a:lnTo>
                  <a:cubicBezTo>
                    <a:pt x="2755" y="28971"/>
                    <a:pt x="2613" y="28801"/>
                    <a:pt x="2443" y="28801"/>
                  </a:cubicBezTo>
                  <a:close/>
                  <a:moveTo>
                    <a:pt x="9007" y="28716"/>
                  </a:moveTo>
                  <a:cubicBezTo>
                    <a:pt x="8790" y="28728"/>
                    <a:pt x="8604" y="28894"/>
                    <a:pt x="8577" y="29113"/>
                  </a:cubicBezTo>
                  <a:cubicBezTo>
                    <a:pt x="8605" y="29312"/>
                    <a:pt x="8747" y="29454"/>
                    <a:pt x="8946" y="29482"/>
                  </a:cubicBezTo>
                  <a:cubicBezTo>
                    <a:pt x="9145" y="29482"/>
                    <a:pt x="9344" y="29312"/>
                    <a:pt x="9372" y="29113"/>
                  </a:cubicBezTo>
                  <a:cubicBezTo>
                    <a:pt x="9372" y="28916"/>
                    <a:pt x="9204" y="28746"/>
                    <a:pt x="9007" y="28716"/>
                  </a:cubicBezTo>
                  <a:close/>
                  <a:moveTo>
                    <a:pt x="5296" y="29536"/>
                  </a:moveTo>
                  <a:cubicBezTo>
                    <a:pt x="5113" y="29536"/>
                    <a:pt x="4942" y="29698"/>
                    <a:pt x="4942" y="29908"/>
                  </a:cubicBezTo>
                  <a:cubicBezTo>
                    <a:pt x="4942" y="30107"/>
                    <a:pt x="5112" y="30277"/>
                    <a:pt x="5311" y="30277"/>
                  </a:cubicBezTo>
                  <a:cubicBezTo>
                    <a:pt x="5320" y="30278"/>
                    <a:pt x="5329" y="30278"/>
                    <a:pt x="5338" y="30278"/>
                  </a:cubicBezTo>
                  <a:cubicBezTo>
                    <a:pt x="5796" y="30278"/>
                    <a:pt x="5841" y="29567"/>
                    <a:pt x="5340" y="29539"/>
                  </a:cubicBezTo>
                  <a:cubicBezTo>
                    <a:pt x="5325" y="29537"/>
                    <a:pt x="5310" y="29536"/>
                    <a:pt x="5296" y="29536"/>
                  </a:cubicBezTo>
                  <a:close/>
                  <a:moveTo>
                    <a:pt x="11076" y="30050"/>
                  </a:moveTo>
                  <a:cubicBezTo>
                    <a:pt x="10906" y="30050"/>
                    <a:pt x="10764" y="30164"/>
                    <a:pt x="10764" y="30334"/>
                  </a:cubicBezTo>
                  <a:cubicBezTo>
                    <a:pt x="10735" y="30505"/>
                    <a:pt x="10877" y="30646"/>
                    <a:pt x="11048" y="30675"/>
                  </a:cubicBezTo>
                  <a:cubicBezTo>
                    <a:pt x="11218" y="30675"/>
                    <a:pt x="11360" y="30533"/>
                    <a:pt x="11360" y="30363"/>
                  </a:cubicBezTo>
                  <a:cubicBezTo>
                    <a:pt x="11389" y="30221"/>
                    <a:pt x="11247" y="30079"/>
                    <a:pt x="11076" y="30050"/>
                  </a:cubicBezTo>
                  <a:close/>
                  <a:moveTo>
                    <a:pt x="1392" y="30760"/>
                  </a:moveTo>
                  <a:cubicBezTo>
                    <a:pt x="1193" y="30760"/>
                    <a:pt x="995" y="30902"/>
                    <a:pt x="995" y="31101"/>
                  </a:cubicBezTo>
                  <a:cubicBezTo>
                    <a:pt x="995" y="31300"/>
                    <a:pt x="1137" y="31470"/>
                    <a:pt x="1335" y="31470"/>
                  </a:cubicBezTo>
                  <a:cubicBezTo>
                    <a:pt x="1534" y="31442"/>
                    <a:pt x="1676" y="31300"/>
                    <a:pt x="1705" y="31101"/>
                  </a:cubicBezTo>
                  <a:cubicBezTo>
                    <a:pt x="1676" y="30930"/>
                    <a:pt x="1563" y="30788"/>
                    <a:pt x="1392" y="30760"/>
                  </a:cubicBezTo>
                  <a:close/>
                  <a:moveTo>
                    <a:pt x="7513" y="30871"/>
                  </a:moveTo>
                  <a:cubicBezTo>
                    <a:pt x="7499" y="30871"/>
                    <a:pt x="7484" y="30872"/>
                    <a:pt x="7470" y="30874"/>
                  </a:cubicBezTo>
                  <a:cubicBezTo>
                    <a:pt x="7299" y="30902"/>
                    <a:pt x="7186" y="31044"/>
                    <a:pt x="7186" y="31243"/>
                  </a:cubicBezTo>
                  <a:cubicBezTo>
                    <a:pt x="7213" y="31424"/>
                    <a:pt x="7364" y="31516"/>
                    <a:pt x="7514" y="31516"/>
                  </a:cubicBezTo>
                  <a:cubicBezTo>
                    <a:pt x="7670" y="31516"/>
                    <a:pt x="7824" y="31417"/>
                    <a:pt x="7839" y="31214"/>
                  </a:cubicBezTo>
                  <a:cubicBezTo>
                    <a:pt x="7839" y="31030"/>
                    <a:pt x="7693" y="30871"/>
                    <a:pt x="7513" y="30871"/>
                  </a:cubicBezTo>
                  <a:close/>
                  <a:moveTo>
                    <a:pt x="3607" y="31243"/>
                  </a:moveTo>
                  <a:cubicBezTo>
                    <a:pt x="3408" y="31243"/>
                    <a:pt x="3238" y="31442"/>
                    <a:pt x="3266" y="31640"/>
                  </a:cubicBezTo>
                  <a:cubicBezTo>
                    <a:pt x="3295" y="31811"/>
                    <a:pt x="3437" y="31924"/>
                    <a:pt x="3607" y="31953"/>
                  </a:cubicBezTo>
                  <a:cubicBezTo>
                    <a:pt x="3806" y="31953"/>
                    <a:pt x="3948" y="31782"/>
                    <a:pt x="3948" y="31584"/>
                  </a:cubicBezTo>
                  <a:cubicBezTo>
                    <a:pt x="3948" y="31385"/>
                    <a:pt x="3806" y="31243"/>
                    <a:pt x="3607" y="31243"/>
                  </a:cubicBezTo>
                  <a:close/>
                  <a:moveTo>
                    <a:pt x="9259" y="31640"/>
                  </a:moveTo>
                  <a:cubicBezTo>
                    <a:pt x="9060" y="31669"/>
                    <a:pt x="8918" y="31839"/>
                    <a:pt x="8946" y="32038"/>
                  </a:cubicBezTo>
                  <a:cubicBezTo>
                    <a:pt x="8918" y="32237"/>
                    <a:pt x="9088" y="32407"/>
                    <a:pt x="9287" y="32407"/>
                  </a:cubicBezTo>
                  <a:cubicBezTo>
                    <a:pt x="9486" y="32407"/>
                    <a:pt x="9656" y="32237"/>
                    <a:pt x="9656" y="32038"/>
                  </a:cubicBezTo>
                  <a:cubicBezTo>
                    <a:pt x="9656" y="31811"/>
                    <a:pt x="9486" y="31640"/>
                    <a:pt x="9259" y="31640"/>
                  </a:cubicBezTo>
                  <a:close/>
                  <a:moveTo>
                    <a:pt x="6078" y="32691"/>
                  </a:moveTo>
                  <a:cubicBezTo>
                    <a:pt x="5879" y="32720"/>
                    <a:pt x="5737" y="32833"/>
                    <a:pt x="5709" y="33004"/>
                  </a:cubicBezTo>
                  <a:cubicBezTo>
                    <a:pt x="5680" y="33174"/>
                    <a:pt x="5822" y="33344"/>
                    <a:pt x="6021" y="33373"/>
                  </a:cubicBezTo>
                  <a:cubicBezTo>
                    <a:pt x="6038" y="33375"/>
                    <a:pt x="6055" y="33376"/>
                    <a:pt x="6072" y="33376"/>
                  </a:cubicBezTo>
                  <a:cubicBezTo>
                    <a:pt x="6248" y="33376"/>
                    <a:pt x="6393" y="33242"/>
                    <a:pt x="6419" y="33060"/>
                  </a:cubicBezTo>
                  <a:cubicBezTo>
                    <a:pt x="6419" y="32862"/>
                    <a:pt x="6248" y="32691"/>
                    <a:pt x="6078" y="32691"/>
                  </a:cubicBezTo>
                  <a:close/>
                  <a:moveTo>
                    <a:pt x="11275" y="32833"/>
                  </a:moveTo>
                  <a:cubicBezTo>
                    <a:pt x="11105" y="32890"/>
                    <a:pt x="10991" y="33032"/>
                    <a:pt x="10991" y="33202"/>
                  </a:cubicBezTo>
                  <a:cubicBezTo>
                    <a:pt x="10991" y="33373"/>
                    <a:pt x="11105" y="33515"/>
                    <a:pt x="11275" y="33515"/>
                  </a:cubicBezTo>
                  <a:cubicBezTo>
                    <a:pt x="11290" y="33517"/>
                    <a:pt x="11304" y="33518"/>
                    <a:pt x="11318" y="33518"/>
                  </a:cubicBezTo>
                  <a:cubicBezTo>
                    <a:pt x="11469" y="33518"/>
                    <a:pt x="11590" y="33386"/>
                    <a:pt x="11616" y="33231"/>
                  </a:cubicBezTo>
                  <a:cubicBezTo>
                    <a:pt x="11616" y="33032"/>
                    <a:pt x="11474" y="32862"/>
                    <a:pt x="11275" y="32833"/>
                  </a:cubicBezTo>
                  <a:close/>
                  <a:moveTo>
                    <a:pt x="2698" y="33259"/>
                  </a:moveTo>
                  <a:cubicBezTo>
                    <a:pt x="2528" y="33316"/>
                    <a:pt x="2415" y="33486"/>
                    <a:pt x="2443" y="33685"/>
                  </a:cubicBezTo>
                  <a:cubicBezTo>
                    <a:pt x="2468" y="33864"/>
                    <a:pt x="2631" y="33973"/>
                    <a:pt x="2788" y="33973"/>
                  </a:cubicBezTo>
                  <a:cubicBezTo>
                    <a:pt x="2805" y="33973"/>
                    <a:pt x="2823" y="33972"/>
                    <a:pt x="2840" y="33969"/>
                  </a:cubicBezTo>
                  <a:cubicBezTo>
                    <a:pt x="3011" y="33941"/>
                    <a:pt x="3124" y="33799"/>
                    <a:pt x="3124" y="33628"/>
                  </a:cubicBezTo>
                  <a:cubicBezTo>
                    <a:pt x="3096" y="33430"/>
                    <a:pt x="2926" y="33259"/>
                    <a:pt x="2698" y="332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4954475" y="1134375"/>
              <a:ext cx="693650" cy="1075625"/>
            </a:xfrm>
            <a:custGeom>
              <a:rect b="b" l="l" r="r" t="t"/>
              <a:pathLst>
                <a:path extrusionOk="0" h="43025" w="27746">
                  <a:moveTo>
                    <a:pt x="21697" y="0"/>
                  </a:moveTo>
                  <a:cubicBezTo>
                    <a:pt x="21498" y="0"/>
                    <a:pt x="21328" y="142"/>
                    <a:pt x="21356" y="370"/>
                  </a:cubicBezTo>
                  <a:cubicBezTo>
                    <a:pt x="21356" y="483"/>
                    <a:pt x="21470" y="568"/>
                    <a:pt x="21583" y="568"/>
                  </a:cubicBezTo>
                  <a:cubicBezTo>
                    <a:pt x="21810" y="568"/>
                    <a:pt x="21981" y="398"/>
                    <a:pt x="21981" y="256"/>
                  </a:cubicBezTo>
                  <a:cubicBezTo>
                    <a:pt x="21952" y="114"/>
                    <a:pt x="21839" y="0"/>
                    <a:pt x="21697" y="0"/>
                  </a:cubicBezTo>
                  <a:close/>
                  <a:moveTo>
                    <a:pt x="23459" y="624"/>
                  </a:moveTo>
                  <a:cubicBezTo>
                    <a:pt x="23197" y="624"/>
                    <a:pt x="23127" y="1025"/>
                    <a:pt x="23429" y="1080"/>
                  </a:cubicBezTo>
                  <a:cubicBezTo>
                    <a:pt x="23444" y="1083"/>
                    <a:pt x="23459" y="1084"/>
                    <a:pt x="23473" y="1084"/>
                  </a:cubicBezTo>
                  <a:cubicBezTo>
                    <a:pt x="23594" y="1084"/>
                    <a:pt x="23688" y="982"/>
                    <a:pt x="23713" y="881"/>
                  </a:cubicBezTo>
                  <a:cubicBezTo>
                    <a:pt x="23713" y="739"/>
                    <a:pt x="23628" y="625"/>
                    <a:pt x="23486" y="625"/>
                  </a:cubicBezTo>
                  <a:cubicBezTo>
                    <a:pt x="23477" y="624"/>
                    <a:pt x="23468" y="624"/>
                    <a:pt x="23459" y="624"/>
                  </a:cubicBezTo>
                  <a:close/>
                  <a:moveTo>
                    <a:pt x="20575" y="480"/>
                  </a:moveTo>
                  <a:cubicBezTo>
                    <a:pt x="20420" y="480"/>
                    <a:pt x="20277" y="618"/>
                    <a:pt x="20277" y="852"/>
                  </a:cubicBezTo>
                  <a:cubicBezTo>
                    <a:pt x="20277" y="966"/>
                    <a:pt x="20277" y="1080"/>
                    <a:pt x="20447" y="1108"/>
                  </a:cubicBezTo>
                  <a:cubicBezTo>
                    <a:pt x="20462" y="1111"/>
                    <a:pt x="20477" y="1112"/>
                    <a:pt x="20492" y="1112"/>
                  </a:cubicBezTo>
                  <a:cubicBezTo>
                    <a:pt x="20627" y="1112"/>
                    <a:pt x="20788" y="1000"/>
                    <a:pt x="20788" y="796"/>
                  </a:cubicBezTo>
                  <a:cubicBezTo>
                    <a:pt x="20816" y="654"/>
                    <a:pt x="20731" y="540"/>
                    <a:pt x="20618" y="483"/>
                  </a:cubicBezTo>
                  <a:cubicBezTo>
                    <a:pt x="20603" y="481"/>
                    <a:pt x="20589" y="480"/>
                    <a:pt x="20575" y="480"/>
                  </a:cubicBezTo>
                  <a:close/>
                  <a:moveTo>
                    <a:pt x="24281" y="1676"/>
                  </a:moveTo>
                  <a:cubicBezTo>
                    <a:pt x="24111" y="1676"/>
                    <a:pt x="23969" y="1790"/>
                    <a:pt x="23969" y="1960"/>
                  </a:cubicBezTo>
                  <a:cubicBezTo>
                    <a:pt x="23969" y="2102"/>
                    <a:pt x="24111" y="2216"/>
                    <a:pt x="24253" y="2216"/>
                  </a:cubicBezTo>
                  <a:cubicBezTo>
                    <a:pt x="24272" y="2220"/>
                    <a:pt x="24291" y="2223"/>
                    <a:pt x="24311" y="2223"/>
                  </a:cubicBezTo>
                  <a:cubicBezTo>
                    <a:pt x="24411" y="2223"/>
                    <a:pt x="24518" y="2163"/>
                    <a:pt x="24565" y="2045"/>
                  </a:cubicBezTo>
                  <a:cubicBezTo>
                    <a:pt x="24565" y="1875"/>
                    <a:pt x="24452" y="1704"/>
                    <a:pt x="24281" y="1676"/>
                  </a:cubicBezTo>
                  <a:close/>
                  <a:moveTo>
                    <a:pt x="22748" y="1875"/>
                  </a:moveTo>
                  <a:cubicBezTo>
                    <a:pt x="22606" y="1875"/>
                    <a:pt x="22520" y="2017"/>
                    <a:pt x="22520" y="2159"/>
                  </a:cubicBezTo>
                  <a:cubicBezTo>
                    <a:pt x="22520" y="2272"/>
                    <a:pt x="22634" y="2358"/>
                    <a:pt x="22748" y="2358"/>
                  </a:cubicBezTo>
                  <a:cubicBezTo>
                    <a:pt x="22762" y="2360"/>
                    <a:pt x="22777" y="2362"/>
                    <a:pt x="22792" y="2362"/>
                  </a:cubicBezTo>
                  <a:cubicBezTo>
                    <a:pt x="22918" y="2362"/>
                    <a:pt x="23032" y="2258"/>
                    <a:pt x="23032" y="2130"/>
                  </a:cubicBezTo>
                  <a:cubicBezTo>
                    <a:pt x="23003" y="1988"/>
                    <a:pt x="22890" y="1875"/>
                    <a:pt x="22748" y="1875"/>
                  </a:cubicBezTo>
                  <a:close/>
                  <a:moveTo>
                    <a:pt x="2200" y="1843"/>
                  </a:moveTo>
                  <a:cubicBezTo>
                    <a:pt x="2020" y="1843"/>
                    <a:pt x="1872" y="2003"/>
                    <a:pt x="1846" y="2187"/>
                  </a:cubicBezTo>
                  <a:cubicBezTo>
                    <a:pt x="1874" y="2329"/>
                    <a:pt x="1988" y="2471"/>
                    <a:pt x="2158" y="2500"/>
                  </a:cubicBezTo>
                  <a:cubicBezTo>
                    <a:pt x="2357" y="2471"/>
                    <a:pt x="2499" y="2329"/>
                    <a:pt x="2556" y="2130"/>
                  </a:cubicBezTo>
                  <a:cubicBezTo>
                    <a:pt x="2584" y="2017"/>
                    <a:pt x="2414" y="1846"/>
                    <a:pt x="2244" y="1846"/>
                  </a:cubicBezTo>
                  <a:cubicBezTo>
                    <a:pt x="2229" y="1844"/>
                    <a:pt x="2214" y="1843"/>
                    <a:pt x="2200" y="1843"/>
                  </a:cubicBezTo>
                  <a:close/>
                  <a:moveTo>
                    <a:pt x="10536" y="2130"/>
                  </a:moveTo>
                  <a:cubicBezTo>
                    <a:pt x="10366" y="2130"/>
                    <a:pt x="10224" y="2244"/>
                    <a:pt x="10195" y="2414"/>
                  </a:cubicBezTo>
                  <a:cubicBezTo>
                    <a:pt x="10195" y="2556"/>
                    <a:pt x="10309" y="2698"/>
                    <a:pt x="10451" y="2698"/>
                  </a:cubicBezTo>
                  <a:cubicBezTo>
                    <a:pt x="10650" y="2698"/>
                    <a:pt x="10820" y="2556"/>
                    <a:pt x="10820" y="2386"/>
                  </a:cubicBezTo>
                  <a:cubicBezTo>
                    <a:pt x="10820" y="2244"/>
                    <a:pt x="10678" y="2130"/>
                    <a:pt x="10536" y="2130"/>
                  </a:cubicBezTo>
                  <a:close/>
                  <a:moveTo>
                    <a:pt x="19667" y="2382"/>
                  </a:moveTo>
                  <a:cubicBezTo>
                    <a:pt x="19653" y="2382"/>
                    <a:pt x="19638" y="2383"/>
                    <a:pt x="19624" y="2386"/>
                  </a:cubicBezTo>
                  <a:cubicBezTo>
                    <a:pt x="19482" y="2443"/>
                    <a:pt x="19368" y="2613"/>
                    <a:pt x="19397" y="2784"/>
                  </a:cubicBezTo>
                  <a:cubicBezTo>
                    <a:pt x="19397" y="2925"/>
                    <a:pt x="19539" y="3011"/>
                    <a:pt x="19681" y="3011"/>
                  </a:cubicBezTo>
                  <a:cubicBezTo>
                    <a:pt x="19823" y="3011"/>
                    <a:pt x="19908" y="2840"/>
                    <a:pt x="19908" y="2642"/>
                  </a:cubicBezTo>
                  <a:cubicBezTo>
                    <a:pt x="19882" y="2489"/>
                    <a:pt x="19788" y="2382"/>
                    <a:pt x="19667" y="2382"/>
                  </a:cubicBezTo>
                  <a:close/>
                  <a:moveTo>
                    <a:pt x="12609" y="2613"/>
                  </a:moveTo>
                  <a:cubicBezTo>
                    <a:pt x="12467" y="2613"/>
                    <a:pt x="12325" y="2727"/>
                    <a:pt x="12354" y="2897"/>
                  </a:cubicBezTo>
                  <a:cubicBezTo>
                    <a:pt x="12378" y="3021"/>
                    <a:pt x="12468" y="3101"/>
                    <a:pt x="12603" y="3101"/>
                  </a:cubicBezTo>
                  <a:cubicBezTo>
                    <a:pt x="12623" y="3101"/>
                    <a:pt x="12644" y="3100"/>
                    <a:pt x="12666" y="3096"/>
                  </a:cubicBezTo>
                  <a:cubicBezTo>
                    <a:pt x="12780" y="3096"/>
                    <a:pt x="12865" y="3011"/>
                    <a:pt x="12865" y="2897"/>
                  </a:cubicBezTo>
                  <a:lnTo>
                    <a:pt x="12865" y="2869"/>
                  </a:lnTo>
                  <a:cubicBezTo>
                    <a:pt x="12865" y="2727"/>
                    <a:pt x="12751" y="2613"/>
                    <a:pt x="12609" y="2613"/>
                  </a:cubicBezTo>
                  <a:close/>
                  <a:moveTo>
                    <a:pt x="3891" y="2698"/>
                  </a:moveTo>
                  <a:cubicBezTo>
                    <a:pt x="3720" y="2727"/>
                    <a:pt x="3607" y="2869"/>
                    <a:pt x="3607" y="3039"/>
                  </a:cubicBezTo>
                  <a:cubicBezTo>
                    <a:pt x="3635" y="3209"/>
                    <a:pt x="3777" y="3323"/>
                    <a:pt x="3948" y="3351"/>
                  </a:cubicBezTo>
                  <a:cubicBezTo>
                    <a:pt x="4118" y="3295"/>
                    <a:pt x="4232" y="3153"/>
                    <a:pt x="4232" y="2982"/>
                  </a:cubicBezTo>
                  <a:cubicBezTo>
                    <a:pt x="4203" y="2812"/>
                    <a:pt x="4061" y="2698"/>
                    <a:pt x="3891" y="2698"/>
                  </a:cubicBezTo>
                  <a:close/>
                  <a:moveTo>
                    <a:pt x="24991" y="3437"/>
                  </a:moveTo>
                  <a:cubicBezTo>
                    <a:pt x="24996" y="3437"/>
                    <a:pt x="25001" y="3437"/>
                    <a:pt x="25005" y="3437"/>
                  </a:cubicBezTo>
                  <a:lnTo>
                    <a:pt x="25005" y="3437"/>
                  </a:lnTo>
                  <a:cubicBezTo>
                    <a:pt x="25010" y="3437"/>
                    <a:pt x="25015" y="3437"/>
                    <a:pt x="25020" y="3437"/>
                  </a:cubicBezTo>
                  <a:close/>
                  <a:moveTo>
                    <a:pt x="8889" y="3096"/>
                  </a:moveTo>
                  <a:cubicBezTo>
                    <a:pt x="8747" y="3124"/>
                    <a:pt x="8662" y="3266"/>
                    <a:pt x="8690" y="3408"/>
                  </a:cubicBezTo>
                  <a:cubicBezTo>
                    <a:pt x="8690" y="3550"/>
                    <a:pt x="8804" y="3664"/>
                    <a:pt x="8946" y="3664"/>
                  </a:cubicBezTo>
                  <a:cubicBezTo>
                    <a:pt x="9145" y="3664"/>
                    <a:pt x="9287" y="3493"/>
                    <a:pt x="9258" y="3295"/>
                  </a:cubicBezTo>
                  <a:cubicBezTo>
                    <a:pt x="9258" y="3153"/>
                    <a:pt x="9173" y="3096"/>
                    <a:pt x="8889" y="3096"/>
                  </a:cubicBezTo>
                  <a:close/>
                  <a:moveTo>
                    <a:pt x="962" y="3000"/>
                  </a:moveTo>
                  <a:cubicBezTo>
                    <a:pt x="872" y="3000"/>
                    <a:pt x="781" y="3032"/>
                    <a:pt x="738" y="3096"/>
                  </a:cubicBezTo>
                  <a:cubicBezTo>
                    <a:pt x="568" y="3209"/>
                    <a:pt x="511" y="3437"/>
                    <a:pt x="653" y="3579"/>
                  </a:cubicBezTo>
                  <a:cubicBezTo>
                    <a:pt x="717" y="3643"/>
                    <a:pt x="797" y="3675"/>
                    <a:pt x="881" y="3675"/>
                  </a:cubicBezTo>
                  <a:cubicBezTo>
                    <a:pt x="909" y="3675"/>
                    <a:pt x="937" y="3671"/>
                    <a:pt x="966" y="3664"/>
                  </a:cubicBezTo>
                  <a:cubicBezTo>
                    <a:pt x="1136" y="3607"/>
                    <a:pt x="1221" y="3465"/>
                    <a:pt x="1221" y="3295"/>
                  </a:cubicBezTo>
                  <a:cubicBezTo>
                    <a:pt x="1221" y="3181"/>
                    <a:pt x="1136" y="3067"/>
                    <a:pt x="1051" y="3011"/>
                  </a:cubicBezTo>
                  <a:cubicBezTo>
                    <a:pt x="1022" y="3004"/>
                    <a:pt x="992" y="3000"/>
                    <a:pt x="962" y="3000"/>
                  </a:cubicBezTo>
                  <a:close/>
                  <a:moveTo>
                    <a:pt x="21664" y="3262"/>
                  </a:moveTo>
                  <a:cubicBezTo>
                    <a:pt x="21647" y="3262"/>
                    <a:pt x="21629" y="3263"/>
                    <a:pt x="21612" y="3266"/>
                  </a:cubicBezTo>
                  <a:cubicBezTo>
                    <a:pt x="21470" y="3295"/>
                    <a:pt x="21384" y="3408"/>
                    <a:pt x="21413" y="3550"/>
                  </a:cubicBezTo>
                  <a:cubicBezTo>
                    <a:pt x="21413" y="3677"/>
                    <a:pt x="21527" y="3782"/>
                    <a:pt x="21653" y="3782"/>
                  </a:cubicBezTo>
                  <a:cubicBezTo>
                    <a:pt x="21667" y="3782"/>
                    <a:pt x="21682" y="3780"/>
                    <a:pt x="21697" y="3777"/>
                  </a:cubicBezTo>
                  <a:cubicBezTo>
                    <a:pt x="21839" y="3777"/>
                    <a:pt x="21952" y="3664"/>
                    <a:pt x="21952" y="3522"/>
                  </a:cubicBezTo>
                  <a:cubicBezTo>
                    <a:pt x="21952" y="3369"/>
                    <a:pt x="21815" y="3262"/>
                    <a:pt x="21664" y="3262"/>
                  </a:cubicBezTo>
                  <a:close/>
                  <a:moveTo>
                    <a:pt x="25005" y="3437"/>
                  </a:moveTo>
                  <a:cubicBezTo>
                    <a:pt x="24872" y="3443"/>
                    <a:pt x="24791" y="3527"/>
                    <a:pt x="24764" y="3664"/>
                  </a:cubicBezTo>
                  <a:cubicBezTo>
                    <a:pt x="24764" y="3777"/>
                    <a:pt x="24849" y="3891"/>
                    <a:pt x="24963" y="3919"/>
                  </a:cubicBezTo>
                  <a:cubicBezTo>
                    <a:pt x="24973" y="3922"/>
                    <a:pt x="24983" y="3923"/>
                    <a:pt x="24994" y="3923"/>
                  </a:cubicBezTo>
                  <a:cubicBezTo>
                    <a:pt x="25105" y="3923"/>
                    <a:pt x="25247" y="3793"/>
                    <a:pt x="25247" y="3664"/>
                  </a:cubicBezTo>
                  <a:cubicBezTo>
                    <a:pt x="25219" y="3527"/>
                    <a:pt x="25139" y="3443"/>
                    <a:pt x="25005" y="3437"/>
                  </a:cubicBezTo>
                  <a:close/>
                  <a:moveTo>
                    <a:pt x="11364" y="3802"/>
                  </a:moveTo>
                  <a:cubicBezTo>
                    <a:pt x="11212" y="3802"/>
                    <a:pt x="11073" y="3909"/>
                    <a:pt x="11047" y="4061"/>
                  </a:cubicBezTo>
                  <a:cubicBezTo>
                    <a:pt x="11019" y="4232"/>
                    <a:pt x="11189" y="4402"/>
                    <a:pt x="11416" y="4402"/>
                  </a:cubicBezTo>
                  <a:cubicBezTo>
                    <a:pt x="11558" y="4402"/>
                    <a:pt x="11672" y="4289"/>
                    <a:pt x="11672" y="4147"/>
                  </a:cubicBezTo>
                  <a:cubicBezTo>
                    <a:pt x="11700" y="3976"/>
                    <a:pt x="11587" y="3806"/>
                    <a:pt x="11416" y="3806"/>
                  </a:cubicBezTo>
                  <a:cubicBezTo>
                    <a:pt x="11399" y="3803"/>
                    <a:pt x="11381" y="3802"/>
                    <a:pt x="11364" y="3802"/>
                  </a:cubicBezTo>
                  <a:close/>
                  <a:moveTo>
                    <a:pt x="2300" y="3806"/>
                  </a:moveTo>
                  <a:cubicBezTo>
                    <a:pt x="2102" y="3834"/>
                    <a:pt x="1960" y="4005"/>
                    <a:pt x="1960" y="4203"/>
                  </a:cubicBezTo>
                  <a:cubicBezTo>
                    <a:pt x="1988" y="4345"/>
                    <a:pt x="2102" y="4459"/>
                    <a:pt x="2244" y="4487"/>
                  </a:cubicBezTo>
                  <a:cubicBezTo>
                    <a:pt x="2442" y="4459"/>
                    <a:pt x="2641" y="4289"/>
                    <a:pt x="2641" y="4090"/>
                  </a:cubicBezTo>
                  <a:cubicBezTo>
                    <a:pt x="2613" y="3919"/>
                    <a:pt x="2442" y="3806"/>
                    <a:pt x="2300" y="3806"/>
                  </a:cubicBezTo>
                  <a:close/>
                  <a:moveTo>
                    <a:pt x="4430" y="4118"/>
                  </a:moveTo>
                  <a:cubicBezTo>
                    <a:pt x="4288" y="4118"/>
                    <a:pt x="4175" y="4203"/>
                    <a:pt x="4146" y="4345"/>
                  </a:cubicBezTo>
                  <a:cubicBezTo>
                    <a:pt x="4118" y="4516"/>
                    <a:pt x="4260" y="4658"/>
                    <a:pt x="4430" y="4658"/>
                  </a:cubicBezTo>
                  <a:cubicBezTo>
                    <a:pt x="4572" y="4658"/>
                    <a:pt x="4686" y="4544"/>
                    <a:pt x="4686" y="4402"/>
                  </a:cubicBezTo>
                  <a:cubicBezTo>
                    <a:pt x="4686" y="4232"/>
                    <a:pt x="4572" y="4118"/>
                    <a:pt x="4430" y="4118"/>
                  </a:cubicBezTo>
                  <a:close/>
                  <a:moveTo>
                    <a:pt x="13291" y="4345"/>
                  </a:moveTo>
                  <a:cubicBezTo>
                    <a:pt x="13120" y="4345"/>
                    <a:pt x="13007" y="4487"/>
                    <a:pt x="13035" y="4658"/>
                  </a:cubicBezTo>
                  <a:cubicBezTo>
                    <a:pt x="13035" y="4828"/>
                    <a:pt x="13149" y="4942"/>
                    <a:pt x="13291" y="4942"/>
                  </a:cubicBezTo>
                  <a:cubicBezTo>
                    <a:pt x="13461" y="4913"/>
                    <a:pt x="13603" y="4771"/>
                    <a:pt x="13575" y="4601"/>
                  </a:cubicBezTo>
                  <a:cubicBezTo>
                    <a:pt x="13575" y="4459"/>
                    <a:pt x="13461" y="4345"/>
                    <a:pt x="13291" y="4345"/>
                  </a:cubicBezTo>
                  <a:close/>
                  <a:moveTo>
                    <a:pt x="23529" y="4482"/>
                  </a:moveTo>
                  <a:cubicBezTo>
                    <a:pt x="23515" y="4482"/>
                    <a:pt x="23501" y="4484"/>
                    <a:pt x="23486" y="4487"/>
                  </a:cubicBezTo>
                  <a:cubicBezTo>
                    <a:pt x="23471" y="4484"/>
                    <a:pt x="23457" y="4483"/>
                    <a:pt x="23443" y="4483"/>
                  </a:cubicBezTo>
                  <a:cubicBezTo>
                    <a:pt x="23322" y="4483"/>
                    <a:pt x="23230" y="4587"/>
                    <a:pt x="23230" y="4715"/>
                  </a:cubicBezTo>
                  <a:lnTo>
                    <a:pt x="23259" y="4715"/>
                  </a:lnTo>
                  <a:cubicBezTo>
                    <a:pt x="23230" y="4857"/>
                    <a:pt x="23344" y="4942"/>
                    <a:pt x="23458" y="4942"/>
                  </a:cubicBezTo>
                  <a:cubicBezTo>
                    <a:pt x="23628" y="4942"/>
                    <a:pt x="23742" y="4828"/>
                    <a:pt x="23713" y="4658"/>
                  </a:cubicBezTo>
                  <a:cubicBezTo>
                    <a:pt x="23689" y="4559"/>
                    <a:pt x="23621" y="4482"/>
                    <a:pt x="23529" y="4482"/>
                  </a:cubicBezTo>
                  <a:close/>
                  <a:moveTo>
                    <a:pt x="19604" y="4316"/>
                  </a:moveTo>
                  <a:cubicBezTo>
                    <a:pt x="19550" y="4316"/>
                    <a:pt x="19490" y="4347"/>
                    <a:pt x="19453" y="4402"/>
                  </a:cubicBezTo>
                  <a:cubicBezTo>
                    <a:pt x="19311" y="4601"/>
                    <a:pt x="19397" y="4885"/>
                    <a:pt x="19595" y="4999"/>
                  </a:cubicBezTo>
                  <a:cubicBezTo>
                    <a:pt x="19613" y="5002"/>
                    <a:pt x="19631" y="5003"/>
                    <a:pt x="19648" y="5003"/>
                  </a:cubicBezTo>
                  <a:cubicBezTo>
                    <a:pt x="19799" y="5003"/>
                    <a:pt x="19939" y="4896"/>
                    <a:pt x="19965" y="4743"/>
                  </a:cubicBezTo>
                  <a:cubicBezTo>
                    <a:pt x="19936" y="4573"/>
                    <a:pt x="19851" y="4431"/>
                    <a:pt x="19709" y="4345"/>
                  </a:cubicBezTo>
                  <a:lnTo>
                    <a:pt x="19681" y="4345"/>
                  </a:lnTo>
                  <a:cubicBezTo>
                    <a:pt x="19660" y="4325"/>
                    <a:pt x="19633" y="4316"/>
                    <a:pt x="19604" y="4316"/>
                  </a:cubicBezTo>
                  <a:close/>
                  <a:moveTo>
                    <a:pt x="9594" y="4852"/>
                  </a:moveTo>
                  <a:cubicBezTo>
                    <a:pt x="9577" y="4852"/>
                    <a:pt x="9560" y="4854"/>
                    <a:pt x="9542" y="4857"/>
                  </a:cubicBezTo>
                  <a:cubicBezTo>
                    <a:pt x="9429" y="4857"/>
                    <a:pt x="9343" y="4970"/>
                    <a:pt x="9372" y="5084"/>
                  </a:cubicBezTo>
                  <a:cubicBezTo>
                    <a:pt x="9372" y="5226"/>
                    <a:pt x="9457" y="5283"/>
                    <a:pt x="9599" y="5339"/>
                  </a:cubicBezTo>
                  <a:cubicBezTo>
                    <a:pt x="9684" y="5311"/>
                    <a:pt x="9798" y="5226"/>
                    <a:pt x="9798" y="5112"/>
                  </a:cubicBezTo>
                  <a:lnTo>
                    <a:pt x="9826" y="5084"/>
                  </a:lnTo>
                  <a:cubicBezTo>
                    <a:pt x="9826" y="4957"/>
                    <a:pt x="9735" y="4852"/>
                    <a:pt x="9594" y="4852"/>
                  </a:cubicBezTo>
                  <a:close/>
                  <a:moveTo>
                    <a:pt x="7895" y="4686"/>
                  </a:moveTo>
                  <a:cubicBezTo>
                    <a:pt x="7753" y="4686"/>
                    <a:pt x="7639" y="4771"/>
                    <a:pt x="7583" y="4913"/>
                  </a:cubicBezTo>
                  <a:cubicBezTo>
                    <a:pt x="7526" y="5027"/>
                    <a:pt x="7526" y="5197"/>
                    <a:pt x="7639" y="5283"/>
                  </a:cubicBezTo>
                  <a:cubicBezTo>
                    <a:pt x="7691" y="5347"/>
                    <a:pt x="7759" y="5376"/>
                    <a:pt x="7827" y="5376"/>
                  </a:cubicBezTo>
                  <a:cubicBezTo>
                    <a:pt x="7909" y="5376"/>
                    <a:pt x="7990" y="5332"/>
                    <a:pt x="8037" y="5254"/>
                  </a:cubicBezTo>
                  <a:cubicBezTo>
                    <a:pt x="8065" y="5197"/>
                    <a:pt x="8094" y="5112"/>
                    <a:pt x="8122" y="5055"/>
                  </a:cubicBezTo>
                  <a:cubicBezTo>
                    <a:pt x="8094" y="4970"/>
                    <a:pt x="8094" y="4885"/>
                    <a:pt x="8065" y="4771"/>
                  </a:cubicBezTo>
                  <a:lnTo>
                    <a:pt x="8065" y="4800"/>
                  </a:lnTo>
                  <a:cubicBezTo>
                    <a:pt x="8037" y="4715"/>
                    <a:pt x="7980" y="4686"/>
                    <a:pt x="7895" y="4686"/>
                  </a:cubicBezTo>
                  <a:close/>
                  <a:moveTo>
                    <a:pt x="3173" y="4924"/>
                  </a:moveTo>
                  <a:cubicBezTo>
                    <a:pt x="3059" y="4924"/>
                    <a:pt x="2954" y="5001"/>
                    <a:pt x="2954" y="5112"/>
                  </a:cubicBezTo>
                  <a:cubicBezTo>
                    <a:pt x="2897" y="5283"/>
                    <a:pt x="2982" y="5453"/>
                    <a:pt x="3152" y="5510"/>
                  </a:cubicBezTo>
                  <a:cubicBezTo>
                    <a:pt x="3294" y="5510"/>
                    <a:pt x="3436" y="5396"/>
                    <a:pt x="3436" y="5254"/>
                  </a:cubicBezTo>
                  <a:cubicBezTo>
                    <a:pt x="3465" y="5112"/>
                    <a:pt x="3408" y="4970"/>
                    <a:pt x="3266" y="4942"/>
                  </a:cubicBezTo>
                  <a:cubicBezTo>
                    <a:pt x="3236" y="4930"/>
                    <a:pt x="3204" y="4924"/>
                    <a:pt x="3173" y="4924"/>
                  </a:cubicBezTo>
                  <a:close/>
                  <a:moveTo>
                    <a:pt x="355" y="5108"/>
                  </a:moveTo>
                  <a:cubicBezTo>
                    <a:pt x="341" y="5108"/>
                    <a:pt x="327" y="5109"/>
                    <a:pt x="312" y="5112"/>
                  </a:cubicBezTo>
                  <a:cubicBezTo>
                    <a:pt x="142" y="5141"/>
                    <a:pt x="0" y="5283"/>
                    <a:pt x="28" y="5453"/>
                  </a:cubicBezTo>
                  <a:cubicBezTo>
                    <a:pt x="28" y="5595"/>
                    <a:pt x="170" y="5709"/>
                    <a:pt x="312" y="5737"/>
                  </a:cubicBezTo>
                  <a:lnTo>
                    <a:pt x="312" y="5709"/>
                  </a:lnTo>
                  <a:cubicBezTo>
                    <a:pt x="483" y="5680"/>
                    <a:pt x="625" y="5538"/>
                    <a:pt x="596" y="5368"/>
                  </a:cubicBezTo>
                  <a:cubicBezTo>
                    <a:pt x="571" y="5215"/>
                    <a:pt x="477" y="5108"/>
                    <a:pt x="355" y="5108"/>
                  </a:cubicBezTo>
                  <a:close/>
                  <a:moveTo>
                    <a:pt x="25020" y="5368"/>
                  </a:moveTo>
                  <a:cubicBezTo>
                    <a:pt x="24906" y="5396"/>
                    <a:pt x="24821" y="5481"/>
                    <a:pt x="24821" y="5623"/>
                  </a:cubicBezTo>
                  <a:cubicBezTo>
                    <a:pt x="24821" y="5737"/>
                    <a:pt x="24934" y="5879"/>
                    <a:pt x="25048" y="5879"/>
                  </a:cubicBezTo>
                  <a:cubicBezTo>
                    <a:pt x="25190" y="5851"/>
                    <a:pt x="25304" y="5737"/>
                    <a:pt x="25304" y="5595"/>
                  </a:cubicBezTo>
                  <a:cubicBezTo>
                    <a:pt x="25279" y="5471"/>
                    <a:pt x="25189" y="5391"/>
                    <a:pt x="25073" y="5391"/>
                  </a:cubicBezTo>
                  <a:cubicBezTo>
                    <a:pt x="25056" y="5391"/>
                    <a:pt x="25038" y="5393"/>
                    <a:pt x="25020" y="5396"/>
                  </a:cubicBezTo>
                  <a:lnTo>
                    <a:pt x="25020" y="5368"/>
                  </a:lnTo>
                  <a:close/>
                  <a:moveTo>
                    <a:pt x="22009" y="5851"/>
                  </a:moveTo>
                  <a:cubicBezTo>
                    <a:pt x="21839" y="5879"/>
                    <a:pt x="21754" y="5993"/>
                    <a:pt x="21754" y="6135"/>
                  </a:cubicBezTo>
                  <a:cubicBezTo>
                    <a:pt x="21754" y="6248"/>
                    <a:pt x="21867" y="6362"/>
                    <a:pt x="21981" y="6362"/>
                  </a:cubicBezTo>
                  <a:cubicBezTo>
                    <a:pt x="21996" y="6365"/>
                    <a:pt x="22010" y="6366"/>
                    <a:pt x="22025" y="6366"/>
                  </a:cubicBezTo>
                  <a:cubicBezTo>
                    <a:pt x="22151" y="6366"/>
                    <a:pt x="22265" y="6262"/>
                    <a:pt x="22265" y="6135"/>
                  </a:cubicBezTo>
                  <a:cubicBezTo>
                    <a:pt x="22265" y="5993"/>
                    <a:pt x="22151" y="5851"/>
                    <a:pt x="22009" y="5851"/>
                  </a:cubicBezTo>
                  <a:close/>
                  <a:moveTo>
                    <a:pt x="12865" y="5964"/>
                  </a:moveTo>
                  <a:cubicBezTo>
                    <a:pt x="12723" y="5993"/>
                    <a:pt x="12609" y="6106"/>
                    <a:pt x="12638" y="6248"/>
                  </a:cubicBezTo>
                  <a:cubicBezTo>
                    <a:pt x="12638" y="6375"/>
                    <a:pt x="12752" y="6480"/>
                    <a:pt x="12877" y="6480"/>
                  </a:cubicBezTo>
                  <a:cubicBezTo>
                    <a:pt x="12892" y="6480"/>
                    <a:pt x="12907" y="6478"/>
                    <a:pt x="12922" y="6475"/>
                  </a:cubicBezTo>
                  <a:cubicBezTo>
                    <a:pt x="13035" y="6447"/>
                    <a:pt x="13120" y="6333"/>
                    <a:pt x="13120" y="6220"/>
                  </a:cubicBezTo>
                  <a:cubicBezTo>
                    <a:pt x="13120" y="6078"/>
                    <a:pt x="13007" y="5964"/>
                    <a:pt x="12865" y="5964"/>
                  </a:cubicBezTo>
                  <a:close/>
                  <a:moveTo>
                    <a:pt x="1903" y="6106"/>
                  </a:moveTo>
                  <a:cubicBezTo>
                    <a:pt x="1789" y="6135"/>
                    <a:pt x="1704" y="6277"/>
                    <a:pt x="1704" y="6390"/>
                  </a:cubicBezTo>
                  <a:cubicBezTo>
                    <a:pt x="1704" y="6589"/>
                    <a:pt x="1846" y="6759"/>
                    <a:pt x="2045" y="6788"/>
                  </a:cubicBezTo>
                  <a:cubicBezTo>
                    <a:pt x="2215" y="6759"/>
                    <a:pt x="2329" y="6646"/>
                    <a:pt x="2357" y="6475"/>
                  </a:cubicBezTo>
                  <a:cubicBezTo>
                    <a:pt x="2357" y="6305"/>
                    <a:pt x="2102" y="6106"/>
                    <a:pt x="1903" y="6106"/>
                  </a:cubicBezTo>
                  <a:close/>
                  <a:moveTo>
                    <a:pt x="10678" y="6277"/>
                  </a:moveTo>
                  <a:cubicBezTo>
                    <a:pt x="10536" y="6277"/>
                    <a:pt x="10422" y="6390"/>
                    <a:pt x="10422" y="6561"/>
                  </a:cubicBezTo>
                  <a:cubicBezTo>
                    <a:pt x="10451" y="6674"/>
                    <a:pt x="10536" y="6759"/>
                    <a:pt x="10650" y="6788"/>
                  </a:cubicBezTo>
                  <a:cubicBezTo>
                    <a:pt x="10820" y="6788"/>
                    <a:pt x="10934" y="6674"/>
                    <a:pt x="10934" y="6532"/>
                  </a:cubicBezTo>
                  <a:cubicBezTo>
                    <a:pt x="10962" y="6390"/>
                    <a:pt x="10820" y="6277"/>
                    <a:pt x="10678" y="6277"/>
                  </a:cubicBezTo>
                  <a:close/>
                  <a:moveTo>
                    <a:pt x="20140" y="6386"/>
                  </a:moveTo>
                  <a:cubicBezTo>
                    <a:pt x="19999" y="6386"/>
                    <a:pt x="19908" y="6490"/>
                    <a:pt x="19908" y="6617"/>
                  </a:cubicBezTo>
                  <a:cubicBezTo>
                    <a:pt x="19908" y="6753"/>
                    <a:pt x="20011" y="6888"/>
                    <a:pt x="20168" y="6900"/>
                  </a:cubicBezTo>
                  <a:lnTo>
                    <a:pt x="20168" y="6900"/>
                  </a:lnTo>
                  <a:cubicBezTo>
                    <a:pt x="20308" y="6871"/>
                    <a:pt x="20419" y="6758"/>
                    <a:pt x="20419" y="6617"/>
                  </a:cubicBezTo>
                  <a:cubicBezTo>
                    <a:pt x="20391" y="6475"/>
                    <a:pt x="20305" y="6390"/>
                    <a:pt x="20192" y="6390"/>
                  </a:cubicBezTo>
                  <a:cubicBezTo>
                    <a:pt x="20174" y="6387"/>
                    <a:pt x="20157" y="6386"/>
                    <a:pt x="20140" y="6386"/>
                  </a:cubicBezTo>
                  <a:close/>
                  <a:moveTo>
                    <a:pt x="4799" y="6305"/>
                  </a:moveTo>
                  <a:cubicBezTo>
                    <a:pt x="4658" y="6305"/>
                    <a:pt x="4516" y="6419"/>
                    <a:pt x="4516" y="6589"/>
                  </a:cubicBezTo>
                  <a:cubicBezTo>
                    <a:pt x="4487" y="6731"/>
                    <a:pt x="4572" y="6873"/>
                    <a:pt x="4714" y="6901"/>
                  </a:cubicBezTo>
                  <a:cubicBezTo>
                    <a:pt x="4885" y="6901"/>
                    <a:pt x="5055" y="6759"/>
                    <a:pt x="5055" y="6589"/>
                  </a:cubicBezTo>
                  <a:cubicBezTo>
                    <a:pt x="5055" y="6447"/>
                    <a:pt x="4941" y="6333"/>
                    <a:pt x="4799" y="6305"/>
                  </a:cubicBezTo>
                  <a:close/>
                  <a:moveTo>
                    <a:pt x="20168" y="6900"/>
                  </a:moveTo>
                  <a:cubicBezTo>
                    <a:pt x="20166" y="6901"/>
                    <a:pt x="20165" y="6901"/>
                    <a:pt x="20163" y="6901"/>
                  </a:cubicBezTo>
                  <a:lnTo>
                    <a:pt x="20192" y="6901"/>
                  </a:lnTo>
                  <a:cubicBezTo>
                    <a:pt x="20184" y="6901"/>
                    <a:pt x="20176" y="6901"/>
                    <a:pt x="20168" y="6900"/>
                  </a:cubicBezTo>
                  <a:close/>
                  <a:moveTo>
                    <a:pt x="7412" y="6561"/>
                  </a:moveTo>
                  <a:cubicBezTo>
                    <a:pt x="7270" y="6561"/>
                    <a:pt x="7157" y="6703"/>
                    <a:pt x="7157" y="6845"/>
                  </a:cubicBezTo>
                  <a:cubicBezTo>
                    <a:pt x="7185" y="6987"/>
                    <a:pt x="7299" y="7072"/>
                    <a:pt x="7441" y="7072"/>
                  </a:cubicBezTo>
                  <a:cubicBezTo>
                    <a:pt x="7583" y="7072"/>
                    <a:pt x="7696" y="6930"/>
                    <a:pt x="7696" y="6788"/>
                  </a:cubicBezTo>
                  <a:cubicBezTo>
                    <a:pt x="7668" y="6646"/>
                    <a:pt x="7554" y="6561"/>
                    <a:pt x="7412" y="6561"/>
                  </a:cubicBezTo>
                  <a:close/>
                  <a:moveTo>
                    <a:pt x="1051" y="7185"/>
                  </a:moveTo>
                  <a:lnTo>
                    <a:pt x="1051" y="7185"/>
                  </a:lnTo>
                  <a:cubicBezTo>
                    <a:pt x="880" y="7214"/>
                    <a:pt x="795" y="7356"/>
                    <a:pt x="824" y="7498"/>
                  </a:cubicBezTo>
                  <a:cubicBezTo>
                    <a:pt x="824" y="7640"/>
                    <a:pt x="937" y="7753"/>
                    <a:pt x="1079" y="7782"/>
                  </a:cubicBezTo>
                  <a:cubicBezTo>
                    <a:pt x="1250" y="7753"/>
                    <a:pt x="1392" y="7611"/>
                    <a:pt x="1392" y="7441"/>
                  </a:cubicBezTo>
                  <a:cubicBezTo>
                    <a:pt x="1368" y="7301"/>
                    <a:pt x="1249" y="7199"/>
                    <a:pt x="1112" y="7199"/>
                  </a:cubicBezTo>
                  <a:cubicBezTo>
                    <a:pt x="1083" y="7199"/>
                    <a:pt x="1053" y="7204"/>
                    <a:pt x="1022" y="7214"/>
                  </a:cubicBezTo>
                  <a:lnTo>
                    <a:pt x="1051" y="7185"/>
                  </a:lnTo>
                  <a:close/>
                  <a:moveTo>
                    <a:pt x="24203" y="7550"/>
                  </a:moveTo>
                  <a:cubicBezTo>
                    <a:pt x="24192" y="7550"/>
                    <a:pt x="24180" y="7552"/>
                    <a:pt x="24168" y="7555"/>
                  </a:cubicBezTo>
                  <a:cubicBezTo>
                    <a:pt x="24054" y="7555"/>
                    <a:pt x="23969" y="7668"/>
                    <a:pt x="23969" y="7782"/>
                  </a:cubicBezTo>
                  <a:cubicBezTo>
                    <a:pt x="23969" y="7924"/>
                    <a:pt x="24054" y="8037"/>
                    <a:pt x="24168" y="8037"/>
                  </a:cubicBezTo>
                  <a:cubicBezTo>
                    <a:pt x="24310" y="8009"/>
                    <a:pt x="24395" y="7895"/>
                    <a:pt x="24395" y="7753"/>
                  </a:cubicBezTo>
                  <a:cubicBezTo>
                    <a:pt x="24395" y="7652"/>
                    <a:pt x="24304" y="7550"/>
                    <a:pt x="24203" y="7550"/>
                  </a:cubicBezTo>
                  <a:close/>
                  <a:moveTo>
                    <a:pt x="9145" y="7668"/>
                  </a:moveTo>
                  <a:cubicBezTo>
                    <a:pt x="9003" y="7668"/>
                    <a:pt x="8917" y="7753"/>
                    <a:pt x="8889" y="7895"/>
                  </a:cubicBezTo>
                  <a:cubicBezTo>
                    <a:pt x="8861" y="8037"/>
                    <a:pt x="8946" y="8179"/>
                    <a:pt x="9116" y="8208"/>
                  </a:cubicBezTo>
                  <a:cubicBezTo>
                    <a:pt x="9134" y="8211"/>
                    <a:pt x="9152" y="8213"/>
                    <a:pt x="9170" y="8213"/>
                  </a:cubicBezTo>
                  <a:cubicBezTo>
                    <a:pt x="9292" y="8213"/>
                    <a:pt x="9400" y="8129"/>
                    <a:pt x="9400" y="7981"/>
                  </a:cubicBezTo>
                  <a:cubicBezTo>
                    <a:pt x="9429" y="7839"/>
                    <a:pt x="9287" y="7697"/>
                    <a:pt x="9145" y="7668"/>
                  </a:cubicBezTo>
                  <a:close/>
                  <a:moveTo>
                    <a:pt x="11757" y="7697"/>
                  </a:moveTo>
                  <a:cubicBezTo>
                    <a:pt x="11587" y="7697"/>
                    <a:pt x="11416" y="7810"/>
                    <a:pt x="11388" y="7981"/>
                  </a:cubicBezTo>
                  <a:cubicBezTo>
                    <a:pt x="11388" y="8151"/>
                    <a:pt x="11502" y="8321"/>
                    <a:pt x="11672" y="8350"/>
                  </a:cubicBezTo>
                  <a:cubicBezTo>
                    <a:pt x="11871" y="8321"/>
                    <a:pt x="12013" y="8151"/>
                    <a:pt x="12013" y="7952"/>
                  </a:cubicBezTo>
                  <a:lnTo>
                    <a:pt x="12041" y="7952"/>
                  </a:lnTo>
                  <a:cubicBezTo>
                    <a:pt x="12013" y="7810"/>
                    <a:pt x="11899" y="7725"/>
                    <a:pt x="11757" y="7697"/>
                  </a:cubicBezTo>
                  <a:close/>
                  <a:moveTo>
                    <a:pt x="22432" y="7854"/>
                  </a:moveTo>
                  <a:cubicBezTo>
                    <a:pt x="22274" y="7854"/>
                    <a:pt x="22151" y="7978"/>
                    <a:pt x="22151" y="8122"/>
                  </a:cubicBezTo>
                  <a:cubicBezTo>
                    <a:pt x="22151" y="8236"/>
                    <a:pt x="22265" y="8350"/>
                    <a:pt x="22378" y="8350"/>
                  </a:cubicBezTo>
                  <a:cubicBezTo>
                    <a:pt x="22396" y="8353"/>
                    <a:pt x="22415" y="8355"/>
                    <a:pt x="22432" y="8355"/>
                  </a:cubicBezTo>
                  <a:cubicBezTo>
                    <a:pt x="22555" y="8355"/>
                    <a:pt x="22666" y="8271"/>
                    <a:pt x="22691" y="8122"/>
                  </a:cubicBezTo>
                  <a:cubicBezTo>
                    <a:pt x="22719" y="8009"/>
                    <a:pt x="22634" y="7895"/>
                    <a:pt x="22520" y="7867"/>
                  </a:cubicBezTo>
                  <a:cubicBezTo>
                    <a:pt x="22490" y="7858"/>
                    <a:pt x="22460" y="7854"/>
                    <a:pt x="22432" y="7854"/>
                  </a:cubicBezTo>
                  <a:close/>
                  <a:moveTo>
                    <a:pt x="25559" y="7753"/>
                  </a:moveTo>
                  <a:cubicBezTo>
                    <a:pt x="25389" y="7753"/>
                    <a:pt x="25218" y="7924"/>
                    <a:pt x="25247" y="8122"/>
                  </a:cubicBezTo>
                  <a:cubicBezTo>
                    <a:pt x="25275" y="8293"/>
                    <a:pt x="25417" y="8406"/>
                    <a:pt x="25616" y="8406"/>
                  </a:cubicBezTo>
                  <a:cubicBezTo>
                    <a:pt x="25786" y="8378"/>
                    <a:pt x="25900" y="8208"/>
                    <a:pt x="25900" y="8037"/>
                  </a:cubicBezTo>
                  <a:cubicBezTo>
                    <a:pt x="25900" y="7867"/>
                    <a:pt x="25730" y="7753"/>
                    <a:pt x="25559" y="7753"/>
                  </a:cubicBezTo>
                  <a:close/>
                  <a:moveTo>
                    <a:pt x="3152" y="8321"/>
                  </a:moveTo>
                  <a:cubicBezTo>
                    <a:pt x="3010" y="8321"/>
                    <a:pt x="2897" y="8435"/>
                    <a:pt x="2897" y="8577"/>
                  </a:cubicBezTo>
                  <a:cubicBezTo>
                    <a:pt x="2897" y="8719"/>
                    <a:pt x="3039" y="8832"/>
                    <a:pt x="3181" y="8832"/>
                  </a:cubicBezTo>
                  <a:cubicBezTo>
                    <a:pt x="3294" y="8832"/>
                    <a:pt x="3380" y="8719"/>
                    <a:pt x="3408" y="8605"/>
                  </a:cubicBezTo>
                  <a:cubicBezTo>
                    <a:pt x="3408" y="8463"/>
                    <a:pt x="3294" y="8350"/>
                    <a:pt x="3152" y="8350"/>
                  </a:cubicBezTo>
                  <a:lnTo>
                    <a:pt x="3152" y="8321"/>
                  </a:lnTo>
                  <a:close/>
                  <a:moveTo>
                    <a:pt x="6620" y="8601"/>
                  </a:moveTo>
                  <a:cubicBezTo>
                    <a:pt x="6601" y="8601"/>
                    <a:pt x="6581" y="8602"/>
                    <a:pt x="6560" y="8605"/>
                  </a:cubicBezTo>
                  <a:cubicBezTo>
                    <a:pt x="6418" y="8634"/>
                    <a:pt x="6333" y="8747"/>
                    <a:pt x="6333" y="8889"/>
                  </a:cubicBezTo>
                  <a:cubicBezTo>
                    <a:pt x="6333" y="9060"/>
                    <a:pt x="6475" y="9202"/>
                    <a:pt x="6645" y="9202"/>
                  </a:cubicBezTo>
                  <a:cubicBezTo>
                    <a:pt x="6816" y="9173"/>
                    <a:pt x="6929" y="9031"/>
                    <a:pt x="6958" y="8889"/>
                  </a:cubicBezTo>
                  <a:cubicBezTo>
                    <a:pt x="6932" y="8711"/>
                    <a:pt x="6792" y="8601"/>
                    <a:pt x="6620" y="8601"/>
                  </a:cubicBezTo>
                  <a:close/>
                  <a:moveTo>
                    <a:pt x="4771" y="8605"/>
                  </a:moveTo>
                  <a:cubicBezTo>
                    <a:pt x="4601" y="8605"/>
                    <a:pt x="4487" y="8747"/>
                    <a:pt x="4487" y="8918"/>
                  </a:cubicBezTo>
                  <a:cubicBezTo>
                    <a:pt x="4487" y="9073"/>
                    <a:pt x="4606" y="9205"/>
                    <a:pt x="4756" y="9205"/>
                  </a:cubicBezTo>
                  <a:cubicBezTo>
                    <a:pt x="4770" y="9205"/>
                    <a:pt x="4785" y="9204"/>
                    <a:pt x="4799" y="9202"/>
                  </a:cubicBezTo>
                  <a:cubicBezTo>
                    <a:pt x="4817" y="9204"/>
                    <a:pt x="4833" y="9205"/>
                    <a:pt x="4850" y="9205"/>
                  </a:cubicBezTo>
                  <a:cubicBezTo>
                    <a:pt x="5022" y="9205"/>
                    <a:pt x="5138" y="9073"/>
                    <a:pt x="5112" y="8918"/>
                  </a:cubicBezTo>
                  <a:cubicBezTo>
                    <a:pt x="5112" y="8747"/>
                    <a:pt x="4970" y="8605"/>
                    <a:pt x="4771" y="8605"/>
                  </a:cubicBezTo>
                  <a:close/>
                  <a:moveTo>
                    <a:pt x="20703" y="8974"/>
                  </a:moveTo>
                  <a:cubicBezTo>
                    <a:pt x="20561" y="8974"/>
                    <a:pt x="20447" y="9116"/>
                    <a:pt x="20476" y="9202"/>
                  </a:cubicBezTo>
                  <a:lnTo>
                    <a:pt x="20504" y="9202"/>
                  </a:lnTo>
                  <a:cubicBezTo>
                    <a:pt x="20504" y="9315"/>
                    <a:pt x="20618" y="9400"/>
                    <a:pt x="20731" y="9400"/>
                  </a:cubicBezTo>
                  <a:cubicBezTo>
                    <a:pt x="20816" y="9372"/>
                    <a:pt x="20902" y="9315"/>
                    <a:pt x="20902" y="9202"/>
                  </a:cubicBezTo>
                  <a:cubicBezTo>
                    <a:pt x="20902" y="9088"/>
                    <a:pt x="20816" y="8974"/>
                    <a:pt x="20703" y="8974"/>
                  </a:cubicBezTo>
                  <a:close/>
                  <a:moveTo>
                    <a:pt x="27093" y="8918"/>
                  </a:moveTo>
                  <a:lnTo>
                    <a:pt x="27093" y="8946"/>
                  </a:lnTo>
                  <a:cubicBezTo>
                    <a:pt x="26894" y="8946"/>
                    <a:pt x="26752" y="9145"/>
                    <a:pt x="26752" y="9315"/>
                  </a:cubicBezTo>
                  <a:cubicBezTo>
                    <a:pt x="26752" y="9497"/>
                    <a:pt x="26871" y="9631"/>
                    <a:pt x="27021" y="9631"/>
                  </a:cubicBezTo>
                  <a:cubicBezTo>
                    <a:pt x="27035" y="9631"/>
                    <a:pt x="27050" y="9630"/>
                    <a:pt x="27064" y="9628"/>
                  </a:cubicBezTo>
                  <a:cubicBezTo>
                    <a:pt x="27263" y="9628"/>
                    <a:pt x="27405" y="9457"/>
                    <a:pt x="27405" y="9258"/>
                  </a:cubicBezTo>
                  <a:cubicBezTo>
                    <a:pt x="27405" y="9088"/>
                    <a:pt x="27263" y="8946"/>
                    <a:pt x="27093" y="8918"/>
                  </a:cubicBezTo>
                  <a:close/>
                  <a:moveTo>
                    <a:pt x="7980" y="9230"/>
                  </a:moveTo>
                  <a:cubicBezTo>
                    <a:pt x="7810" y="9230"/>
                    <a:pt x="7668" y="9372"/>
                    <a:pt x="7668" y="9542"/>
                  </a:cubicBezTo>
                  <a:cubicBezTo>
                    <a:pt x="7668" y="9684"/>
                    <a:pt x="7781" y="9798"/>
                    <a:pt x="7923" y="9826"/>
                  </a:cubicBezTo>
                  <a:cubicBezTo>
                    <a:pt x="7938" y="9829"/>
                    <a:pt x="7953" y="9831"/>
                    <a:pt x="7968" y="9831"/>
                  </a:cubicBezTo>
                  <a:cubicBezTo>
                    <a:pt x="8099" y="9831"/>
                    <a:pt x="8236" y="9724"/>
                    <a:pt x="8236" y="9571"/>
                  </a:cubicBezTo>
                  <a:cubicBezTo>
                    <a:pt x="8264" y="9400"/>
                    <a:pt x="8122" y="9258"/>
                    <a:pt x="7980" y="9230"/>
                  </a:cubicBezTo>
                  <a:close/>
                  <a:moveTo>
                    <a:pt x="10067" y="9333"/>
                  </a:moveTo>
                  <a:cubicBezTo>
                    <a:pt x="9961" y="9333"/>
                    <a:pt x="9863" y="9370"/>
                    <a:pt x="9798" y="9457"/>
                  </a:cubicBezTo>
                  <a:cubicBezTo>
                    <a:pt x="9684" y="9542"/>
                    <a:pt x="9627" y="9684"/>
                    <a:pt x="9713" y="9798"/>
                  </a:cubicBezTo>
                  <a:cubicBezTo>
                    <a:pt x="9766" y="9887"/>
                    <a:pt x="9863" y="9931"/>
                    <a:pt x="9964" y="9931"/>
                  </a:cubicBezTo>
                  <a:cubicBezTo>
                    <a:pt x="10024" y="9931"/>
                    <a:pt x="10085" y="9915"/>
                    <a:pt x="10138" y="9883"/>
                  </a:cubicBezTo>
                  <a:cubicBezTo>
                    <a:pt x="10280" y="9741"/>
                    <a:pt x="10366" y="9571"/>
                    <a:pt x="10337" y="9400"/>
                  </a:cubicBezTo>
                  <a:cubicBezTo>
                    <a:pt x="10337" y="9400"/>
                    <a:pt x="10280" y="9372"/>
                    <a:pt x="10167" y="9344"/>
                  </a:cubicBezTo>
                  <a:cubicBezTo>
                    <a:pt x="10133" y="9337"/>
                    <a:pt x="10100" y="9333"/>
                    <a:pt x="10067" y="9333"/>
                  </a:cubicBezTo>
                  <a:close/>
                  <a:moveTo>
                    <a:pt x="3263" y="9538"/>
                  </a:moveTo>
                  <a:cubicBezTo>
                    <a:pt x="3096" y="9538"/>
                    <a:pt x="2976" y="9645"/>
                    <a:pt x="2925" y="9798"/>
                  </a:cubicBezTo>
                  <a:cubicBezTo>
                    <a:pt x="2897" y="9940"/>
                    <a:pt x="3010" y="10082"/>
                    <a:pt x="3152" y="10110"/>
                  </a:cubicBezTo>
                  <a:cubicBezTo>
                    <a:pt x="3167" y="10113"/>
                    <a:pt x="3182" y="10114"/>
                    <a:pt x="3196" y="10114"/>
                  </a:cubicBezTo>
                  <a:cubicBezTo>
                    <a:pt x="3379" y="10114"/>
                    <a:pt x="3550" y="9952"/>
                    <a:pt x="3550" y="9741"/>
                  </a:cubicBezTo>
                  <a:cubicBezTo>
                    <a:pt x="3550" y="9628"/>
                    <a:pt x="3465" y="9542"/>
                    <a:pt x="3323" y="9542"/>
                  </a:cubicBezTo>
                  <a:cubicBezTo>
                    <a:pt x="3302" y="9540"/>
                    <a:pt x="3282" y="9538"/>
                    <a:pt x="3263" y="9538"/>
                  </a:cubicBezTo>
                  <a:close/>
                  <a:moveTo>
                    <a:pt x="24111" y="9656"/>
                  </a:moveTo>
                  <a:lnTo>
                    <a:pt x="24111" y="9684"/>
                  </a:lnTo>
                  <a:cubicBezTo>
                    <a:pt x="24089" y="9681"/>
                    <a:pt x="24068" y="9679"/>
                    <a:pt x="24047" y="9679"/>
                  </a:cubicBezTo>
                  <a:cubicBezTo>
                    <a:pt x="23906" y="9679"/>
                    <a:pt x="23795" y="9763"/>
                    <a:pt x="23770" y="9912"/>
                  </a:cubicBezTo>
                  <a:cubicBezTo>
                    <a:pt x="23713" y="10054"/>
                    <a:pt x="23827" y="10224"/>
                    <a:pt x="23997" y="10252"/>
                  </a:cubicBezTo>
                  <a:cubicBezTo>
                    <a:pt x="24015" y="10256"/>
                    <a:pt x="24034" y="10258"/>
                    <a:pt x="24052" y="10258"/>
                  </a:cubicBezTo>
                  <a:cubicBezTo>
                    <a:pt x="24180" y="10258"/>
                    <a:pt x="24313" y="10174"/>
                    <a:pt x="24338" y="10025"/>
                  </a:cubicBezTo>
                  <a:cubicBezTo>
                    <a:pt x="24395" y="9855"/>
                    <a:pt x="24281" y="9684"/>
                    <a:pt x="24111" y="9656"/>
                  </a:cubicBezTo>
                  <a:close/>
                  <a:moveTo>
                    <a:pt x="21579" y="9879"/>
                  </a:moveTo>
                  <a:cubicBezTo>
                    <a:pt x="21562" y="9879"/>
                    <a:pt x="21544" y="9880"/>
                    <a:pt x="21526" y="9883"/>
                  </a:cubicBezTo>
                  <a:cubicBezTo>
                    <a:pt x="21384" y="9883"/>
                    <a:pt x="21271" y="10025"/>
                    <a:pt x="21271" y="10167"/>
                  </a:cubicBezTo>
                  <a:cubicBezTo>
                    <a:pt x="21297" y="10323"/>
                    <a:pt x="21441" y="10455"/>
                    <a:pt x="21596" y="10455"/>
                  </a:cubicBezTo>
                  <a:cubicBezTo>
                    <a:pt x="21611" y="10455"/>
                    <a:pt x="21625" y="10454"/>
                    <a:pt x="21640" y="10451"/>
                  </a:cubicBezTo>
                  <a:cubicBezTo>
                    <a:pt x="21754" y="10394"/>
                    <a:pt x="21867" y="10252"/>
                    <a:pt x="21867" y="10110"/>
                  </a:cubicBezTo>
                  <a:cubicBezTo>
                    <a:pt x="21842" y="9983"/>
                    <a:pt x="21725" y="9879"/>
                    <a:pt x="21579" y="9879"/>
                  </a:cubicBezTo>
                  <a:close/>
                  <a:moveTo>
                    <a:pt x="25900" y="9968"/>
                  </a:moveTo>
                  <a:cubicBezTo>
                    <a:pt x="25730" y="9968"/>
                    <a:pt x="25644" y="10110"/>
                    <a:pt x="25673" y="10281"/>
                  </a:cubicBezTo>
                  <a:lnTo>
                    <a:pt x="25673" y="10252"/>
                  </a:lnTo>
                  <a:cubicBezTo>
                    <a:pt x="25673" y="10394"/>
                    <a:pt x="25758" y="10480"/>
                    <a:pt x="25900" y="10480"/>
                  </a:cubicBezTo>
                  <a:cubicBezTo>
                    <a:pt x="26042" y="10480"/>
                    <a:pt x="26155" y="10366"/>
                    <a:pt x="26155" y="10224"/>
                  </a:cubicBezTo>
                  <a:cubicBezTo>
                    <a:pt x="26155" y="10082"/>
                    <a:pt x="26042" y="9968"/>
                    <a:pt x="25900" y="9968"/>
                  </a:cubicBezTo>
                  <a:close/>
                  <a:moveTo>
                    <a:pt x="8889" y="10451"/>
                  </a:moveTo>
                  <a:cubicBezTo>
                    <a:pt x="8747" y="10451"/>
                    <a:pt x="8633" y="10565"/>
                    <a:pt x="8633" y="10707"/>
                  </a:cubicBezTo>
                  <a:cubicBezTo>
                    <a:pt x="8662" y="10849"/>
                    <a:pt x="8747" y="10934"/>
                    <a:pt x="8861" y="10934"/>
                  </a:cubicBezTo>
                  <a:cubicBezTo>
                    <a:pt x="9031" y="10934"/>
                    <a:pt x="9145" y="10820"/>
                    <a:pt x="9116" y="10678"/>
                  </a:cubicBezTo>
                  <a:cubicBezTo>
                    <a:pt x="9116" y="10565"/>
                    <a:pt x="9059" y="10451"/>
                    <a:pt x="8917" y="10451"/>
                  </a:cubicBezTo>
                  <a:close/>
                  <a:moveTo>
                    <a:pt x="19411" y="10301"/>
                  </a:moveTo>
                  <a:cubicBezTo>
                    <a:pt x="19261" y="10301"/>
                    <a:pt x="19111" y="10394"/>
                    <a:pt x="19084" y="10593"/>
                  </a:cubicBezTo>
                  <a:cubicBezTo>
                    <a:pt x="19084" y="10792"/>
                    <a:pt x="19226" y="10934"/>
                    <a:pt x="19425" y="10962"/>
                  </a:cubicBezTo>
                  <a:cubicBezTo>
                    <a:pt x="19595" y="10962"/>
                    <a:pt x="19737" y="10820"/>
                    <a:pt x="19737" y="10650"/>
                  </a:cubicBezTo>
                  <a:cubicBezTo>
                    <a:pt x="19752" y="10423"/>
                    <a:pt x="19582" y="10301"/>
                    <a:pt x="19411" y="10301"/>
                  </a:cubicBezTo>
                  <a:close/>
                  <a:moveTo>
                    <a:pt x="6106" y="10508"/>
                  </a:moveTo>
                  <a:cubicBezTo>
                    <a:pt x="5935" y="10536"/>
                    <a:pt x="5793" y="10678"/>
                    <a:pt x="5793" y="10877"/>
                  </a:cubicBezTo>
                  <a:cubicBezTo>
                    <a:pt x="5819" y="11059"/>
                    <a:pt x="5940" y="11193"/>
                    <a:pt x="6113" y="11193"/>
                  </a:cubicBezTo>
                  <a:cubicBezTo>
                    <a:pt x="6129" y="11193"/>
                    <a:pt x="6146" y="11192"/>
                    <a:pt x="6163" y="11190"/>
                  </a:cubicBezTo>
                  <a:cubicBezTo>
                    <a:pt x="6503" y="11076"/>
                    <a:pt x="6475" y="10593"/>
                    <a:pt x="6106" y="10508"/>
                  </a:cubicBezTo>
                  <a:close/>
                  <a:moveTo>
                    <a:pt x="22833" y="10991"/>
                  </a:moveTo>
                  <a:cubicBezTo>
                    <a:pt x="22662" y="10991"/>
                    <a:pt x="22577" y="11104"/>
                    <a:pt x="22577" y="11246"/>
                  </a:cubicBezTo>
                  <a:lnTo>
                    <a:pt x="22549" y="11246"/>
                  </a:lnTo>
                  <a:cubicBezTo>
                    <a:pt x="22522" y="11410"/>
                    <a:pt x="22670" y="11488"/>
                    <a:pt x="22824" y="11488"/>
                  </a:cubicBezTo>
                  <a:cubicBezTo>
                    <a:pt x="22990" y="11488"/>
                    <a:pt x="23161" y="11395"/>
                    <a:pt x="23117" y="11218"/>
                  </a:cubicBezTo>
                  <a:cubicBezTo>
                    <a:pt x="23088" y="11076"/>
                    <a:pt x="22975" y="10991"/>
                    <a:pt x="22833" y="10991"/>
                  </a:cubicBezTo>
                  <a:close/>
                  <a:moveTo>
                    <a:pt x="2276" y="11270"/>
                  </a:moveTo>
                  <a:cubicBezTo>
                    <a:pt x="2125" y="11270"/>
                    <a:pt x="1985" y="11378"/>
                    <a:pt x="1960" y="11530"/>
                  </a:cubicBezTo>
                  <a:cubicBezTo>
                    <a:pt x="1960" y="11701"/>
                    <a:pt x="2073" y="11871"/>
                    <a:pt x="2244" y="11900"/>
                  </a:cubicBezTo>
                  <a:cubicBezTo>
                    <a:pt x="2442" y="11871"/>
                    <a:pt x="2556" y="11729"/>
                    <a:pt x="2556" y="11559"/>
                  </a:cubicBezTo>
                  <a:cubicBezTo>
                    <a:pt x="2556" y="11417"/>
                    <a:pt x="2471" y="11303"/>
                    <a:pt x="2329" y="11275"/>
                  </a:cubicBezTo>
                  <a:cubicBezTo>
                    <a:pt x="2311" y="11272"/>
                    <a:pt x="2294" y="11270"/>
                    <a:pt x="2276" y="11270"/>
                  </a:cubicBezTo>
                  <a:close/>
                  <a:moveTo>
                    <a:pt x="3834" y="11275"/>
                  </a:moveTo>
                  <a:lnTo>
                    <a:pt x="3834" y="11303"/>
                  </a:lnTo>
                  <a:cubicBezTo>
                    <a:pt x="3664" y="11303"/>
                    <a:pt x="3522" y="11474"/>
                    <a:pt x="3578" y="11672"/>
                  </a:cubicBezTo>
                  <a:cubicBezTo>
                    <a:pt x="3607" y="11786"/>
                    <a:pt x="3720" y="11900"/>
                    <a:pt x="3891" y="11900"/>
                  </a:cubicBezTo>
                  <a:cubicBezTo>
                    <a:pt x="4061" y="11871"/>
                    <a:pt x="4175" y="11729"/>
                    <a:pt x="4146" y="11559"/>
                  </a:cubicBezTo>
                  <a:cubicBezTo>
                    <a:pt x="4146" y="11388"/>
                    <a:pt x="4004" y="11275"/>
                    <a:pt x="3834" y="11275"/>
                  </a:cubicBezTo>
                  <a:close/>
                  <a:moveTo>
                    <a:pt x="27462" y="11360"/>
                  </a:moveTo>
                  <a:cubicBezTo>
                    <a:pt x="27291" y="11360"/>
                    <a:pt x="27121" y="11502"/>
                    <a:pt x="27121" y="11672"/>
                  </a:cubicBezTo>
                  <a:cubicBezTo>
                    <a:pt x="27121" y="11843"/>
                    <a:pt x="27235" y="11985"/>
                    <a:pt x="27377" y="12042"/>
                  </a:cubicBezTo>
                  <a:cubicBezTo>
                    <a:pt x="27391" y="12044"/>
                    <a:pt x="27406" y="12045"/>
                    <a:pt x="27420" y="12045"/>
                  </a:cubicBezTo>
                  <a:cubicBezTo>
                    <a:pt x="27600" y="12045"/>
                    <a:pt x="27746" y="11887"/>
                    <a:pt x="27746" y="11729"/>
                  </a:cubicBezTo>
                  <a:cubicBezTo>
                    <a:pt x="27746" y="11559"/>
                    <a:pt x="27632" y="11417"/>
                    <a:pt x="27462" y="11360"/>
                  </a:cubicBezTo>
                  <a:close/>
                  <a:moveTo>
                    <a:pt x="24906" y="11587"/>
                  </a:moveTo>
                  <a:lnTo>
                    <a:pt x="24906" y="11616"/>
                  </a:lnTo>
                  <a:cubicBezTo>
                    <a:pt x="24736" y="11616"/>
                    <a:pt x="24594" y="11729"/>
                    <a:pt x="24594" y="11900"/>
                  </a:cubicBezTo>
                  <a:cubicBezTo>
                    <a:pt x="24594" y="12070"/>
                    <a:pt x="24707" y="12184"/>
                    <a:pt x="24849" y="12184"/>
                  </a:cubicBezTo>
                  <a:cubicBezTo>
                    <a:pt x="24867" y="12186"/>
                    <a:pt x="24884" y="12188"/>
                    <a:pt x="24901" y="12188"/>
                  </a:cubicBezTo>
                  <a:cubicBezTo>
                    <a:pt x="25048" y="12188"/>
                    <a:pt x="25164" y="12081"/>
                    <a:pt x="25190" y="11928"/>
                  </a:cubicBezTo>
                  <a:cubicBezTo>
                    <a:pt x="25218" y="11758"/>
                    <a:pt x="25076" y="11587"/>
                    <a:pt x="24906" y="11587"/>
                  </a:cubicBezTo>
                  <a:close/>
                  <a:moveTo>
                    <a:pt x="20958" y="11644"/>
                  </a:moveTo>
                  <a:cubicBezTo>
                    <a:pt x="20788" y="11672"/>
                    <a:pt x="20646" y="11786"/>
                    <a:pt x="20646" y="11956"/>
                  </a:cubicBezTo>
                  <a:cubicBezTo>
                    <a:pt x="20674" y="12098"/>
                    <a:pt x="20788" y="12212"/>
                    <a:pt x="20930" y="12212"/>
                  </a:cubicBezTo>
                  <a:cubicBezTo>
                    <a:pt x="21072" y="12184"/>
                    <a:pt x="21186" y="12070"/>
                    <a:pt x="21186" y="11928"/>
                  </a:cubicBezTo>
                  <a:cubicBezTo>
                    <a:pt x="21186" y="11786"/>
                    <a:pt x="21072" y="11701"/>
                    <a:pt x="20958" y="11672"/>
                  </a:cubicBezTo>
                  <a:lnTo>
                    <a:pt x="20958" y="11644"/>
                  </a:lnTo>
                  <a:close/>
                  <a:moveTo>
                    <a:pt x="7805" y="11725"/>
                  </a:moveTo>
                  <a:cubicBezTo>
                    <a:pt x="7788" y="11725"/>
                    <a:pt x="7770" y="11726"/>
                    <a:pt x="7753" y="11729"/>
                  </a:cubicBezTo>
                  <a:cubicBezTo>
                    <a:pt x="7327" y="11729"/>
                    <a:pt x="7327" y="12354"/>
                    <a:pt x="7753" y="12354"/>
                  </a:cubicBezTo>
                  <a:cubicBezTo>
                    <a:pt x="7923" y="12354"/>
                    <a:pt x="8094" y="12212"/>
                    <a:pt x="8094" y="12013"/>
                  </a:cubicBezTo>
                  <a:cubicBezTo>
                    <a:pt x="8094" y="11835"/>
                    <a:pt x="7956" y="11725"/>
                    <a:pt x="7805" y="11725"/>
                  </a:cubicBezTo>
                  <a:close/>
                  <a:moveTo>
                    <a:pt x="9679" y="12037"/>
                  </a:moveTo>
                  <a:cubicBezTo>
                    <a:pt x="9662" y="12037"/>
                    <a:pt x="9645" y="12039"/>
                    <a:pt x="9627" y="12042"/>
                  </a:cubicBezTo>
                  <a:cubicBezTo>
                    <a:pt x="9485" y="12070"/>
                    <a:pt x="9372" y="12184"/>
                    <a:pt x="9400" y="12326"/>
                  </a:cubicBezTo>
                  <a:cubicBezTo>
                    <a:pt x="9400" y="12504"/>
                    <a:pt x="9538" y="12614"/>
                    <a:pt x="9689" y="12614"/>
                  </a:cubicBezTo>
                  <a:cubicBezTo>
                    <a:pt x="9706" y="12614"/>
                    <a:pt x="9724" y="12612"/>
                    <a:pt x="9741" y="12610"/>
                  </a:cubicBezTo>
                  <a:cubicBezTo>
                    <a:pt x="9883" y="12581"/>
                    <a:pt x="9996" y="12439"/>
                    <a:pt x="9968" y="12297"/>
                  </a:cubicBezTo>
                  <a:lnTo>
                    <a:pt x="9968" y="12297"/>
                  </a:lnTo>
                  <a:lnTo>
                    <a:pt x="9968" y="12326"/>
                  </a:lnTo>
                  <a:cubicBezTo>
                    <a:pt x="9968" y="12147"/>
                    <a:pt x="9831" y="12037"/>
                    <a:pt x="9679" y="12037"/>
                  </a:cubicBezTo>
                  <a:close/>
                  <a:moveTo>
                    <a:pt x="5424" y="12297"/>
                  </a:moveTo>
                  <a:cubicBezTo>
                    <a:pt x="5169" y="12297"/>
                    <a:pt x="5027" y="12581"/>
                    <a:pt x="5197" y="12780"/>
                  </a:cubicBezTo>
                  <a:cubicBezTo>
                    <a:pt x="5253" y="12836"/>
                    <a:pt x="5324" y="12861"/>
                    <a:pt x="5394" y="12861"/>
                  </a:cubicBezTo>
                  <a:cubicBezTo>
                    <a:pt x="5538" y="12861"/>
                    <a:pt x="5680" y="12753"/>
                    <a:pt x="5680" y="12581"/>
                  </a:cubicBezTo>
                  <a:cubicBezTo>
                    <a:pt x="5651" y="12439"/>
                    <a:pt x="5538" y="12326"/>
                    <a:pt x="5424" y="12326"/>
                  </a:cubicBezTo>
                  <a:lnTo>
                    <a:pt x="5424" y="12297"/>
                  </a:lnTo>
                  <a:close/>
                  <a:moveTo>
                    <a:pt x="18495" y="12719"/>
                  </a:moveTo>
                  <a:cubicBezTo>
                    <a:pt x="18324" y="12719"/>
                    <a:pt x="18204" y="12851"/>
                    <a:pt x="18176" y="13030"/>
                  </a:cubicBezTo>
                  <a:lnTo>
                    <a:pt x="18176" y="13030"/>
                  </a:lnTo>
                  <a:cubicBezTo>
                    <a:pt x="18176" y="13023"/>
                    <a:pt x="18175" y="13015"/>
                    <a:pt x="18175" y="13007"/>
                  </a:cubicBezTo>
                  <a:lnTo>
                    <a:pt x="18175" y="13036"/>
                  </a:lnTo>
                  <a:cubicBezTo>
                    <a:pt x="18176" y="13034"/>
                    <a:pt x="18176" y="13032"/>
                    <a:pt x="18176" y="13030"/>
                  </a:cubicBezTo>
                  <a:lnTo>
                    <a:pt x="18176" y="13030"/>
                  </a:lnTo>
                  <a:cubicBezTo>
                    <a:pt x="18189" y="13219"/>
                    <a:pt x="18354" y="13376"/>
                    <a:pt x="18545" y="13376"/>
                  </a:cubicBezTo>
                  <a:cubicBezTo>
                    <a:pt x="18971" y="13376"/>
                    <a:pt x="18971" y="12723"/>
                    <a:pt x="18545" y="12723"/>
                  </a:cubicBezTo>
                  <a:cubicBezTo>
                    <a:pt x="18528" y="12721"/>
                    <a:pt x="18511" y="12719"/>
                    <a:pt x="18495" y="12719"/>
                  </a:cubicBezTo>
                  <a:close/>
                  <a:moveTo>
                    <a:pt x="26184" y="12780"/>
                  </a:moveTo>
                  <a:cubicBezTo>
                    <a:pt x="25985" y="12780"/>
                    <a:pt x="25843" y="12950"/>
                    <a:pt x="25843" y="13149"/>
                  </a:cubicBezTo>
                  <a:cubicBezTo>
                    <a:pt x="25869" y="13279"/>
                    <a:pt x="25990" y="13408"/>
                    <a:pt x="26140" y="13408"/>
                  </a:cubicBezTo>
                  <a:cubicBezTo>
                    <a:pt x="26154" y="13408"/>
                    <a:pt x="26169" y="13407"/>
                    <a:pt x="26184" y="13405"/>
                  </a:cubicBezTo>
                  <a:cubicBezTo>
                    <a:pt x="26354" y="13376"/>
                    <a:pt x="26468" y="13206"/>
                    <a:pt x="26468" y="13064"/>
                  </a:cubicBezTo>
                  <a:cubicBezTo>
                    <a:pt x="26439" y="12922"/>
                    <a:pt x="26326" y="12808"/>
                    <a:pt x="26184" y="12780"/>
                  </a:cubicBezTo>
                  <a:close/>
                  <a:moveTo>
                    <a:pt x="22151" y="13064"/>
                  </a:moveTo>
                  <a:cubicBezTo>
                    <a:pt x="21782" y="13121"/>
                    <a:pt x="21810" y="13689"/>
                    <a:pt x="22180" y="13717"/>
                  </a:cubicBezTo>
                  <a:cubicBezTo>
                    <a:pt x="22350" y="13689"/>
                    <a:pt x="22492" y="13518"/>
                    <a:pt x="22492" y="13348"/>
                  </a:cubicBezTo>
                  <a:cubicBezTo>
                    <a:pt x="22464" y="13177"/>
                    <a:pt x="22322" y="13064"/>
                    <a:pt x="22151" y="13064"/>
                  </a:cubicBezTo>
                  <a:close/>
                  <a:moveTo>
                    <a:pt x="2108" y="13399"/>
                  </a:moveTo>
                  <a:cubicBezTo>
                    <a:pt x="2088" y="13399"/>
                    <a:pt x="2066" y="13401"/>
                    <a:pt x="2045" y="13405"/>
                  </a:cubicBezTo>
                  <a:cubicBezTo>
                    <a:pt x="1903" y="13433"/>
                    <a:pt x="1818" y="13547"/>
                    <a:pt x="1818" y="13689"/>
                  </a:cubicBezTo>
                  <a:cubicBezTo>
                    <a:pt x="1846" y="13859"/>
                    <a:pt x="1988" y="13973"/>
                    <a:pt x="2130" y="14001"/>
                  </a:cubicBezTo>
                  <a:cubicBezTo>
                    <a:pt x="2300" y="13944"/>
                    <a:pt x="2414" y="13802"/>
                    <a:pt x="2414" y="13632"/>
                  </a:cubicBezTo>
                  <a:cubicBezTo>
                    <a:pt x="2364" y="13483"/>
                    <a:pt x="2250" y="13399"/>
                    <a:pt x="2108" y="13399"/>
                  </a:cubicBezTo>
                  <a:close/>
                  <a:moveTo>
                    <a:pt x="24010" y="13515"/>
                  </a:moveTo>
                  <a:cubicBezTo>
                    <a:pt x="23860" y="13515"/>
                    <a:pt x="23739" y="13647"/>
                    <a:pt x="23713" y="13802"/>
                  </a:cubicBezTo>
                  <a:cubicBezTo>
                    <a:pt x="23742" y="13944"/>
                    <a:pt x="23855" y="14058"/>
                    <a:pt x="23997" y="14058"/>
                  </a:cubicBezTo>
                  <a:cubicBezTo>
                    <a:pt x="24012" y="14061"/>
                    <a:pt x="24027" y="14062"/>
                    <a:pt x="24041" y="14062"/>
                  </a:cubicBezTo>
                  <a:cubicBezTo>
                    <a:pt x="24167" y="14062"/>
                    <a:pt x="24281" y="13958"/>
                    <a:pt x="24281" y="13831"/>
                  </a:cubicBezTo>
                  <a:cubicBezTo>
                    <a:pt x="24310" y="13660"/>
                    <a:pt x="24196" y="13547"/>
                    <a:pt x="24054" y="13518"/>
                  </a:cubicBezTo>
                  <a:cubicBezTo>
                    <a:pt x="24039" y="13516"/>
                    <a:pt x="24025" y="13515"/>
                    <a:pt x="24010" y="13515"/>
                  </a:cubicBezTo>
                  <a:close/>
                  <a:moveTo>
                    <a:pt x="7312" y="13712"/>
                  </a:moveTo>
                  <a:cubicBezTo>
                    <a:pt x="7201" y="13712"/>
                    <a:pt x="7087" y="13791"/>
                    <a:pt x="7071" y="13944"/>
                  </a:cubicBezTo>
                  <a:cubicBezTo>
                    <a:pt x="7071" y="14046"/>
                    <a:pt x="7140" y="14147"/>
                    <a:pt x="7256" y="14147"/>
                  </a:cubicBezTo>
                  <a:cubicBezTo>
                    <a:pt x="7269" y="14147"/>
                    <a:pt x="7284" y="14146"/>
                    <a:pt x="7299" y="14143"/>
                  </a:cubicBezTo>
                  <a:cubicBezTo>
                    <a:pt x="7311" y="14146"/>
                    <a:pt x="7323" y="14147"/>
                    <a:pt x="7335" y="14147"/>
                  </a:cubicBezTo>
                  <a:cubicBezTo>
                    <a:pt x="7459" y="14147"/>
                    <a:pt x="7552" y="14017"/>
                    <a:pt x="7526" y="13887"/>
                  </a:cubicBezTo>
                  <a:cubicBezTo>
                    <a:pt x="7500" y="13770"/>
                    <a:pt x="7407" y="13712"/>
                    <a:pt x="7312" y="13712"/>
                  </a:cubicBezTo>
                  <a:close/>
                  <a:moveTo>
                    <a:pt x="20050" y="13547"/>
                  </a:moveTo>
                  <a:cubicBezTo>
                    <a:pt x="19879" y="13575"/>
                    <a:pt x="19766" y="13689"/>
                    <a:pt x="19766" y="13859"/>
                  </a:cubicBezTo>
                  <a:cubicBezTo>
                    <a:pt x="19766" y="14029"/>
                    <a:pt x="19908" y="14171"/>
                    <a:pt x="20078" y="14171"/>
                  </a:cubicBezTo>
                  <a:cubicBezTo>
                    <a:pt x="20249" y="14143"/>
                    <a:pt x="20362" y="14001"/>
                    <a:pt x="20362" y="13859"/>
                  </a:cubicBezTo>
                  <a:cubicBezTo>
                    <a:pt x="20362" y="13689"/>
                    <a:pt x="20220" y="13547"/>
                    <a:pt x="20050" y="13547"/>
                  </a:cubicBezTo>
                  <a:close/>
                  <a:moveTo>
                    <a:pt x="10138" y="13745"/>
                  </a:moveTo>
                  <a:cubicBezTo>
                    <a:pt x="9968" y="13774"/>
                    <a:pt x="9826" y="13887"/>
                    <a:pt x="9826" y="14058"/>
                  </a:cubicBezTo>
                  <a:cubicBezTo>
                    <a:pt x="9826" y="14228"/>
                    <a:pt x="9940" y="14342"/>
                    <a:pt x="10110" y="14370"/>
                  </a:cubicBezTo>
                  <a:cubicBezTo>
                    <a:pt x="10280" y="14370"/>
                    <a:pt x="10422" y="14257"/>
                    <a:pt x="10422" y="14086"/>
                  </a:cubicBezTo>
                  <a:cubicBezTo>
                    <a:pt x="10422" y="13916"/>
                    <a:pt x="10309" y="13774"/>
                    <a:pt x="10138" y="13745"/>
                  </a:cubicBezTo>
                  <a:close/>
                  <a:moveTo>
                    <a:pt x="4516" y="13887"/>
                  </a:moveTo>
                  <a:lnTo>
                    <a:pt x="4516" y="13916"/>
                  </a:lnTo>
                  <a:cubicBezTo>
                    <a:pt x="4374" y="13916"/>
                    <a:pt x="4260" y="14029"/>
                    <a:pt x="4260" y="14171"/>
                  </a:cubicBezTo>
                  <a:cubicBezTo>
                    <a:pt x="4232" y="14342"/>
                    <a:pt x="4374" y="14484"/>
                    <a:pt x="4544" y="14484"/>
                  </a:cubicBezTo>
                  <a:cubicBezTo>
                    <a:pt x="4714" y="14484"/>
                    <a:pt x="4828" y="14342"/>
                    <a:pt x="4828" y="14200"/>
                  </a:cubicBezTo>
                  <a:cubicBezTo>
                    <a:pt x="4828" y="14029"/>
                    <a:pt x="4686" y="13887"/>
                    <a:pt x="4516" y="13887"/>
                  </a:cubicBezTo>
                  <a:close/>
                  <a:moveTo>
                    <a:pt x="27291" y="13802"/>
                  </a:moveTo>
                  <a:cubicBezTo>
                    <a:pt x="27093" y="13831"/>
                    <a:pt x="26951" y="14001"/>
                    <a:pt x="26979" y="14200"/>
                  </a:cubicBezTo>
                  <a:cubicBezTo>
                    <a:pt x="26951" y="14370"/>
                    <a:pt x="27093" y="14512"/>
                    <a:pt x="27291" y="14512"/>
                  </a:cubicBezTo>
                  <a:cubicBezTo>
                    <a:pt x="27632" y="14427"/>
                    <a:pt x="27632" y="13916"/>
                    <a:pt x="27291" y="13802"/>
                  </a:cubicBezTo>
                  <a:close/>
                  <a:moveTo>
                    <a:pt x="8662" y="14228"/>
                  </a:moveTo>
                  <a:cubicBezTo>
                    <a:pt x="8520" y="14228"/>
                    <a:pt x="8406" y="14342"/>
                    <a:pt x="8406" y="14484"/>
                  </a:cubicBezTo>
                  <a:cubicBezTo>
                    <a:pt x="8435" y="14626"/>
                    <a:pt x="8548" y="14739"/>
                    <a:pt x="8690" y="14739"/>
                  </a:cubicBezTo>
                  <a:cubicBezTo>
                    <a:pt x="8804" y="14711"/>
                    <a:pt x="8889" y="14626"/>
                    <a:pt x="8889" y="14512"/>
                  </a:cubicBezTo>
                  <a:lnTo>
                    <a:pt x="8917" y="14512"/>
                  </a:lnTo>
                  <a:cubicBezTo>
                    <a:pt x="8917" y="14370"/>
                    <a:pt x="8804" y="14228"/>
                    <a:pt x="8662" y="14228"/>
                  </a:cubicBezTo>
                  <a:close/>
                  <a:moveTo>
                    <a:pt x="21640" y="14967"/>
                  </a:moveTo>
                  <a:lnTo>
                    <a:pt x="21640" y="14995"/>
                  </a:lnTo>
                  <a:cubicBezTo>
                    <a:pt x="21470" y="14995"/>
                    <a:pt x="21328" y="15109"/>
                    <a:pt x="21328" y="15279"/>
                  </a:cubicBezTo>
                  <a:cubicBezTo>
                    <a:pt x="21328" y="15449"/>
                    <a:pt x="21470" y="15591"/>
                    <a:pt x="21640" y="15591"/>
                  </a:cubicBezTo>
                  <a:cubicBezTo>
                    <a:pt x="21810" y="15591"/>
                    <a:pt x="21952" y="15449"/>
                    <a:pt x="21952" y="15307"/>
                  </a:cubicBezTo>
                  <a:cubicBezTo>
                    <a:pt x="21952" y="15137"/>
                    <a:pt x="21810" y="14967"/>
                    <a:pt x="21640" y="14967"/>
                  </a:cubicBezTo>
                  <a:close/>
                  <a:moveTo>
                    <a:pt x="17835" y="14938"/>
                  </a:moveTo>
                  <a:cubicBezTo>
                    <a:pt x="17636" y="14995"/>
                    <a:pt x="17522" y="15165"/>
                    <a:pt x="17551" y="15364"/>
                  </a:cubicBezTo>
                  <a:cubicBezTo>
                    <a:pt x="17576" y="15517"/>
                    <a:pt x="17693" y="15624"/>
                    <a:pt x="17840" y="15624"/>
                  </a:cubicBezTo>
                  <a:cubicBezTo>
                    <a:pt x="17857" y="15624"/>
                    <a:pt x="17874" y="15623"/>
                    <a:pt x="17891" y="15620"/>
                  </a:cubicBezTo>
                  <a:cubicBezTo>
                    <a:pt x="18090" y="15620"/>
                    <a:pt x="18261" y="15449"/>
                    <a:pt x="18232" y="15251"/>
                  </a:cubicBezTo>
                  <a:cubicBezTo>
                    <a:pt x="18204" y="15052"/>
                    <a:pt x="18033" y="14938"/>
                    <a:pt x="17835" y="14938"/>
                  </a:cubicBezTo>
                  <a:close/>
                  <a:moveTo>
                    <a:pt x="24622" y="15393"/>
                  </a:moveTo>
                  <a:cubicBezTo>
                    <a:pt x="24480" y="15393"/>
                    <a:pt x="24366" y="15506"/>
                    <a:pt x="24310" y="15648"/>
                  </a:cubicBezTo>
                  <a:lnTo>
                    <a:pt x="24338" y="15648"/>
                  </a:lnTo>
                  <a:cubicBezTo>
                    <a:pt x="24310" y="15819"/>
                    <a:pt x="24452" y="15961"/>
                    <a:pt x="24622" y="15989"/>
                  </a:cubicBezTo>
                  <a:cubicBezTo>
                    <a:pt x="24764" y="15961"/>
                    <a:pt x="24906" y="15819"/>
                    <a:pt x="24906" y="15648"/>
                  </a:cubicBezTo>
                  <a:cubicBezTo>
                    <a:pt x="24878" y="15506"/>
                    <a:pt x="24764" y="15393"/>
                    <a:pt x="24622" y="15393"/>
                  </a:cubicBezTo>
                  <a:close/>
                  <a:moveTo>
                    <a:pt x="5277" y="15559"/>
                  </a:moveTo>
                  <a:cubicBezTo>
                    <a:pt x="5260" y="15559"/>
                    <a:pt x="5243" y="15560"/>
                    <a:pt x="5225" y="15563"/>
                  </a:cubicBezTo>
                  <a:cubicBezTo>
                    <a:pt x="5055" y="15563"/>
                    <a:pt x="4913" y="15705"/>
                    <a:pt x="4941" y="15875"/>
                  </a:cubicBezTo>
                  <a:cubicBezTo>
                    <a:pt x="4941" y="16031"/>
                    <a:pt x="5060" y="16163"/>
                    <a:pt x="5210" y="16163"/>
                  </a:cubicBezTo>
                  <a:cubicBezTo>
                    <a:pt x="5225" y="16163"/>
                    <a:pt x="5239" y="16162"/>
                    <a:pt x="5254" y="16159"/>
                  </a:cubicBezTo>
                  <a:cubicBezTo>
                    <a:pt x="5424" y="16131"/>
                    <a:pt x="5566" y="15989"/>
                    <a:pt x="5538" y="15819"/>
                  </a:cubicBezTo>
                  <a:cubicBezTo>
                    <a:pt x="5538" y="15666"/>
                    <a:pt x="5424" y="15559"/>
                    <a:pt x="5277" y="15559"/>
                  </a:cubicBezTo>
                  <a:close/>
                  <a:moveTo>
                    <a:pt x="2755" y="15563"/>
                  </a:moveTo>
                  <a:cubicBezTo>
                    <a:pt x="2613" y="15563"/>
                    <a:pt x="2528" y="15705"/>
                    <a:pt x="2556" y="15904"/>
                  </a:cubicBezTo>
                  <a:cubicBezTo>
                    <a:pt x="2556" y="16059"/>
                    <a:pt x="2698" y="16191"/>
                    <a:pt x="2853" y="16191"/>
                  </a:cubicBezTo>
                  <a:cubicBezTo>
                    <a:pt x="2867" y="16191"/>
                    <a:pt x="2882" y="16190"/>
                    <a:pt x="2897" y="16188"/>
                  </a:cubicBezTo>
                  <a:cubicBezTo>
                    <a:pt x="3039" y="16159"/>
                    <a:pt x="3152" y="16046"/>
                    <a:pt x="3152" y="15875"/>
                  </a:cubicBezTo>
                  <a:cubicBezTo>
                    <a:pt x="3124" y="15705"/>
                    <a:pt x="2954" y="15563"/>
                    <a:pt x="2755" y="15563"/>
                  </a:cubicBezTo>
                  <a:close/>
                  <a:moveTo>
                    <a:pt x="10280" y="15790"/>
                  </a:moveTo>
                  <a:cubicBezTo>
                    <a:pt x="10138" y="15790"/>
                    <a:pt x="10025" y="15932"/>
                    <a:pt x="10025" y="16074"/>
                  </a:cubicBezTo>
                  <a:cubicBezTo>
                    <a:pt x="10025" y="16201"/>
                    <a:pt x="10139" y="16306"/>
                    <a:pt x="10265" y="16306"/>
                  </a:cubicBezTo>
                  <a:cubicBezTo>
                    <a:pt x="10279" y="16306"/>
                    <a:pt x="10294" y="16304"/>
                    <a:pt x="10309" y="16301"/>
                  </a:cubicBezTo>
                  <a:cubicBezTo>
                    <a:pt x="10422" y="16301"/>
                    <a:pt x="10536" y="16188"/>
                    <a:pt x="10536" y="16074"/>
                  </a:cubicBezTo>
                  <a:cubicBezTo>
                    <a:pt x="10536" y="15904"/>
                    <a:pt x="10422" y="15790"/>
                    <a:pt x="10280" y="15790"/>
                  </a:cubicBezTo>
                  <a:close/>
                  <a:moveTo>
                    <a:pt x="19539" y="15961"/>
                  </a:moveTo>
                  <a:cubicBezTo>
                    <a:pt x="19425" y="15961"/>
                    <a:pt x="19311" y="16017"/>
                    <a:pt x="19311" y="16159"/>
                  </a:cubicBezTo>
                  <a:cubicBezTo>
                    <a:pt x="19340" y="16330"/>
                    <a:pt x="19425" y="16358"/>
                    <a:pt x="19539" y="16415"/>
                  </a:cubicBezTo>
                  <a:cubicBezTo>
                    <a:pt x="19652" y="16387"/>
                    <a:pt x="19737" y="16301"/>
                    <a:pt x="19737" y="16188"/>
                  </a:cubicBezTo>
                  <a:lnTo>
                    <a:pt x="19766" y="16188"/>
                  </a:lnTo>
                  <a:cubicBezTo>
                    <a:pt x="19766" y="16074"/>
                    <a:pt x="19681" y="15961"/>
                    <a:pt x="19539" y="15961"/>
                  </a:cubicBezTo>
                  <a:close/>
                  <a:moveTo>
                    <a:pt x="26297" y="15961"/>
                  </a:moveTo>
                  <a:cubicBezTo>
                    <a:pt x="26127" y="15961"/>
                    <a:pt x="25985" y="16103"/>
                    <a:pt x="25985" y="16273"/>
                  </a:cubicBezTo>
                  <a:cubicBezTo>
                    <a:pt x="26013" y="16415"/>
                    <a:pt x="26155" y="16557"/>
                    <a:pt x="26297" y="16557"/>
                  </a:cubicBezTo>
                  <a:cubicBezTo>
                    <a:pt x="26468" y="16557"/>
                    <a:pt x="26610" y="16415"/>
                    <a:pt x="26610" y="16245"/>
                  </a:cubicBezTo>
                  <a:cubicBezTo>
                    <a:pt x="26610" y="16074"/>
                    <a:pt x="26468" y="15961"/>
                    <a:pt x="26297" y="15961"/>
                  </a:cubicBezTo>
                  <a:close/>
                  <a:moveTo>
                    <a:pt x="7781" y="15982"/>
                  </a:moveTo>
                  <a:cubicBezTo>
                    <a:pt x="7625" y="15982"/>
                    <a:pt x="7469" y="16088"/>
                    <a:pt x="7469" y="16301"/>
                  </a:cubicBezTo>
                  <a:lnTo>
                    <a:pt x="7469" y="16273"/>
                  </a:lnTo>
                  <a:lnTo>
                    <a:pt x="7469" y="16273"/>
                  </a:lnTo>
                  <a:cubicBezTo>
                    <a:pt x="7441" y="16443"/>
                    <a:pt x="7554" y="16614"/>
                    <a:pt x="7725" y="16614"/>
                  </a:cubicBezTo>
                  <a:cubicBezTo>
                    <a:pt x="7739" y="16616"/>
                    <a:pt x="7754" y="16617"/>
                    <a:pt x="7768" y="16617"/>
                  </a:cubicBezTo>
                  <a:cubicBezTo>
                    <a:pt x="7948" y="16617"/>
                    <a:pt x="8094" y="16459"/>
                    <a:pt x="8094" y="16301"/>
                  </a:cubicBezTo>
                  <a:cubicBezTo>
                    <a:pt x="8094" y="16088"/>
                    <a:pt x="7938" y="15982"/>
                    <a:pt x="7781" y="15982"/>
                  </a:cubicBezTo>
                  <a:close/>
                  <a:moveTo>
                    <a:pt x="6630" y="16979"/>
                  </a:moveTo>
                  <a:cubicBezTo>
                    <a:pt x="6475" y="16979"/>
                    <a:pt x="6333" y="17111"/>
                    <a:pt x="6333" y="17267"/>
                  </a:cubicBezTo>
                  <a:cubicBezTo>
                    <a:pt x="6333" y="17437"/>
                    <a:pt x="6447" y="17579"/>
                    <a:pt x="6617" y="17579"/>
                  </a:cubicBezTo>
                  <a:cubicBezTo>
                    <a:pt x="6632" y="17582"/>
                    <a:pt x="6646" y="17583"/>
                    <a:pt x="6661" y="17583"/>
                  </a:cubicBezTo>
                  <a:cubicBezTo>
                    <a:pt x="6816" y="17583"/>
                    <a:pt x="6958" y="17451"/>
                    <a:pt x="6958" y="17295"/>
                  </a:cubicBezTo>
                  <a:cubicBezTo>
                    <a:pt x="6958" y="17125"/>
                    <a:pt x="6844" y="16983"/>
                    <a:pt x="6674" y="16983"/>
                  </a:cubicBezTo>
                  <a:cubicBezTo>
                    <a:pt x="6659" y="16980"/>
                    <a:pt x="6644" y="16979"/>
                    <a:pt x="6630" y="16979"/>
                  </a:cubicBezTo>
                  <a:close/>
                  <a:moveTo>
                    <a:pt x="21417" y="17234"/>
                  </a:moveTo>
                  <a:cubicBezTo>
                    <a:pt x="21266" y="17234"/>
                    <a:pt x="21126" y="17341"/>
                    <a:pt x="21100" y="17494"/>
                  </a:cubicBezTo>
                  <a:cubicBezTo>
                    <a:pt x="21070" y="17735"/>
                    <a:pt x="21248" y="17865"/>
                    <a:pt x="21426" y="17865"/>
                  </a:cubicBezTo>
                  <a:cubicBezTo>
                    <a:pt x="21583" y="17865"/>
                    <a:pt x="21740" y="17764"/>
                    <a:pt x="21754" y="17551"/>
                  </a:cubicBezTo>
                  <a:cubicBezTo>
                    <a:pt x="21754" y="17381"/>
                    <a:pt x="21640" y="17239"/>
                    <a:pt x="21470" y="17239"/>
                  </a:cubicBezTo>
                  <a:cubicBezTo>
                    <a:pt x="21452" y="17236"/>
                    <a:pt x="21434" y="17234"/>
                    <a:pt x="21417" y="17234"/>
                  </a:cubicBezTo>
                  <a:close/>
                  <a:moveTo>
                    <a:pt x="13093" y="17119"/>
                  </a:moveTo>
                  <a:cubicBezTo>
                    <a:pt x="12970" y="17119"/>
                    <a:pt x="12854" y="17197"/>
                    <a:pt x="12780" y="17295"/>
                  </a:cubicBezTo>
                  <a:cubicBezTo>
                    <a:pt x="12780" y="17324"/>
                    <a:pt x="12780" y="17352"/>
                    <a:pt x="12780" y="17381"/>
                  </a:cubicBezTo>
                  <a:cubicBezTo>
                    <a:pt x="12734" y="17655"/>
                    <a:pt x="12965" y="17875"/>
                    <a:pt x="13220" y="17875"/>
                  </a:cubicBezTo>
                  <a:cubicBezTo>
                    <a:pt x="13282" y="17875"/>
                    <a:pt x="13344" y="17862"/>
                    <a:pt x="13404" y="17835"/>
                  </a:cubicBezTo>
                  <a:cubicBezTo>
                    <a:pt x="13518" y="17778"/>
                    <a:pt x="13603" y="17636"/>
                    <a:pt x="13575" y="17494"/>
                  </a:cubicBezTo>
                  <a:cubicBezTo>
                    <a:pt x="13546" y="17295"/>
                    <a:pt x="13376" y="17125"/>
                    <a:pt x="13149" y="17125"/>
                  </a:cubicBezTo>
                  <a:cubicBezTo>
                    <a:pt x="13130" y="17121"/>
                    <a:pt x="13111" y="17119"/>
                    <a:pt x="13093" y="17119"/>
                  </a:cubicBezTo>
                  <a:close/>
                  <a:moveTo>
                    <a:pt x="15676" y="17182"/>
                  </a:moveTo>
                  <a:cubicBezTo>
                    <a:pt x="15477" y="17210"/>
                    <a:pt x="15307" y="17352"/>
                    <a:pt x="15250" y="17551"/>
                  </a:cubicBezTo>
                  <a:cubicBezTo>
                    <a:pt x="15165" y="17693"/>
                    <a:pt x="15250" y="17892"/>
                    <a:pt x="15421" y="17949"/>
                  </a:cubicBezTo>
                  <a:cubicBezTo>
                    <a:pt x="15475" y="17970"/>
                    <a:pt x="15533" y="17979"/>
                    <a:pt x="15593" y="17979"/>
                  </a:cubicBezTo>
                  <a:cubicBezTo>
                    <a:pt x="15689" y="17979"/>
                    <a:pt x="15787" y="17955"/>
                    <a:pt x="15875" y="17920"/>
                  </a:cubicBezTo>
                  <a:cubicBezTo>
                    <a:pt x="16017" y="17835"/>
                    <a:pt x="16074" y="17636"/>
                    <a:pt x="16045" y="17494"/>
                  </a:cubicBezTo>
                  <a:cubicBezTo>
                    <a:pt x="15989" y="17324"/>
                    <a:pt x="15847" y="17210"/>
                    <a:pt x="15676" y="17182"/>
                  </a:cubicBezTo>
                  <a:close/>
                  <a:moveTo>
                    <a:pt x="8804" y="17494"/>
                  </a:moveTo>
                  <a:cubicBezTo>
                    <a:pt x="8605" y="17494"/>
                    <a:pt x="8463" y="17636"/>
                    <a:pt x="8491" y="17807"/>
                  </a:cubicBezTo>
                  <a:cubicBezTo>
                    <a:pt x="8491" y="17949"/>
                    <a:pt x="8605" y="18034"/>
                    <a:pt x="8747" y="18034"/>
                  </a:cubicBezTo>
                  <a:cubicBezTo>
                    <a:pt x="8917" y="18034"/>
                    <a:pt x="9031" y="17892"/>
                    <a:pt x="9031" y="17721"/>
                  </a:cubicBezTo>
                  <a:cubicBezTo>
                    <a:pt x="9003" y="17608"/>
                    <a:pt x="8917" y="17494"/>
                    <a:pt x="8804" y="17494"/>
                  </a:cubicBezTo>
                  <a:close/>
                  <a:moveTo>
                    <a:pt x="23287" y="17750"/>
                  </a:moveTo>
                  <a:cubicBezTo>
                    <a:pt x="23088" y="17750"/>
                    <a:pt x="22946" y="17920"/>
                    <a:pt x="22946" y="18119"/>
                  </a:cubicBezTo>
                  <a:cubicBezTo>
                    <a:pt x="22946" y="18261"/>
                    <a:pt x="23117" y="18403"/>
                    <a:pt x="23287" y="18403"/>
                  </a:cubicBezTo>
                  <a:cubicBezTo>
                    <a:pt x="23458" y="18374"/>
                    <a:pt x="23600" y="18204"/>
                    <a:pt x="23600" y="18005"/>
                  </a:cubicBezTo>
                  <a:cubicBezTo>
                    <a:pt x="23571" y="17863"/>
                    <a:pt x="23429" y="17750"/>
                    <a:pt x="23287" y="17750"/>
                  </a:cubicBezTo>
                  <a:close/>
                  <a:moveTo>
                    <a:pt x="25076" y="18034"/>
                  </a:moveTo>
                  <a:cubicBezTo>
                    <a:pt x="24963" y="18034"/>
                    <a:pt x="24878" y="18147"/>
                    <a:pt x="24849" y="18261"/>
                  </a:cubicBezTo>
                  <a:cubicBezTo>
                    <a:pt x="24849" y="18403"/>
                    <a:pt x="24963" y="18516"/>
                    <a:pt x="25105" y="18545"/>
                  </a:cubicBezTo>
                  <a:cubicBezTo>
                    <a:pt x="25247" y="18545"/>
                    <a:pt x="25360" y="18431"/>
                    <a:pt x="25360" y="18289"/>
                  </a:cubicBezTo>
                  <a:cubicBezTo>
                    <a:pt x="25360" y="18147"/>
                    <a:pt x="25218" y="18034"/>
                    <a:pt x="25076" y="18034"/>
                  </a:cubicBezTo>
                  <a:close/>
                  <a:moveTo>
                    <a:pt x="3862" y="17892"/>
                  </a:moveTo>
                  <a:cubicBezTo>
                    <a:pt x="3862" y="17892"/>
                    <a:pt x="3834" y="17920"/>
                    <a:pt x="3806" y="17920"/>
                  </a:cubicBezTo>
                  <a:cubicBezTo>
                    <a:pt x="3607" y="18062"/>
                    <a:pt x="3578" y="18374"/>
                    <a:pt x="3720" y="18573"/>
                  </a:cubicBezTo>
                  <a:cubicBezTo>
                    <a:pt x="3770" y="18623"/>
                    <a:pt x="3839" y="18653"/>
                    <a:pt x="3910" y="18653"/>
                  </a:cubicBezTo>
                  <a:cubicBezTo>
                    <a:pt x="3961" y="18653"/>
                    <a:pt x="4014" y="18637"/>
                    <a:pt x="4061" y="18602"/>
                  </a:cubicBezTo>
                  <a:cubicBezTo>
                    <a:pt x="4146" y="18545"/>
                    <a:pt x="4203" y="18431"/>
                    <a:pt x="4203" y="18318"/>
                  </a:cubicBezTo>
                  <a:cubicBezTo>
                    <a:pt x="4175" y="18119"/>
                    <a:pt x="4033" y="17977"/>
                    <a:pt x="3862" y="17892"/>
                  </a:cubicBezTo>
                  <a:close/>
                  <a:moveTo>
                    <a:pt x="18459" y="17920"/>
                  </a:moveTo>
                  <a:cubicBezTo>
                    <a:pt x="18175" y="17920"/>
                    <a:pt x="18005" y="18062"/>
                    <a:pt x="18005" y="18261"/>
                  </a:cubicBezTo>
                  <a:cubicBezTo>
                    <a:pt x="18062" y="18488"/>
                    <a:pt x="18261" y="18658"/>
                    <a:pt x="18488" y="18658"/>
                  </a:cubicBezTo>
                  <a:cubicBezTo>
                    <a:pt x="18658" y="18658"/>
                    <a:pt x="18800" y="18403"/>
                    <a:pt x="18800" y="18176"/>
                  </a:cubicBezTo>
                  <a:cubicBezTo>
                    <a:pt x="18800" y="18034"/>
                    <a:pt x="18658" y="17920"/>
                    <a:pt x="18459" y="17920"/>
                  </a:cubicBezTo>
                  <a:close/>
                  <a:moveTo>
                    <a:pt x="10305" y="18092"/>
                  </a:moveTo>
                  <a:cubicBezTo>
                    <a:pt x="10088" y="18092"/>
                    <a:pt x="9881" y="18230"/>
                    <a:pt x="9798" y="18460"/>
                  </a:cubicBezTo>
                  <a:cubicBezTo>
                    <a:pt x="9769" y="18602"/>
                    <a:pt x="9855" y="18744"/>
                    <a:pt x="9968" y="18800"/>
                  </a:cubicBezTo>
                  <a:cubicBezTo>
                    <a:pt x="10024" y="18819"/>
                    <a:pt x="10080" y="18828"/>
                    <a:pt x="10135" y="18828"/>
                  </a:cubicBezTo>
                  <a:cubicBezTo>
                    <a:pt x="10419" y="18828"/>
                    <a:pt x="10673" y="18598"/>
                    <a:pt x="10650" y="18289"/>
                  </a:cubicBezTo>
                  <a:cubicBezTo>
                    <a:pt x="10621" y="18232"/>
                    <a:pt x="10593" y="18147"/>
                    <a:pt x="10536" y="18147"/>
                  </a:cubicBezTo>
                  <a:cubicBezTo>
                    <a:pt x="10461" y="18110"/>
                    <a:pt x="10382" y="18092"/>
                    <a:pt x="10305" y="18092"/>
                  </a:cubicBezTo>
                  <a:close/>
                  <a:moveTo>
                    <a:pt x="6853" y="18512"/>
                  </a:moveTo>
                  <a:cubicBezTo>
                    <a:pt x="6605" y="18512"/>
                    <a:pt x="6522" y="18917"/>
                    <a:pt x="6816" y="18971"/>
                  </a:cubicBezTo>
                  <a:cubicBezTo>
                    <a:pt x="6958" y="18971"/>
                    <a:pt x="7071" y="18857"/>
                    <a:pt x="7071" y="18715"/>
                  </a:cubicBezTo>
                  <a:cubicBezTo>
                    <a:pt x="7071" y="18602"/>
                    <a:pt x="6986" y="18545"/>
                    <a:pt x="6901" y="18516"/>
                  </a:cubicBezTo>
                  <a:cubicBezTo>
                    <a:pt x="6884" y="18513"/>
                    <a:pt x="6868" y="18512"/>
                    <a:pt x="6853" y="18512"/>
                  </a:cubicBezTo>
                  <a:close/>
                  <a:moveTo>
                    <a:pt x="5325" y="19618"/>
                  </a:moveTo>
                  <a:cubicBezTo>
                    <a:pt x="5239" y="19618"/>
                    <a:pt x="5193" y="19692"/>
                    <a:pt x="5169" y="19766"/>
                  </a:cubicBezTo>
                  <a:cubicBezTo>
                    <a:pt x="5140" y="19880"/>
                    <a:pt x="5225" y="20022"/>
                    <a:pt x="5339" y="20022"/>
                  </a:cubicBezTo>
                  <a:cubicBezTo>
                    <a:pt x="5424" y="19993"/>
                    <a:pt x="5538" y="19993"/>
                    <a:pt x="5538" y="19880"/>
                  </a:cubicBezTo>
                  <a:cubicBezTo>
                    <a:pt x="5566" y="19766"/>
                    <a:pt x="5481" y="19652"/>
                    <a:pt x="5367" y="19624"/>
                  </a:cubicBezTo>
                  <a:cubicBezTo>
                    <a:pt x="5352" y="19620"/>
                    <a:pt x="5338" y="19618"/>
                    <a:pt x="5325" y="19618"/>
                  </a:cubicBezTo>
                  <a:close/>
                  <a:moveTo>
                    <a:pt x="8232" y="19560"/>
                  </a:moveTo>
                  <a:cubicBezTo>
                    <a:pt x="8151" y="19560"/>
                    <a:pt x="8051" y="19581"/>
                    <a:pt x="7952" y="19624"/>
                  </a:cubicBezTo>
                  <a:cubicBezTo>
                    <a:pt x="7867" y="19681"/>
                    <a:pt x="7781" y="19766"/>
                    <a:pt x="7696" y="19851"/>
                  </a:cubicBezTo>
                  <a:cubicBezTo>
                    <a:pt x="7554" y="20050"/>
                    <a:pt x="7668" y="20334"/>
                    <a:pt x="7923" y="20391"/>
                  </a:cubicBezTo>
                  <a:cubicBezTo>
                    <a:pt x="8122" y="20391"/>
                    <a:pt x="8321" y="20277"/>
                    <a:pt x="8406" y="20107"/>
                  </a:cubicBezTo>
                  <a:cubicBezTo>
                    <a:pt x="8491" y="19936"/>
                    <a:pt x="8491" y="19766"/>
                    <a:pt x="8406" y="19624"/>
                  </a:cubicBezTo>
                  <a:cubicBezTo>
                    <a:pt x="8378" y="19581"/>
                    <a:pt x="8314" y="19560"/>
                    <a:pt x="8232" y="19560"/>
                  </a:cubicBezTo>
                  <a:close/>
                  <a:moveTo>
                    <a:pt x="15115" y="19762"/>
                  </a:moveTo>
                  <a:cubicBezTo>
                    <a:pt x="14938" y="19762"/>
                    <a:pt x="14793" y="19897"/>
                    <a:pt x="14768" y="20078"/>
                  </a:cubicBezTo>
                  <a:cubicBezTo>
                    <a:pt x="14768" y="20249"/>
                    <a:pt x="14910" y="20419"/>
                    <a:pt x="15080" y="20419"/>
                  </a:cubicBezTo>
                  <a:cubicBezTo>
                    <a:pt x="15307" y="20419"/>
                    <a:pt x="15477" y="20249"/>
                    <a:pt x="15477" y="20022"/>
                  </a:cubicBezTo>
                  <a:cubicBezTo>
                    <a:pt x="15477" y="19908"/>
                    <a:pt x="15335" y="19766"/>
                    <a:pt x="15165" y="19766"/>
                  </a:cubicBezTo>
                  <a:cubicBezTo>
                    <a:pt x="15148" y="19764"/>
                    <a:pt x="15131" y="19762"/>
                    <a:pt x="15115" y="19762"/>
                  </a:cubicBezTo>
                  <a:close/>
                  <a:moveTo>
                    <a:pt x="23884" y="19851"/>
                  </a:moveTo>
                  <a:cubicBezTo>
                    <a:pt x="23713" y="19851"/>
                    <a:pt x="23571" y="19965"/>
                    <a:pt x="23543" y="20135"/>
                  </a:cubicBezTo>
                  <a:cubicBezTo>
                    <a:pt x="23543" y="20277"/>
                    <a:pt x="23628" y="20419"/>
                    <a:pt x="23770" y="20419"/>
                  </a:cubicBezTo>
                  <a:cubicBezTo>
                    <a:pt x="23788" y="20422"/>
                    <a:pt x="23805" y="20424"/>
                    <a:pt x="23822" y="20424"/>
                  </a:cubicBezTo>
                  <a:cubicBezTo>
                    <a:pt x="23968" y="20424"/>
                    <a:pt x="24085" y="20316"/>
                    <a:pt x="24111" y="20164"/>
                  </a:cubicBezTo>
                  <a:cubicBezTo>
                    <a:pt x="24111" y="20022"/>
                    <a:pt x="24026" y="19908"/>
                    <a:pt x="23884" y="19851"/>
                  </a:cubicBezTo>
                  <a:close/>
                  <a:moveTo>
                    <a:pt x="20391" y="19482"/>
                  </a:moveTo>
                  <a:cubicBezTo>
                    <a:pt x="20220" y="19482"/>
                    <a:pt x="19993" y="19596"/>
                    <a:pt x="19993" y="19709"/>
                  </a:cubicBezTo>
                  <a:cubicBezTo>
                    <a:pt x="19936" y="19936"/>
                    <a:pt x="19993" y="20192"/>
                    <a:pt x="20135" y="20362"/>
                  </a:cubicBezTo>
                  <a:cubicBezTo>
                    <a:pt x="20220" y="20419"/>
                    <a:pt x="20305" y="20448"/>
                    <a:pt x="20391" y="20448"/>
                  </a:cubicBezTo>
                  <a:cubicBezTo>
                    <a:pt x="20646" y="20419"/>
                    <a:pt x="20845" y="20192"/>
                    <a:pt x="20845" y="19908"/>
                  </a:cubicBezTo>
                  <a:cubicBezTo>
                    <a:pt x="20816" y="19681"/>
                    <a:pt x="20618" y="19482"/>
                    <a:pt x="20391" y="19482"/>
                  </a:cubicBezTo>
                  <a:close/>
                  <a:moveTo>
                    <a:pt x="12098" y="19851"/>
                  </a:moveTo>
                  <a:cubicBezTo>
                    <a:pt x="11899" y="19851"/>
                    <a:pt x="11729" y="19993"/>
                    <a:pt x="11700" y="20192"/>
                  </a:cubicBezTo>
                  <a:cubicBezTo>
                    <a:pt x="11700" y="20362"/>
                    <a:pt x="11814" y="20504"/>
                    <a:pt x="11984" y="20533"/>
                  </a:cubicBezTo>
                  <a:cubicBezTo>
                    <a:pt x="11999" y="20535"/>
                    <a:pt x="12014" y="20536"/>
                    <a:pt x="12028" y="20536"/>
                  </a:cubicBezTo>
                  <a:cubicBezTo>
                    <a:pt x="12208" y="20536"/>
                    <a:pt x="12356" y="20376"/>
                    <a:pt x="12382" y="20192"/>
                  </a:cubicBezTo>
                  <a:cubicBezTo>
                    <a:pt x="12382" y="20022"/>
                    <a:pt x="12268" y="19880"/>
                    <a:pt x="12098" y="19851"/>
                  </a:cubicBezTo>
                  <a:close/>
                  <a:moveTo>
                    <a:pt x="18090" y="20164"/>
                  </a:moveTo>
                  <a:cubicBezTo>
                    <a:pt x="17920" y="20164"/>
                    <a:pt x="17778" y="20277"/>
                    <a:pt x="17721" y="20448"/>
                  </a:cubicBezTo>
                  <a:cubicBezTo>
                    <a:pt x="17693" y="20703"/>
                    <a:pt x="17863" y="20959"/>
                    <a:pt x="18147" y="20987"/>
                  </a:cubicBezTo>
                  <a:cubicBezTo>
                    <a:pt x="18162" y="20990"/>
                    <a:pt x="18176" y="20991"/>
                    <a:pt x="18190" y="20991"/>
                  </a:cubicBezTo>
                  <a:cubicBezTo>
                    <a:pt x="18341" y="20991"/>
                    <a:pt x="18459" y="20859"/>
                    <a:pt x="18459" y="20703"/>
                  </a:cubicBezTo>
                  <a:lnTo>
                    <a:pt x="18488" y="20703"/>
                  </a:lnTo>
                  <a:cubicBezTo>
                    <a:pt x="18545" y="20448"/>
                    <a:pt x="18346" y="20192"/>
                    <a:pt x="18090" y="20164"/>
                  </a:cubicBezTo>
                  <a:close/>
                  <a:moveTo>
                    <a:pt x="6302" y="21652"/>
                  </a:moveTo>
                  <a:cubicBezTo>
                    <a:pt x="6261" y="21652"/>
                    <a:pt x="6222" y="21658"/>
                    <a:pt x="6191" y="21669"/>
                  </a:cubicBezTo>
                  <a:cubicBezTo>
                    <a:pt x="5992" y="21726"/>
                    <a:pt x="5850" y="21896"/>
                    <a:pt x="5850" y="22095"/>
                  </a:cubicBezTo>
                  <a:cubicBezTo>
                    <a:pt x="5850" y="22264"/>
                    <a:pt x="5994" y="22391"/>
                    <a:pt x="6158" y="22391"/>
                  </a:cubicBezTo>
                  <a:cubicBezTo>
                    <a:pt x="6188" y="22391"/>
                    <a:pt x="6218" y="22387"/>
                    <a:pt x="6248" y="22379"/>
                  </a:cubicBezTo>
                  <a:cubicBezTo>
                    <a:pt x="6361" y="22350"/>
                    <a:pt x="6475" y="22265"/>
                    <a:pt x="6560" y="22123"/>
                  </a:cubicBezTo>
                  <a:cubicBezTo>
                    <a:pt x="6617" y="22010"/>
                    <a:pt x="6589" y="21839"/>
                    <a:pt x="6503" y="21726"/>
                  </a:cubicBezTo>
                  <a:cubicBezTo>
                    <a:pt x="6449" y="21672"/>
                    <a:pt x="6373" y="21652"/>
                    <a:pt x="6302" y="21652"/>
                  </a:cubicBezTo>
                  <a:close/>
                  <a:moveTo>
                    <a:pt x="22350" y="21839"/>
                  </a:moveTo>
                  <a:cubicBezTo>
                    <a:pt x="22151" y="21839"/>
                    <a:pt x="22009" y="21981"/>
                    <a:pt x="22009" y="22180"/>
                  </a:cubicBezTo>
                  <a:cubicBezTo>
                    <a:pt x="21994" y="22432"/>
                    <a:pt x="22181" y="22561"/>
                    <a:pt x="22367" y="22561"/>
                  </a:cubicBezTo>
                  <a:cubicBezTo>
                    <a:pt x="22537" y="22561"/>
                    <a:pt x="22706" y="22454"/>
                    <a:pt x="22719" y="22237"/>
                  </a:cubicBezTo>
                  <a:cubicBezTo>
                    <a:pt x="22719" y="22010"/>
                    <a:pt x="22549" y="21839"/>
                    <a:pt x="22350" y="21839"/>
                  </a:cubicBezTo>
                  <a:close/>
                  <a:moveTo>
                    <a:pt x="9883" y="21924"/>
                  </a:moveTo>
                  <a:cubicBezTo>
                    <a:pt x="9571" y="21924"/>
                    <a:pt x="9400" y="22095"/>
                    <a:pt x="9429" y="22322"/>
                  </a:cubicBezTo>
                  <a:cubicBezTo>
                    <a:pt x="9429" y="22521"/>
                    <a:pt x="9571" y="22663"/>
                    <a:pt x="9769" y="22691"/>
                  </a:cubicBezTo>
                  <a:cubicBezTo>
                    <a:pt x="9996" y="22691"/>
                    <a:pt x="10138" y="22521"/>
                    <a:pt x="10138" y="22265"/>
                  </a:cubicBezTo>
                  <a:cubicBezTo>
                    <a:pt x="10138" y="22010"/>
                    <a:pt x="10053" y="21924"/>
                    <a:pt x="9883" y="21924"/>
                  </a:cubicBezTo>
                  <a:close/>
                  <a:moveTo>
                    <a:pt x="13319" y="22805"/>
                  </a:moveTo>
                  <a:cubicBezTo>
                    <a:pt x="13120" y="22805"/>
                    <a:pt x="12950" y="22975"/>
                    <a:pt x="12978" y="23202"/>
                  </a:cubicBezTo>
                  <a:lnTo>
                    <a:pt x="12978" y="23174"/>
                  </a:lnTo>
                  <a:cubicBezTo>
                    <a:pt x="12978" y="23373"/>
                    <a:pt x="13120" y="23543"/>
                    <a:pt x="13319" y="23543"/>
                  </a:cubicBezTo>
                  <a:cubicBezTo>
                    <a:pt x="13490" y="23543"/>
                    <a:pt x="13660" y="23429"/>
                    <a:pt x="13660" y="23259"/>
                  </a:cubicBezTo>
                  <a:cubicBezTo>
                    <a:pt x="13717" y="23032"/>
                    <a:pt x="13546" y="22805"/>
                    <a:pt x="13319" y="22805"/>
                  </a:cubicBezTo>
                  <a:close/>
                  <a:moveTo>
                    <a:pt x="19737" y="23117"/>
                  </a:moveTo>
                  <a:cubicBezTo>
                    <a:pt x="19425" y="23117"/>
                    <a:pt x="19226" y="23429"/>
                    <a:pt x="19340" y="23713"/>
                  </a:cubicBezTo>
                  <a:cubicBezTo>
                    <a:pt x="19368" y="23855"/>
                    <a:pt x="19510" y="23941"/>
                    <a:pt x="19652" y="23969"/>
                  </a:cubicBezTo>
                  <a:cubicBezTo>
                    <a:pt x="19766" y="23941"/>
                    <a:pt x="19879" y="23884"/>
                    <a:pt x="19936" y="23770"/>
                  </a:cubicBezTo>
                  <a:cubicBezTo>
                    <a:pt x="20021" y="23657"/>
                    <a:pt x="20050" y="23515"/>
                    <a:pt x="20021" y="23373"/>
                  </a:cubicBezTo>
                  <a:cubicBezTo>
                    <a:pt x="19993" y="23231"/>
                    <a:pt x="19879" y="23117"/>
                    <a:pt x="19737" y="23117"/>
                  </a:cubicBezTo>
                  <a:close/>
                  <a:moveTo>
                    <a:pt x="16017" y="23231"/>
                  </a:moveTo>
                  <a:cubicBezTo>
                    <a:pt x="15761" y="23231"/>
                    <a:pt x="15591" y="23458"/>
                    <a:pt x="15591" y="23685"/>
                  </a:cubicBezTo>
                  <a:cubicBezTo>
                    <a:pt x="15617" y="23841"/>
                    <a:pt x="15761" y="23973"/>
                    <a:pt x="15916" y="23973"/>
                  </a:cubicBezTo>
                  <a:cubicBezTo>
                    <a:pt x="15931" y="23973"/>
                    <a:pt x="15946" y="23972"/>
                    <a:pt x="15960" y="23969"/>
                  </a:cubicBezTo>
                  <a:cubicBezTo>
                    <a:pt x="16187" y="23969"/>
                    <a:pt x="16358" y="23770"/>
                    <a:pt x="16329" y="23543"/>
                  </a:cubicBezTo>
                  <a:lnTo>
                    <a:pt x="16329" y="23543"/>
                  </a:lnTo>
                  <a:lnTo>
                    <a:pt x="16329" y="23571"/>
                  </a:lnTo>
                  <a:cubicBezTo>
                    <a:pt x="16329" y="23373"/>
                    <a:pt x="16187" y="23231"/>
                    <a:pt x="16017" y="23231"/>
                  </a:cubicBezTo>
                  <a:close/>
                  <a:moveTo>
                    <a:pt x="23306" y="23907"/>
                  </a:moveTo>
                  <a:cubicBezTo>
                    <a:pt x="23231" y="23907"/>
                    <a:pt x="23156" y="23927"/>
                    <a:pt x="23088" y="23969"/>
                  </a:cubicBezTo>
                  <a:cubicBezTo>
                    <a:pt x="22918" y="24168"/>
                    <a:pt x="22861" y="24423"/>
                    <a:pt x="22918" y="24679"/>
                  </a:cubicBezTo>
                  <a:cubicBezTo>
                    <a:pt x="22975" y="24793"/>
                    <a:pt x="23088" y="24849"/>
                    <a:pt x="23230" y="24849"/>
                  </a:cubicBezTo>
                  <a:cubicBezTo>
                    <a:pt x="23514" y="24793"/>
                    <a:pt x="23742" y="24509"/>
                    <a:pt x="23685" y="24196"/>
                  </a:cubicBezTo>
                  <a:lnTo>
                    <a:pt x="23713" y="24196"/>
                  </a:lnTo>
                  <a:cubicBezTo>
                    <a:pt x="23653" y="24017"/>
                    <a:pt x="23481" y="23907"/>
                    <a:pt x="23306" y="23907"/>
                  </a:cubicBezTo>
                  <a:close/>
                  <a:moveTo>
                    <a:pt x="5112" y="23941"/>
                  </a:moveTo>
                  <a:cubicBezTo>
                    <a:pt x="4771" y="24026"/>
                    <a:pt x="4544" y="24367"/>
                    <a:pt x="4572" y="24736"/>
                  </a:cubicBezTo>
                  <a:cubicBezTo>
                    <a:pt x="4601" y="24849"/>
                    <a:pt x="4686" y="24935"/>
                    <a:pt x="4828" y="24935"/>
                  </a:cubicBezTo>
                  <a:lnTo>
                    <a:pt x="4941" y="24935"/>
                  </a:lnTo>
                  <a:cubicBezTo>
                    <a:pt x="5083" y="24821"/>
                    <a:pt x="5197" y="24707"/>
                    <a:pt x="5311" y="24594"/>
                  </a:cubicBezTo>
                  <a:cubicBezTo>
                    <a:pt x="5453" y="24423"/>
                    <a:pt x="5453" y="24196"/>
                    <a:pt x="5311" y="24026"/>
                  </a:cubicBezTo>
                  <a:cubicBezTo>
                    <a:pt x="5254" y="23969"/>
                    <a:pt x="5197" y="23941"/>
                    <a:pt x="5112" y="23941"/>
                  </a:cubicBezTo>
                  <a:close/>
                  <a:moveTo>
                    <a:pt x="7583" y="24878"/>
                  </a:moveTo>
                  <a:cubicBezTo>
                    <a:pt x="7355" y="24906"/>
                    <a:pt x="7185" y="25105"/>
                    <a:pt x="7213" y="25332"/>
                  </a:cubicBezTo>
                  <a:lnTo>
                    <a:pt x="7213" y="25304"/>
                  </a:lnTo>
                  <a:cubicBezTo>
                    <a:pt x="7242" y="25474"/>
                    <a:pt x="7355" y="25616"/>
                    <a:pt x="7497" y="25645"/>
                  </a:cubicBezTo>
                  <a:cubicBezTo>
                    <a:pt x="7753" y="25616"/>
                    <a:pt x="7923" y="25446"/>
                    <a:pt x="7952" y="25190"/>
                  </a:cubicBezTo>
                  <a:cubicBezTo>
                    <a:pt x="7952" y="25020"/>
                    <a:pt x="7781" y="24878"/>
                    <a:pt x="7583" y="24878"/>
                  </a:cubicBezTo>
                  <a:close/>
                  <a:moveTo>
                    <a:pt x="10438" y="25092"/>
                  </a:moveTo>
                  <a:cubicBezTo>
                    <a:pt x="10309" y="25092"/>
                    <a:pt x="10181" y="25136"/>
                    <a:pt x="10082" y="25219"/>
                  </a:cubicBezTo>
                  <a:cubicBezTo>
                    <a:pt x="9940" y="25332"/>
                    <a:pt x="9940" y="25531"/>
                    <a:pt x="10053" y="25645"/>
                  </a:cubicBezTo>
                  <a:cubicBezTo>
                    <a:pt x="10132" y="25762"/>
                    <a:pt x="10251" y="25826"/>
                    <a:pt x="10382" y="25826"/>
                  </a:cubicBezTo>
                  <a:cubicBezTo>
                    <a:pt x="10441" y="25826"/>
                    <a:pt x="10503" y="25813"/>
                    <a:pt x="10564" y="25787"/>
                  </a:cubicBezTo>
                  <a:cubicBezTo>
                    <a:pt x="10678" y="25645"/>
                    <a:pt x="10792" y="25474"/>
                    <a:pt x="10792" y="25304"/>
                  </a:cubicBezTo>
                  <a:cubicBezTo>
                    <a:pt x="10763" y="25247"/>
                    <a:pt x="10763" y="25219"/>
                    <a:pt x="10706" y="25162"/>
                  </a:cubicBezTo>
                  <a:cubicBezTo>
                    <a:pt x="10623" y="25114"/>
                    <a:pt x="10531" y="25092"/>
                    <a:pt x="10438" y="25092"/>
                  </a:cubicBezTo>
                  <a:close/>
                  <a:moveTo>
                    <a:pt x="14887" y="25385"/>
                  </a:moveTo>
                  <a:cubicBezTo>
                    <a:pt x="14711" y="25385"/>
                    <a:pt x="14566" y="25520"/>
                    <a:pt x="14540" y="25701"/>
                  </a:cubicBezTo>
                  <a:cubicBezTo>
                    <a:pt x="14512" y="25900"/>
                    <a:pt x="14682" y="26042"/>
                    <a:pt x="14853" y="26042"/>
                  </a:cubicBezTo>
                  <a:cubicBezTo>
                    <a:pt x="15052" y="26042"/>
                    <a:pt x="15194" y="25900"/>
                    <a:pt x="15222" y="25701"/>
                  </a:cubicBezTo>
                  <a:cubicBezTo>
                    <a:pt x="15222" y="25531"/>
                    <a:pt x="15080" y="25389"/>
                    <a:pt x="14938" y="25389"/>
                  </a:cubicBezTo>
                  <a:cubicBezTo>
                    <a:pt x="14921" y="25387"/>
                    <a:pt x="14904" y="25385"/>
                    <a:pt x="14887" y="25385"/>
                  </a:cubicBezTo>
                  <a:close/>
                  <a:moveTo>
                    <a:pt x="18090" y="26099"/>
                  </a:moveTo>
                  <a:cubicBezTo>
                    <a:pt x="17778" y="26099"/>
                    <a:pt x="17607" y="26213"/>
                    <a:pt x="17607" y="26440"/>
                  </a:cubicBezTo>
                  <a:cubicBezTo>
                    <a:pt x="17607" y="26639"/>
                    <a:pt x="17778" y="26809"/>
                    <a:pt x="17977" y="26809"/>
                  </a:cubicBezTo>
                  <a:cubicBezTo>
                    <a:pt x="18204" y="26809"/>
                    <a:pt x="18346" y="26639"/>
                    <a:pt x="18374" y="26326"/>
                  </a:cubicBezTo>
                  <a:cubicBezTo>
                    <a:pt x="18374" y="26184"/>
                    <a:pt x="18261" y="26099"/>
                    <a:pt x="18090" y="26099"/>
                  </a:cubicBezTo>
                  <a:close/>
                  <a:moveTo>
                    <a:pt x="20845" y="26269"/>
                  </a:moveTo>
                  <a:cubicBezTo>
                    <a:pt x="20646" y="26269"/>
                    <a:pt x="20476" y="26440"/>
                    <a:pt x="20476" y="26639"/>
                  </a:cubicBezTo>
                  <a:cubicBezTo>
                    <a:pt x="20476" y="26781"/>
                    <a:pt x="20618" y="26923"/>
                    <a:pt x="20788" y="26951"/>
                  </a:cubicBezTo>
                  <a:cubicBezTo>
                    <a:pt x="20805" y="26953"/>
                    <a:pt x="20822" y="26955"/>
                    <a:pt x="20839" y="26955"/>
                  </a:cubicBezTo>
                  <a:cubicBezTo>
                    <a:pt x="21015" y="26955"/>
                    <a:pt x="21157" y="26820"/>
                    <a:pt x="21157" y="26639"/>
                  </a:cubicBezTo>
                  <a:cubicBezTo>
                    <a:pt x="21157" y="26440"/>
                    <a:pt x="21015" y="26298"/>
                    <a:pt x="20845" y="26269"/>
                  </a:cubicBezTo>
                  <a:close/>
                  <a:moveTo>
                    <a:pt x="12694" y="26724"/>
                  </a:moveTo>
                  <a:cubicBezTo>
                    <a:pt x="12496" y="26724"/>
                    <a:pt x="12325" y="26894"/>
                    <a:pt x="12325" y="27121"/>
                  </a:cubicBezTo>
                  <a:cubicBezTo>
                    <a:pt x="12354" y="27263"/>
                    <a:pt x="12439" y="27405"/>
                    <a:pt x="12581" y="27462"/>
                  </a:cubicBezTo>
                  <a:cubicBezTo>
                    <a:pt x="12590" y="27463"/>
                    <a:pt x="12599" y="27464"/>
                    <a:pt x="12609" y="27464"/>
                  </a:cubicBezTo>
                  <a:cubicBezTo>
                    <a:pt x="12800" y="27464"/>
                    <a:pt x="13005" y="27196"/>
                    <a:pt x="12978" y="26979"/>
                  </a:cubicBezTo>
                  <a:cubicBezTo>
                    <a:pt x="12950" y="26837"/>
                    <a:pt x="12836" y="26724"/>
                    <a:pt x="12694" y="26724"/>
                  </a:cubicBezTo>
                  <a:close/>
                  <a:moveTo>
                    <a:pt x="23962" y="26919"/>
                  </a:moveTo>
                  <a:cubicBezTo>
                    <a:pt x="23946" y="26919"/>
                    <a:pt x="23929" y="26920"/>
                    <a:pt x="23912" y="26923"/>
                  </a:cubicBezTo>
                  <a:cubicBezTo>
                    <a:pt x="23713" y="26979"/>
                    <a:pt x="23571" y="27150"/>
                    <a:pt x="23600" y="27349"/>
                  </a:cubicBezTo>
                  <a:cubicBezTo>
                    <a:pt x="23600" y="27547"/>
                    <a:pt x="23742" y="27689"/>
                    <a:pt x="23940" y="27689"/>
                  </a:cubicBezTo>
                  <a:cubicBezTo>
                    <a:pt x="24168" y="27689"/>
                    <a:pt x="24338" y="27462"/>
                    <a:pt x="24281" y="27263"/>
                  </a:cubicBezTo>
                  <a:lnTo>
                    <a:pt x="24310" y="27235"/>
                  </a:lnTo>
                  <a:cubicBezTo>
                    <a:pt x="24284" y="27053"/>
                    <a:pt x="24139" y="26919"/>
                    <a:pt x="23962" y="26919"/>
                  </a:cubicBezTo>
                  <a:close/>
                  <a:moveTo>
                    <a:pt x="4004" y="26866"/>
                  </a:moveTo>
                  <a:cubicBezTo>
                    <a:pt x="3777" y="27008"/>
                    <a:pt x="3664" y="27263"/>
                    <a:pt x="3749" y="27519"/>
                  </a:cubicBezTo>
                  <a:cubicBezTo>
                    <a:pt x="3800" y="27672"/>
                    <a:pt x="3965" y="27779"/>
                    <a:pt x="4121" y="27779"/>
                  </a:cubicBezTo>
                  <a:cubicBezTo>
                    <a:pt x="4139" y="27779"/>
                    <a:pt x="4157" y="27777"/>
                    <a:pt x="4175" y="27775"/>
                  </a:cubicBezTo>
                  <a:cubicBezTo>
                    <a:pt x="4374" y="27746"/>
                    <a:pt x="4516" y="27576"/>
                    <a:pt x="4544" y="27405"/>
                  </a:cubicBezTo>
                  <a:cubicBezTo>
                    <a:pt x="4487" y="27178"/>
                    <a:pt x="4345" y="26979"/>
                    <a:pt x="4118" y="26866"/>
                  </a:cubicBezTo>
                  <a:close/>
                  <a:moveTo>
                    <a:pt x="6484" y="27913"/>
                  </a:moveTo>
                  <a:cubicBezTo>
                    <a:pt x="6471" y="27913"/>
                    <a:pt x="6459" y="27914"/>
                    <a:pt x="6447" y="27917"/>
                  </a:cubicBezTo>
                  <a:cubicBezTo>
                    <a:pt x="6219" y="27945"/>
                    <a:pt x="6077" y="28172"/>
                    <a:pt x="6134" y="28371"/>
                  </a:cubicBezTo>
                  <a:cubicBezTo>
                    <a:pt x="6160" y="28524"/>
                    <a:pt x="6277" y="28631"/>
                    <a:pt x="6423" y="28631"/>
                  </a:cubicBezTo>
                  <a:cubicBezTo>
                    <a:pt x="6440" y="28631"/>
                    <a:pt x="6457" y="28629"/>
                    <a:pt x="6475" y="28626"/>
                  </a:cubicBezTo>
                  <a:cubicBezTo>
                    <a:pt x="6645" y="28570"/>
                    <a:pt x="6759" y="28371"/>
                    <a:pt x="6759" y="28201"/>
                  </a:cubicBezTo>
                  <a:cubicBezTo>
                    <a:pt x="6759" y="28045"/>
                    <a:pt x="6617" y="27913"/>
                    <a:pt x="6484" y="27913"/>
                  </a:cubicBezTo>
                  <a:close/>
                  <a:moveTo>
                    <a:pt x="9542" y="28115"/>
                  </a:moveTo>
                  <a:cubicBezTo>
                    <a:pt x="9343" y="28115"/>
                    <a:pt x="9201" y="28286"/>
                    <a:pt x="9201" y="28484"/>
                  </a:cubicBezTo>
                  <a:cubicBezTo>
                    <a:pt x="9201" y="28740"/>
                    <a:pt x="9315" y="28910"/>
                    <a:pt x="9542" y="28910"/>
                  </a:cubicBezTo>
                  <a:cubicBezTo>
                    <a:pt x="9713" y="28910"/>
                    <a:pt x="9855" y="28768"/>
                    <a:pt x="9855" y="28598"/>
                  </a:cubicBezTo>
                  <a:cubicBezTo>
                    <a:pt x="9855" y="28371"/>
                    <a:pt x="9713" y="28144"/>
                    <a:pt x="9542" y="28144"/>
                  </a:cubicBezTo>
                  <a:lnTo>
                    <a:pt x="9542" y="28115"/>
                  </a:lnTo>
                  <a:close/>
                  <a:moveTo>
                    <a:pt x="15648" y="28655"/>
                  </a:moveTo>
                  <a:cubicBezTo>
                    <a:pt x="15449" y="28655"/>
                    <a:pt x="15279" y="28797"/>
                    <a:pt x="15250" y="28996"/>
                  </a:cubicBezTo>
                  <a:cubicBezTo>
                    <a:pt x="15279" y="29251"/>
                    <a:pt x="15477" y="29422"/>
                    <a:pt x="15733" y="29422"/>
                  </a:cubicBezTo>
                  <a:cubicBezTo>
                    <a:pt x="15932" y="29422"/>
                    <a:pt x="16045" y="29223"/>
                    <a:pt x="16045" y="28967"/>
                  </a:cubicBezTo>
                  <a:cubicBezTo>
                    <a:pt x="16074" y="28768"/>
                    <a:pt x="15818" y="28683"/>
                    <a:pt x="15648" y="28655"/>
                  </a:cubicBezTo>
                  <a:close/>
                  <a:moveTo>
                    <a:pt x="19731" y="28878"/>
                  </a:moveTo>
                  <a:cubicBezTo>
                    <a:pt x="19714" y="28878"/>
                    <a:pt x="19698" y="28880"/>
                    <a:pt x="19681" y="28882"/>
                  </a:cubicBezTo>
                  <a:cubicBezTo>
                    <a:pt x="19482" y="28882"/>
                    <a:pt x="19340" y="29024"/>
                    <a:pt x="19340" y="29223"/>
                  </a:cubicBezTo>
                  <a:cubicBezTo>
                    <a:pt x="19368" y="29422"/>
                    <a:pt x="19539" y="29564"/>
                    <a:pt x="19709" y="29592"/>
                  </a:cubicBezTo>
                  <a:cubicBezTo>
                    <a:pt x="19908" y="29564"/>
                    <a:pt x="20078" y="29422"/>
                    <a:pt x="20078" y="29194"/>
                  </a:cubicBezTo>
                  <a:cubicBezTo>
                    <a:pt x="20052" y="29013"/>
                    <a:pt x="19908" y="28878"/>
                    <a:pt x="19731" y="28878"/>
                  </a:cubicBezTo>
                  <a:close/>
                  <a:moveTo>
                    <a:pt x="23586" y="29220"/>
                  </a:moveTo>
                  <a:cubicBezTo>
                    <a:pt x="23572" y="29220"/>
                    <a:pt x="23557" y="29221"/>
                    <a:pt x="23543" y="29223"/>
                  </a:cubicBezTo>
                  <a:cubicBezTo>
                    <a:pt x="23316" y="29223"/>
                    <a:pt x="23174" y="29393"/>
                    <a:pt x="23202" y="29592"/>
                  </a:cubicBezTo>
                  <a:lnTo>
                    <a:pt x="23230" y="29592"/>
                  </a:lnTo>
                  <a:cubicBezTo>
                    <a:pt x="23257" y="29908"/>
                    <a:pt x="23405" y="30078"/>
                    <a:pt x="23654" y="30078"/>
                  </a:cubicBezTo>
                  <a:cubicBezTo>
                    <a:pt x="23673" y="30078"/>
                    <a:pt x="23693" y="30077"/>
                    <a:pt x="23713" y="30075"/>
                  </a:cubicBezTo>
                  <a:cubicBezTo>
                    <a:pt x="23884" y="30046"/>
                    <a:pt x="24026" y="29876"/>
                    <a:pt x="24026" y="29677"/>
                  </a:cubicBezTo>
                  <a:cubicBezTo>
                    <a:pt x="24026" y="29436"/>
                    <a:pt x="23824" y="29220"/>
                    <a:pt x="23586" y="29220"/>
                  </a:cubicBezTo>
                  <a:close/>
                  <a:moveTo>
                    <a:pt x="3862" y="29904"/>
                  </a:moveTo>
                  <a:cubicBezTo>
                    <a:pt x="3720" y="29904"/>
                    <a:pt x="3578" y="29990"/>
                    <a:pt x="3522" y="30103"/>
                  </a:cubicBezTo>
                  <a:cubicBezTo>
                    <a:pt x="3493" y="30160"/>
                    <a:pt x="3465" y="30188"/>
                    <a:pt x="3436" y="30245"/>
                  </a:cubicBezTo>
                  <a:cubicBezTo>
                    <a:pt x="3380" y="30387"/>
                    <a:pt x="3408" y="30558"/>
                    <a:pt x="3522" y="30671"/>
                  </a:cubicBezTo>
                  <a:cubicBezTo>
                    <a:pt x="3573" y="30740"/>
                    <a:pt x="3656" y="30778"/>
                    <a:pt x="3739" y="30778"/>
                  </a:cubicBezTo>
                  <a:cubicBezTo>
                    <a:pt x="3792" y="30778"/>
                    <a:pt x="3846" y="30762"/>
                    <a:pt x="3891" y="30728"/>
                  </a:cubicBezTo>
                  <a:cubicBezTo>
                    <a:pt x="4061" y="30671"/>
                    <a:pt x="4203" y="30501"/>
                    <a:pt x="4203" y="30330"/>
                  </a:cubicBezTo>
                  <a:cubicBezTo>
                    <a:pt x="4175" y="30132"/>
                    <a:pt x="4033" y="29990"/>
                    <a:pt x="3891" y="29904"/>
                  </a:cubicBezTo>
                  <a:close/>
                  <a:moveTo>
                    <a:pt x="12467" y="30160"/>
                  </a:moveTo>
                  <a:cubicBezTo>
                    <a:pt x="12268" y="30160"/>
                    <a:pt x="12098" y="30330"/>
                    <a:pt x="12098" y="30558"/>
                  </a:cubicBezTo>
                  <a:lnTo>
                    <a:pt x="12070" y="30558"/>
                  </a:lnTo>
                  <a:cubicBezTo>
                    <a:pt x="12098" y="30728"/>
                    <a:pt x="12212" y="30870"/>
                    <a:pt x="12382" y="30927"/>
                  </a:cubicBezTo>
                  <a:cubicBezTo>
                    <a:pt x="12609" y="30927"/>
                    <a:pt x="12808" y="30700"/>
                    <a:pt x="12780" y="30472"/>
                  </a:cubicBezTo>
                  <a:cubicBezTo>
                    <a:pt x="12780" y="30302"/>
                    <a:pt x="12638" y="30160"/>
                    <a:pt x="12467" y="30160"/>
                  </a:cubicBezTo>
                  <a:close/>
                  <a:moveTo>
                    <a:pt x="17295" y="30501"/>
                  </a:moveTo>
                  <a:cubicBezTo>
                    <a:pt x="17096" y="30501"/>
                    <a:pt x="16926" y="30643"/>
                    <a:pt x="16926" y="30842"/>
                  </a:cubicBezTo>
                  <a:cubicBezTo>
                    <a:pt x="16926" y="31083"/>
                    <a:pt x="17103" y="31204"/>
                    <a:pt x="17281" y="31204"/>
                  </a:cubicBezTo>
                  <a:cubicBezTo>
                    <a:pt x="17458" y="31204"/>
                    <a:pt x="17636" y="31083"/>
                    <a:pt x="17636" y="30842"/>
                  </a:cubicBezTo>
                  <a:cubicBezTo>
                    <a:pt x="17636" y="30643"/>
                    <a:pt x="17494" y="30501"/>
                    <a:pt x="17295" y="30501"/>
                  </a:cubicBezTo>
                  <a:close/>
                  <a:moveTo>
                    <a:pt x="6248" y="30785"/>
                  </a:moveTo>
                  <a:cubicBezTo>
                    <a:pt x="6049" y="30842"/>
                    <a:pt x="5935" y="31012"/>
                    <a:pt x="5907" y="31211"/>
                  </a:cubicBezTo>
                  <a:cubicBezTo>
                    <a:pt x="5879" y="31381"/>
                    <a:pt x="6049" y="31580"/>
                    <a:pt x="6248" y="31608"/>
                  </a:cubicBezTo>
                  <a:cubicBezTo>
                    <a:pt x="6418" y="31608"/>
                    <a:pt x="6532" y="31466"/>
                    <a:pt x="6589" y="31296"/>
                  </a:cubicBezTo>
                  <a:cubicBezTo>
                    <a:pt x="6589" y="31268"/>
                    <a:pt x="6617" y="31211"/>
                    <a:pt x="6617" y="31182"/>
                  </a:cubicBezTo>
                  <a:cubicBezTo>
                    <a:pt x="6643" y="30972"/>
                    <a:pt x="6475" y="30810"/>
                    <a:pt x="6291" y="30810"/>
                  </a:cubicBezTo>
                  <a:cubicBezTo>
                    <a:pt x="6277" y="30810"/>
                    <a:pt x="6262" y="30811"/>
                    <a:pt x="6248" y="30813"/>
                  </a:cubicBezTo>
                  <a:lnTo>
                    <a:pt x="6248" y="30785"/>
                  </a:lnTo>
                  <a:close/>
                  <a:moveTo>
                    <a:pt x="21133" y="31150"/>
                  </a:moveTo>
                  <a:cubicBezTo>
                    <a:pt x="20982" y="31150"/>
                    <a:pt x="20845" y="31257"/>
                    <a:pt x="20845" y="31410"/>
                  </a:cubicBezTo>
                  <a:cubicBezTo>
                    <a:pt x="20845" y="31580"/>
                    <a:pt x="20958" y="31722"/>
                    <a:pt x="21129" y="31750"/>
                  </a:cubicBezTo>
                  <a:cubicBezTo>
                    <a:pt x="21299" y="31750"/>
                    <a:pt x="21441" y="31637"/>
                    <a:pt x="21470" y="31466"/>
                  </a:cubicBezTo>
                  <a:cubicBezTo>
                    <a:pt x="21470" y="31296"/>
                    <a:pt x="21356" y="31154"/>
                    <a:pt x="21186" y="31154"/>
                  </a:cubicBezTo>
                  <a:cubicBezTo>
                    <a:pt x="21168" y="31151"/>
                    <a:pt x="21151" y="31150"/>
                    <a:pt x="21133" y="31150"/>
                  </a:cubicBezTo>
                  <a:close/>
                  <a:moveTo>
                    <a:pt x="9287" y="31807"/>
                  </a:moveTo>
                  <a:cubicBezTo>
                    <a:pt x="9088" y="31807"/>
                    <a:pt x="8889" y="31949"/>
                    <a:pt x="8832" y="32148"/>
                  </a:cubicBezTo>
                  <a:cubicBezTo>
                    <a:pt x="8832" y="32404"/>
                    <a:pt x="9003" y="32602"/>
                    <a:pt x="9258" y="32631"/>
                  </a:cubicBezTo>
                  <a:cubicBezTo>
                    <a:pt x="9457" y="32602"/>
                    <a:pt x="9627" y="32432"/>
                    <a:pt x="9627" y="32205"/>
                  </a:cubicBezTo>
                  <a:cubicBezTo>
                    <a:pt x="9599" y="32006"/>
                    <a:pt x="9485" y="31864"/>
                    <a:pt x="9287" y="31807"/>
                  </a:cubicBezTo>
                  <a:close/>
                  <a:moveTo>
                    <a:pt x="23548" y="31734"/>
                  </a:moveTo>
                  <a:cubicBezTo>
                    <a:pt x="23398" y="31734"/>
                    <a:pt x="23249" y="31840"/>
                    <a:pt x="23230" y="32006"/>
                  </a:cubicBezTo>
                  <a:cubicBezTo>
                    <a:pt x="23230" y="32091"/>
                    <a:pt x="23202" y="32176"/>
                    <a:pt x="23174" y="32262"/>
                  </a:cubicBezTo>
                  <a:cubicBezTo>
                    <a:pt x="23149" y="32462"/>
                    <a:pt x="23301" y="32641"/>
                    <a:pt x="23493" y="32641"/>
                  </a:cubicBezTo>
                  <a:cubicBezTo>
                    <a:pt x="23518" y="32641"/>
                    <a:pt x="23545" y="32637"/>
                    <a:pt x="23571" y="32631"/>
                  </a:cubicBezTo>
                  <a:cubicBezTo>
                    <a:pt x="23798" y="32574"/>
                    <a:pt x="23940" y="32404"/>
                    <a:pt x="23969" y="32176"/>
                  </a:cubicBezTo>
                  <a:cubicBezTo>
                    <a:pt x="23940" y="32034"/>
                    <a:pt x="23884" y="31892"/>
                    <a:pt x="23770" y="31807"/>
                  </a:cubicBezTo>
                  <a:lnTo>
                    <a:pt x="23770" y="31836"/>
                  </a:lnTo>
                  <a:cubicBezTo>
                    <a:pt x="23710" y="31766"/>
                    <a:pt x="23629" y="31734"/>
                    <a:pt x="23548" y="31734"/>
                  </a:cubicBezTo>
                  <a:close/>
                  <a:moveTo>
                    <a:pt x="14761" y="32449"/>
                  </a:moveTo>
                  <a:cubicBezTo>
                    <a:pt x="14735" y="32449"/>
                    <a:pt x="14709" y="32453"/>
                    <a:pt x="14682" y="32460"/>
                  </a:cubicBezTo>
                  <a:cubicBezTo>
                    <a:pt x="14512" y="32489"/>
                    <a:pt x="14398" y="32631"/>
                    <a:pt x="14398" y="32801"/>
                  </a:cubicBezTo>
                  <a:cubicBezTo>
                    <a:pt x="14424" y="32983"/>
                    <a:pt x="14569" y="33117"/>
                    <a:pt x="14745" y="33117"/>
                  </a:cubicBezTo>
                  <a:cubicBezTo>
                    <a:pt x="14762" y="33117"/>
                    <a:pt x="14779" y="33116"/>
                    <a:pt x="14796" y="33114"/>
                  </a:cubicBezTo>
                  <a:cubicBezTo>
                    <a:pt x="14966" y="33085"/>
                    <a:pt x="15080" y="32943"/>
                    <a:pt x="15080" y="32773"/>
                  </a:cubicBezTo>
                  <a:cubicBezTo>
                    <a:pt x="15080" y="32600"/>
                    <a:pt x="14930" y="32449"/>
                    <a:pt x="14761" y="32449"/>
                  </a:cubicBezTo>
                  <a:close/>
                  <a:moveTo>
                    <a:pt x="3883" y="32344"/>
                  </a:moveTo>
                  <a:cubicBezTo>
                    <a:pt x="3867" y="32344"/>
                    <a:pt x="3851" y="32345"/>
                    <a:pt x="3834" y="32347"/>
                  </a:cubicBezTo>
                  <a:cubicBezTo>
                    <a:pt x="3635" y="32347"/>
                    <a:pt x="3493" y="32517"/>
                    <a:pt x="3493" y="32716"/>
                  </a:cubicBezTo>
                  <a:cubicBezTo>
                    <a:pt x="3465" y="32943"/>
                    <a:pt x="3635" y="33114"/>
                    <a:pt x="3862" y="33142"/>
                  </a:cubicBezTo>
                  <a:cubicBezTo>
                    <a:pt x="4090" y="33114"/>
                    <a:pt x="4260" y="32943"/>
                    <a:pt x="4260" y="32716"/>
                  </a:cubicBezTo>
                  <a:cubicBezTo>
                    <a:pt x="4260" y="32505"/>
                    <a:pt x="4089" y="32344"/>
                    <a:pt x="3883" y="32344"/>
                  </a:cubicBezTo>
                  <a:close/>
                  <a:moveTo>
                    <a:pt x="18944" y="33056"/>
                  </a:moveTo>
                  <a:cubicBezTo>
                    <a:pt x="18515" y="33056"/>
                    <a:pt x="18497" y="33739"/>
                    <a:pt x="18942" y="33767"/>
                  </a:cubicBezTo>
                  <a:cubicBezTo>
                    <a:pt x="18957" y="33769"/>
                    <a:pt x="18971" y="33770"/>
                    <a:pt x="18986" y="33770"/>
                  </a:cubicBezTo>
                  <a:cubicBezTo>
                    <a:pt x="19165" y="33770"/>
                    <a:pt x="19311" y="33612"/>
                    <a:pt x="19311" y="33454"/>
                  </a:cubicBezTo>
                  <a:cubicBezTo>
                    <a:pt x="19340" y="33256"/>
                    <a:pt x="19169" y="33057"/>
                    <a:pt x="18971" y="33057"/>
                  </a:cubicBezTo>
                  <a:cubicBezTo>
                    <a:pt x="18962" y="33056"/>
                    <a:pt x="18953" y="33056"/>
                    <a:pt x="18944" y="33056"/>
                  </a:cubicBezTo>
                  <a:close/>
                  <a:moveTo>
                    <a:pt x="11593" y="33964"/>
                  </a:moveTo>
                  <a:cubicBezTo>
                    <a:pt x="11419" y="33964"/>
                    <a:pt x="11134" y="34259"/>
                    <a:pt x="11161" y="34477"/>
                  </a:cubicBezTo>
                  <a:cubicBezTo>
                    <a:pt x="11189" y="34675"/>
                    <a:pt x="11360" y="34817"/>
                    <a:pt x="11558" y="34817"/>
                  </a:cubicBezTo>
                  <a:cubicBezTo>
                    <a:pt x="11729" y="34817"/>
                    <a:pt x="11899" y="34647"/>
                    <a:pt x="11899" y="34448"/>
                  </a:cubicBezTo>
                  <a:cubicBezTo>
                    <a:pt x="11928" y="34278"/>
                    <a:pt x="11757" y="33994"/>
                    <a:pt x="11615" y="33965"/>
                  </a:cubicBezTo>
                  <a:cubicBezTo>
                    <a:pt x="11608" y="33964"/>
                    <a:pt x="11600" y="33964"/>
                    <a:pt x="11593" y="33964"/>
                  </a:cubicBezTo>
                  <a:close/>
                  <a:moveTo>
                    <a:pt x="6830" y="34095"/>
                  </a:moveTo>
                  <a:cubicBezTo>
                    <a:pt x="6798" y="34095"/>
                    <a:pt x="6765" y="34099"/>
                    <a:pt x="6731" y="34107"/>
                  </a:cubicBezTo>
                  <a:cubicBezTo>
                    <a:pt x="6617" y="34164"/>
                    <a:pt x="6475" y="34249"/>
                    <a:pt x="6390" y="34335"/>
                  </a:cubicBezTo>
                  <a:cubicBezTo>
                    <a:pt x="6248" y="34448"/>
                    <a:pt x="6248" y="34675"/>
                    <a:pt x="6390" y="34761"/>
                  </a:cubicBezTo>
                  <a:cubicBezTo>
                    <a:pt x="6473" y="34844"/>
                    <a:pt x="6571" y="34897"/>
                    <a:pt x="6674" y="34897"/>
                  </a:cubicBezTo>
                  <a:cubicBezTo>
                    <a:pt x="6711" y="34897"/>
                    <a:pt x="6749" y="34889"/>
                    <a:pt x="6787" y="34874"/>
                  </a:cubicBezTo>
                  <a:cubicBezTo>
                    <a:pt x="6986" y="34789"/>
                    <a:pt x="7128" y="34619"/>
                    <a:pt x="7185" y="34420"/>
                  </a:cubicBezTo>
                  <a:cubicBezTo>
                    <a:pt x="7161" y="34227"/>
                    <a:pt x="7013" y="34095"/>
                    <a:pt x="6830" y="34095"/>
                  </a:cubicBezTo>
                  <a:close/>
                  <a:moveTo>
                    <a:pt x="22854" y="34332"/>
                  </a:moveTo>
                  <a:cubicBezTo>
                    <a:pt x="22838" y="34332"/>
                    <a:pt x="22821" y="34333"/>
                    <a:pt x="22804" y="34335"/>
                  </a:cubicBezTo>
                  <a:lnTo>
                    <a:pt x="22833" y="34335"/>
                  </a:lnTo>
                  <a:cubicBezTo>
                    <a:pt x="22662" y="34363"/>
                    <a:pt x="22549" y="34533"/>
                    <a:pt x="22577" y="34761"/>
                  </a:cubicBezTo>
                  <a:cubicBezTo>
                    <a:pt x="22577" y="34959"/>
                    <a:pt x="22748" y="35101"/>
                    <a:pt x="22918" y="35101"/>
                  </a:cubicBezTo>
                  <a:cubicBezTo>
                    <a:pt x="23117" y="35045"/>
                    <a:pt x="23259" y="34874"/>
                    <a:pt x="23230" y="34704"/>
                  </a:cubicBezTo>
                  <a:cubicBezTo>
                    <a:pt x="23230" y="34493"/>
                    <a:pt x="23060" y="34332"/>
                    <a:pt x="22854" y="34332"/>
                  </a:cubicBezTo>
                  <a:close/>
                  <a:moveTo>
                    <a:pt x="16610" y="34814"/>
                  </a:moveTo>
                  <a:cubicBezTo>
                    <a:pt x="16593" y="34814"/>
                    <a:pt x="16575" y="34815"/>
                    <a:pt x="16557" y="34817"/>
                  </a:cubicBezTo>
                  <a:cubicBezTo>
                    <a:pt x="16358" y="34846"/>
                    <a:pt x="16216" y="34988"/>
                    <a:pt x="16216" y="35187"/>
                  </a:cubicBezTo>
                  <a:cubicBezTo>
                    <a:pt x="16216" y="35385"/>
                    <a:pt x="16415" y="35556"/>
                    <a:pt x="16613" y="35556"/>
                  </a:cubicBezTo>
                  <a:cubicBezTo>
                    <a:pt x="17106" y="35528"/>
                    <a:pt x="17071" y="34814"/>
                    <a:pt x="16610" y="34814"/>
                  </a:cubicBezTo>
                  <a:close/>
                  <a:moveTo>
                    <a:pt x="4118" y="35187"/>
                  </a:moveTo>
                  <a:cubicBezTo>
                    <a:pt x="3891" y="35187"/>
                    <a:pt x="3720" y="35385"/>
                    <a:pt x="3692" y="35669"/>
                  </a:cubicBezTo>
                  <a:cubicBezTo>
                    <a:pt x="3664" y="35868"/>
                    <a:pt x="3834" y="36067"/>
                    <a:pt x="4061" y="36067"/>
                  </a:cubicBezTo>
                  <a:cubicBezTo>
                    <a:pt x="4077" y="36069"/>
                    <a:pt x="4094" y="36070"/>
                    <a:pt x="4109" y="36070"/>
                  </a:cubicBezTo>
                  <a:cubicBezTo>
                    <a:pt x="4341" y="36070"/>
                    <a:pt x="4516" y="35880"/>
                    <a:pt x="4516" y="35641"/>
                  </a:cubicBezTo>
                  <a:cubicBezTo>
                    <a:pt x="4544" y="35414"/>
                    <a:pt x="4345" y="35187"/>
                    <a:pt x="4118" y="35187"/>
                  </a:cubicBezTo>
                  <a:close/>
                  <a:moveTo>
                    <a:pt x="20277" y="35698"/>
                  </a:moveTo>
                  <a:lnTo>
                    <a:pt x="20277" y="35726"/>
                  </a:lnTo>
                  <a:cubicBezTo>
                    <a:pt x="20259" y="35723"/>
                    <a:pt x="20242" y="35722"/>
                    <a:pt x="20225" y="35722"/>
                  </a:cubicBezTo>
                  <a:cubicBezTo>
                    <a:pt x="20078" y="35722"/>
                    <a:pt x="19962" y="35829"/>
                    <a:pt x="19936" y="35982"/>
                  </a:cubicBezTo>
                  <a:cubicBezTo>
                    <a:pt x="19910" y="36166"/>
                    <a:pt x="20054" y="36326"/>
                    <a:pt x="20233" y="36326"/>
                  </a:cubicBezTo>
                  <a:cubicBezTo>
                    <a:pt x="20248" y="36326"/>
                    <a:pt x="20262" y="36325"/>
                    <a:pt x="20277" y="36323"/>
                  </a:cubicBezTo>
                  <a:cubicBezTo>
                    <a:pt x="20292" y="36325"/>
                    <a:pt x="20306" y="36326"/>
                    <a:pt x="20320" y="36326"/>
                  </a:cubicBezTo>
                  <a:cubicBezTo>
                    <a:pt x="20471" y="36326"/>
                    <a:pt x="20589" y="36194"/>
                    <a:pt x="20589" y="36039"/>
                  </a:cubicBezTo>
                  <a:cubicBezTo>
                    <a:pt x="20618" y="35840"/>
                    <a:pt x="20447" y="35698"/>
                    <a:pt x="20277" y="35698"/>
                  </a:cubicBezTo>
                  <a:close/>
                  <a:moveTo>
                    <a:pt x="13675" y="35582"/>
                  </a:moveTo>
                  <a:cubicBezTo>
                    <a:pt x="13661" y="35582"/>
                    <a:pt x="13646" y="35582"/>
                    <a:pt x="13632" y="35584"/>
                  </a:cubicBezTo>
                  <a:cubicBezTo>
                    <a:pt x="13461" y="35584"/>
                    <a:pt x="13319" y="35698"/>
                    <a:pt x="13291" y="35868"/>
                  </a:cubicBezTo>
                  <a:cubicBezTo>
                    <a:pt x="13262" y="36124"/>
                    <a:pt x="13461" y="36351"/>
                    <a:pt x="13688" y="36351"/>
                  </a:cubicBezTo>
                  <a:cubicBezTo>
                    <a:pt x="13916" y="36351"/>
                    <a:pt x="14086" y="36181"/>
                    <a:pt x="14058" y="35982"/>
                  </a:cubicBezTo>
                  <a:cubicBezTo>
                    <a:pt x="14084" y="35769"/>
                    <a:pt x="13887" y="35582"/>
                    <a:pt x="13675" y="35582"/>
                  </a:cubicBezTo>
                  <a:close/>
                  <a:moveTo>
                    <a:pt x="9158" y="35582"/>
                  </a:moveTo>
                  <a:cubicBezTo>
                    <a:pt x="8946" y="35582"/>
                    <a:pt x="8745" y="35769"/>
                    <a:pt x="8719" y="35982"/>
                  </a:cubicBezTo>
                  <a:cubicBezTo>
                    <a:pt x="8719" y="36181"/>
                    <a:pt x="8861" y="36351"/>
                    <a:pt x="9059" y="36379"/>
                  </a:cubicBezTo>
                  <a:cubicBezTo>
                    <a:pt x="9315" y="36379"/>
                    <a:pt x="9514" y="36181"/>
                    <a:pt x="9542" y="35953"/>
                  </a:cubicBezTo>
                  <a:cubicBezTo>
                    <a:pt x="9542" y="35755"/>
                    <a:pt x="9400" y="35613"/>
                    <a:pt x="9201" y="35584"/>
                  </a:cubicBezTo>
                  <a:cubicBezTo>
                    <a:pt x="9187" y="35582"/>
                    <a:pt x="9172" y="35582"/>
                    <a:pt x="9158" y="35582"/>
                  </a:cubicBezTo>
                  <a:close/>
                  <a:moveTo>
                    <a:pt x="22464" y="36436"/>
                  </a:moveTo>
                  <a:cubicBezTo>
                    <a:pt x="22265" y="36436"/>
                    <a:pt x="22151" y="36550"/>
                    <a:pt x="22151" y="36777"/>
                  </a:cubicBezTo>
                  <a:cubicBezTo>
                    <a:pt x="22123" y="37033"/>
                    <a:pt x="22208" y="37175"/>
                    <a:pt x="22407" y="37175"/>
                  </a:cubicBezTo>
                  <a:cubicBezTo>
                    <a:pt x="22421" y="37176"/>
                    <a:pt x="22436" y="37177"/>
                    <a:pt x="22450" y="37177"/>
                  </a:cubicBezTo>
                  <a:cubicBezTo>
                    <a:pt x="22655" y="37177"/>
                    <a:pt x="22804" y="36990"/>
                    <a:pt x="22804" y="36777"/>
                  </a:cubicBezTo>
                  <a:cubicBezTo>
                    <a:pt x="22804" y="36607"/>
                    <a:pt x="22662" y="36436"/>
                    <a:pt x="22464" y="36436"/>
                  </a:cubicBezTo>
                  <a:close/>
                  <a:moveTo>
                    <a:pt x="17886" y="37171"/>
                  </a:moveTo>
                  <a:cubicBezTo>
                    <a:pt x="17869" y="37171"/>
                    <a:pt x="17852" y="37172"/>
                    <a:pt x="17835" y="37175"/>
                  </a:cubicBezTo>
                  <a:cubicBezTo>
                    <a:pt x="17664" y="37203"/>
                    <a:pt x="17551" y="37345"/>
                    <a:pt x="17551" y="37515"/>
                  </a:cubicBezTo>
                  <a:cubicBezTo>
                    <a:pt x="17579" y="37714"/>
                    <a:pt x="17721" y="37856"/>
                    <a:pt x="17920" y="37885"/>
                  </a:cubicBezTo>
                  <a:cubicBezTo>
                    <a:pt x="18119" y="37885"/>
                    <a:pt x="18289" y="37714"/>
                    <a:pt x="18289" y="37515"/>
                  </a:cubicBezTo>
                  <a:cubicBezTo>
                    <a:pt x="18263" y="37307"/>
                    <a:pt x="18071" y="37171"/>
                    <a:pt x="17886" y="37171"/>
                  </a:cubicBezTo>
                  <a:close/>
                  <a:moveTo>
                    <a:pt x="11421" y="37227"/>
                  </a:moveTo>
                  <a:cubicBezTo>
                    <a:pt x="11274" y="37227"/>
                    <a:pt x="11152" y="37331"/>
                    <a:pt x="11076" y="37459"/>
                  </a:cubicBezTo>
                  <a:cubicBezTo>
                    <a:pt x="11047" y="37686"/>
                    <a:pt x="11218" y="37885"/>
                    <a:pt x="11445" y="37913"/>
                  </a:cubicBezTo>
                  <a:cubicBezTo>
                    <a:pt x="11615" y="37913"/>
                    <a:pt x="11786" y="37799"/>
                    <a:pt x="11786" y="37629"/>
                  </a:cubicBezTo>
                  <a:cubicBezTo>
                    <a:pt x="11814" y="37430"/>
                    <a:pt x="11672" y="37260"/>
                    <a:pt x="11473" y="37231"/>
                  </a:cubicBezTo>
                  <a:cubicBezTo>
                    <a:pt x="11455" y="37228"/>
                    <a:pt x="11438" y="37227"/>
                    <a:pt x="11421" y="37227"/>
                  </a:cubicBezTo>
                  <a:close/>
                  <a:moveTo>
                    <a:pt x="6784" y="37436"/>
                  </a:moveTo>
                  <a:cubicBezTo>
                    <a:pt x="6616" y="37436"/>
                    <a:pt x="6445" y="37544"/>
                    <a:pt x="6418" y="37771"/>
                  </a:cubicBezTo>
                  <a:cubicBezTo>
                    <a:pt x="6447" y="37941"/>
                    <a:pt x="6589" y="38083"/>
                    <a:pt x="6787" y="38112"/>
                  </a:cubicBezTo>
                  <a:cubicBezTo>
                    <a:pt x="6929" y="38112"/>
                    <a:pt x="7071" y="37998"/>
                    <a:pt x="7128" y="37828"/>
                  </a:cubicBezTo>
                  <a:cubicBezTo>
                    <a:pt x="7158" y="37572"/>
                    <a:pt x="6974" y="37436"/>
                    <a:pt x="6784" y="37436"/>
                  </a:cubicBezTo>
                  <a:close/>
                  <a:moveTo>
                    <a:pt x="4374" y="37799"/>
                  </a:moveTo>
                  <a:cubicBezTo>
                    <a:pt x="4175" y="37828"/>
                    <a:pt x="4004" y="37970"/>
                    <a:pt x="3976" y="38169"/>
                  </a:cubicBezTo>
                  <a:cubicBezTo>
                    <a:pt x="3948" y="38424"/>
                    <a:pt x="4146" y="38680"/>
                    <a:pt x="4402" y="38708"/>
                  </a:cubicBezTo>
                  <a:cubicBezTo>
                    <a:pt x="4629" y="38680"/>
                    <a:pt x="4828" y="38481"/>
                    <a:pt x="4828" y="38225"/>
                  </a:cubicBezTo>
                  <a:cubicBezTo>
                    <a:pt x="4799" y="37998"/>
                    <a:pt x="4601" y="37799"/>
                    <a:pt x="4374" y="37799"/>
                  </a:cubicBezTo>
                  <a:close/>
                  <a:moveTo>
                    <a:pt x="15379" y="38052"/>
                  </a:moveTo>
                  <a:cubicBezTo>
                    <a:pt x="15365" y="38052"/>
                    <a:pt x="15350" y="38053"/>
                    <a:pt x="15335" y="38055"/>
                  </a:cubicBezTo>
                  <a:cubicBezTo>
                    <a:pt x="15165" y="38083"/>
                    <a:pt x="15023" y="38225"/>
                    <a:pt x="15023" y="38396"/>
                  </a:cubicBezTo>
                  <a:cubicBezTo>
                    <a:pt x="15023" y="38594"/>
                    <a:pt x="15165" y="38736"/>
                    <a:pt x="15364" y="38736"/>
                  </a:cubicBezTo>
                  <a:cubicBezTo>
                    <a:pt x="15381" y="38739"/>
                    <a:pt x="15398" y="38740"/>
                    <a:pt x="15414" y="38740"/>
                  </a:cubicBezTo>
                  <a:cubicBezTo>
                    <a:pt x="15591" y="38740"/>
                    <a:pt x="15736" y="38606"/>
                    <a:pt x="15761" y="38424"/>
                  </a:cubicBezTo>
                  <a:cubicBezTo>
                    <a:pt x="15735" y="38214"/>
                    <a:pt x="15563" y="38052"/>
                    <a:pt x="15379" y="38052"/>
                  </a:cubicBezTo>
                  <a:close/>
                  <a:moveTo>
                    <a:pt x="21498" y="38736"/>
                  </a:moveTo>
                  <a:cubicBezTo>
                    <a:pt x="21271" y="38736"/>
                    <a:pt x="21100" y="38907"/>
                    <a:pt x="21044" y="39106"/>
                  </a:cubicBezTo>
                  <a:cubicBezTo>
                    <a:pt x="21072" y="39333"/>
                    <a:pt x="21242" y="39503"/>
                    <a:pt x="21470" y="39503"/>
                  </a:cubicBezTo>
                  <a:cubicBezTo>
                    <a:pt x="21668" y="39475"/>
                    <a:pt x="21839" y="39304"/>
                    <a:pt x="21867" y="39077"/>
                  </a:cubicBezTo>
                  <a:cubicBezTo>
                    <a:pt x="21839" y="38907"/>
                    <a:pt x="21697" y="38736"/>
                    <a:pt x="21498" y="38736"/>
                  </a:cubicBezTo>
                  <a:close/>
                  <a:moveTo>
                    <a:pt x="9287" y="39020"/>
                  </a:moveTo>
                  <a:cubicBezTo>
                    <a:pt x="9088" y="39020"/>
                    <a:pt x="8946" y="39191"/>
                    <a:pt x="8946" y="39390"/>
                  </a:cubicBezTo>
                  <a:cubicBezTo>
                    <a:pt x="8946" y="39588"/>
                    <a:pt x="9116" y="39730"/>
                    <a:pt x="9315" y="39730"/>
                  </a:cubicBezTo>
                  <a:cubicBezTo>
                    <a:pt x="9514" y="39702"/>
                    <a:pt x="9656" y="39560"/>
                    <a:pt x="9656" y="39361"/>
                  </a:cubicBezTo>
                  <a:cubicBezTo>
                    <a:pt x="9656" y="39162"/>
                    <a:pt x="9485" y="39020"/>
                    <a:pt x="9315" y="39020"/>
                  </a:cubicBezTo>
                  <a:close/>
                  <a:moveTo>
                    <a:pt x="18857" y="39191"/>
                  </a:moveTo>
                  <a:cubicBezTo>
                    <a:pt x="18715" y="39191"/>
                    <a:pt x="18573" y="39333"/>
                    <a:pt x="18545" y="39475"/>
                  </a:cubicBezTo>
                  <a:cubicBezTo>
                    <a:pt x="18516" y="39674"/>
                    <a:pt x="18658" y="39844"/>
                    <a:pt x="18829" y="39872"/>
                  </a:cubicBezTo>
                  <a:cubicBezTo>
                    <a:pt x="18846" y="39875"/>
                    <a:pt x="18863" y="39876"/>
                    <a:pt x="18880" y="39876"/>
                  </a:cubicBezTo>
                  <a:cubicBezTo>
                    <a:pt x="19060" y="39876"/>
                    <a:pt x="19226" y="39742"/>
                    <a:pt x="19226" y="39560"/>
                  </a:cubicBezTo>
                  <a:cubicBezTo>
                    <a:pt x="19226" y="39361"/>
                    <a:pt x="19056" y="39191"/>
                    <a:pt x="18857" y="39191"/>
                  </a:cubicBezTo>
                  <a:close/>
                  <a:moveTo>
                    <a:pt x="13291" y="39532"/>
                  </a:moveTo>
                  <a:lnTo>
                    <a:pt x="13262" y="39560"/>
                  </a:lnTo>
                  <a:cubicBezTo>
                    <a:pt x="13064" y="39560"/>
                    <a:pt x="12922" y="39730"/>
                    <a:pt x="12950" y="39901"/>
                  </a:cubicBezTo>
                  <a:cubicBezTo>
                    <a:pt x="12974" y="40070"/>
                    <a:pt x="13101" y="40197"/>
                    <a:pt x="13260" y="40197"/>
                  </a:cubicBezTo>
                  <a:cubicBezTo>
                    <a:pt x="13288" y="40197"/>
                    <a:pt x="13318" y="40193"/>
                    <a:pt x="13348" y="40185"/>
                  </a:cubicBezTo>
                  <a:cubicBezTo>
                    <a:pt x="13518" y="40185"/>
                    <a:pt x="13632" y="40043"/>
                    <a:pt x="13632" y="39872"/>
                  </a:cubicBezTo>
                  <a:cubicBezTo>
                    <a:pt x="13603" y="39674"/>
                    <a:pt x="13461" y="39532"/>
                    <a:pt x="13291" y="39532"/>
                  </a:cubicBezTo>
                  <a:close/>
                  <a:moveTo>
                    <a:pt x="16797" y="39813"/>
                  </a:moveTo>
                  <a:cubicBezTo>
                    <a:pt x="16618" y="39813"/>
                    <a:pt x="16471" y="39970"/>
                    <a:pt x="16471" y="40128"/>
                  </a:cubicBezTo>
                  <a:cubicBezTo>
                    <a:pt x="16443" y="40327"/>
                    <a:pt x="16585" y="40440"/>
                    <a:pt x="16755" y="40440"/>
                  </a:cubicBezTo>
                  <a:cubicBezTo>
                    <a:pt x="16773" y="40443"/>
                    <a:pt x="16791" y="40445"/>
                    <a:pt x="16808" y="40445"/>
                  </a:cubicBezTo>
                  <a:cubicBezTo>
                    <a:pt x="16959" y="40445"/>
                    <a:pt x="17099" y="40338"/>
                    <a:pt x="17125" y="40185"/>
                  </a:cubicBezTo>
                  <a:cubicBezTo>
                    <a:pt x="17125" y="40014"/>
                    <a:pt x="17011" y="39872"/>
                    <a:pt x="16841" y="39844"/>
                  </a:cubicBezTo>
                  <a:lnTo>
                    <a:pt x="16841" y="39816"/>
                  </a:lnTo>
                  <a:cubicBezTo>
                    <a:pt x="16826" y="39814"/>
                    <a:pt x="16811" y="39813"/>
                    <a:pt x="16797" y="39813"/>
                  </a:cubicBezTo>
                  <a:close/>
                  <a:moveTo>
                    <a:pt x="4650" y="40294"/>
                  </a:moveTo>
                  <a:cubicBezTo>
                    <a:pt x="4562" y="40294"/>
                    <a:pt x="4478" y="40323"/>
                    <a:pt x="4402" y="40384"/>
                  </a:cubicBezTo>
                  <a:cubicBezTo>
                    <a:pt x="4232" y="40526"/>
                    <a:pt x="4260" y="40724"/>
                    <a:pt x="4288" y="40895"/>
                  </a:cubicBezTo>
                  <a:cubicBezTo>
                    <a:pt x="4315" y="41132"/>
                    <a:pt x="4512" y="41295"/>
                    <a:pt x="4744" y="41295"/>
                  </a:cubicBezTo>
                  <a:cubicBezTo>
                    <a:pt x="4762" y="41295"/>
                    <a:pt x="4781" y="41294"/>
                    <a:pt x="4799" y="41292"/>
                  </a:cubicBezTo>
                  <a:cubicBezTo>
                    <a:pt x="4998" y="41236"/>
                    <a:pt x="5169" y="41037"/>
                    <a:pt x="5140" y="40810"/>
                  </a:cubicBezTo>
                  <a:cubicBezTo>
                    <a:pt x="5169" y="40611"/>
                    <a:pt x="5055" y="40440"/>
                    <a:pt x="4885" y="40355"/>
                  </a:cubicBezTo>
                  <a:cubicBezTo>
                    <a:pt x="4806" y="40316"/>
                    <a:pt x="4727" y="40294"/>
                    <a:pt x="4650" y="40294"/>
                  </a:cubicBezTo>
                  <a:close/>
                  <a:moveTo>
                    <a:pt x="7327" y="40639"/>
                  </a:moveTo>
                  <a:cubicBezTo>
                    <a:pt x="7157" y="40668"/>
                    <a:pt x="7043" y="40810"/>
                    <a:pt x="7015" y="40980"/>
                  </a:cubicBezTo>
                  <a:cubicBezTo>
                    <a:pt x="7015" y="41164"/>
                    <a:pt x="7161" y="41324"/>
                    <a:pt x="7340" y="41324"/>
                  </a:cubicBezTo>
                  <a:cubicBezTo>
                    <a:pt x="7355" y="41324"/>
                    <a:pt x="7369" y="41323"/>
                    <a:pt x="7384" y="41321"/>
                  </a:cubicBezTo>
                  <a:cubicBezTo>
                    <a:pt x="7554" y="41321"/>
                    <a:pt x="7696" y="41179"/>
                    <a:pt x="7668" y="41008"/>
                  </a:cubicBezTo>
                  <a:cubicBezTo>
                    <a:pt x="7696" y="40810"/>
                    <a:pt x="7526" y="40639"/>
                    <a:pt x="7327" y="40639"/>
                  </a:cubicBezTo>
                  <a:close/>
                  <a:moveTo>
                    <a:pt x="20554" y="40674"/>
                  </a:moveTo>
                  <a:cubicBezTo>
                    <a:pt x="20319" y="40674"/>
                    <a:pt x="20102" y="40835"/>
                    <a:pt x="20078" y="41094"/>
                  </a:cubicBezTo>
                  <a:cubicBezTo>
                    <a:pt x="20106" y="41263"/>
                    <a:pt x="20247" y="41376"/>
                    <a:pt x="20416" y="41405"/>
                  </a:cubicBezTo>
                  <a:lnTo>
                    <a:pt x="20416" y="41405"/>
                  </a:lnTo>
                  <a:cubicBezTo>
                    <a:pt x="20632" y="41395"/>
                    <a:pt x="20819" y="41257"/>
                    <a:pt x="20873" y="41065"/>
                  </a:cubicBezTo>
                  <a:cubicBezTo>
                    <a:pt x="20902" y="40923"/>
                    <a:pt x="20845" y="40753"/>
                    <a:pt x="20703" y="40696"/>
                  </a:cubicBezTo>
                  <a:cubicBezTo>
                    <a:pt x="20654" y="40681"/>
                    <a:pt x="20604" y="40674"/>
                    <a:pt x="20554" y="40674"/>
                  </a:cubicBezTo>
                  <a:close/>
                  <a:moveTo>
                    <a:pt x="20416" y="41405"/>
                  </a:moveTo>
                  <a:cubicBezTo>
                    <a:pt x="20407" y="41406"/>
                    <a:pt x="20399" y="41406"/>
                    <a:pt x="20391" y="41406"/>
                  </a:cubicBezTo>
                  <a:lnTo>
                    <a:pt x="20419" y="41406"/>
                  </a:lnTo>
                  <a:cubicBezTo>
                    <a:pt x="20418" y="41406"/>
                    <a:pt x="20417" y="41406"/>
                    <a:pt x="20416" y="41405"/>
                  </a:cubicBezTo>
                  <a:close/>
                  <a:moveTo>
                    <a:pt x="11347" y="41261"/>
                  </a:moveTo>
                  <a:cubicBezTo>
                    <a:pt x="11332" y="41261"/>
                    <a:pt x="11318" y="41262"/>
                    <a:pt x="11303" y="41264"/>
                  </a:cubicBezTo>
                  <a:lnTo>
                    <a:pt x="11274" y="41264"/>
                  </a:lnTo>
                  <a:cubicBezTo>
                    <a:pt x="11104" y="41292"/>
                    <a:pt x="10990" y="41463"/>
                    <a:pt x="11019" y="41633"/>
                  </a:cubicBezTo>
                  <a:cubicBezTo>
                    <a:pt x="11047" y="41804"/>
                    <a:pt x="11189" y="41946"/>
                    <a:pt x="11360" y="41974"/>
                  </a:cubicBezTo>
                  <a:cubicBezTo>
                    <a:pt x="11558" y="41946"/>
                    <a:pt x="11700" y="41804"/>
                    <a:pt x="11729" y="41605"/>
                  </a:cubicBezTo>
                  <a:cubicBezTo>
                    <a:pt x="11703" y="41421"/>
                    <a:pt x="11530" y="41261"/>
                    <a:pt x="11347" y="41261"/>
                  </a:cubicBezTo>
                  <a:close/>
                  <a:moveTo>
                    <a:pt x="15989" y="41889"/>
                  </a:moveTo>
                  <a:cubicBezTo>
                    <a:pt x="15790" y="41917"/>
                    <a:pt x="15648" y="42059"/>
                    <a:pt x="15648" y="42258"/>
                  </a:cubicBezTo>
                  <a:cubicBezTo>
                    <a:pt x="15648" y="42457"/>
                    <a:pt x="15818" y="42599"/>
                    <a:pt x="16017" y="42599"/>
                  </a:cubicBezTo>
                  <a:cubicBezTo>
                    <a:pt x="16216" y="42599"/>
                    <a:pt x="16358" y="42428"/>
                    <a:pt x="16329" y="42258"/>
                  </a:cubicBezTo>
                  <a:cubicBezTo>
                    <a:pt x="16329" y="42059"/>
                    <a:pt x="16187" y="41889"/>
                    <a:pt x="15989" y="41889"/>
                  </a:cubicBezTo>
                  <a:close/>
                  <a:moveTo>
                    <a:pt x="19491" y="42255"/>
                  </a:moveTo>
                  <a:cubicBezTo>
                    <a:pt x="19479" y="42255"/>
                    <a:pt x="19466" y="42256"/>
                    <a:pt x="19453" y="42258"/>
                  </a:cubicBezTo>
                  <a:cubicBezTo>
                    <a:pt x="19198" y="42286"/>
                    <a:pt x="19027" y="42514"/>
                    <a:pt x="19056" y="42741"/>
                  </a:cubicBezTo>
                  <a:cubicBezTo>
                    <a:pt x="19084" y="42911"/>
                    <a:pt x="19226" y="43025"/>
                    <a:pt x="19397" y="43025"/>
                  </a:cubicBezTo>
                  <a:cubicBezTo>
                    <a:pt x="19624" y="43025"/>
                    <a:pt x="19823" y="42826"/>
                    <a:pt x="19794" y="42570"/>
                  </a:cubicBezTo>
                  <a:cubicBezTo>
                    <a:pt x="19794" y="42413"/>
                    <a:pt x="19648" y="42255"/>
                    <a:pt x="19491" y="422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4822400" y="2205000"/>
              <a:ext cx="616300" cy="569525"/>
            </a:xfrm>
            <a:custGeom>
              <a:rect b="b" l="l" r="r" t="t"/>
              <a:pathLst>
                <a:path extrusionOk="0" h="22781" w="24652">
                  <a:moveTo>
                    <a:pt x="21044" y="541"/>
                  </a:moveTo>
                  <a:cubicBezTo>
                    <a:pt x="21044" y="541"/>
                    <a:pt x="21044" y="542"/>
                    <a:pt x="21044" y="543"/>
                  </a:cubicBezTo>
                  <a:lnTo>
                    <a:pt x="21044" y="543"/>
                  </a:lnTo>
                  <a:lnTo>
                    <a:pt x="21073" y="541"/>
                  </a:lnTo>
                  <a:close/>
                  <a:moveTo>
                    <a:pt x="1" y="115"/>
                  </a:moveTo>
                  <a:cubicBezTo>
                    <a:pt x="285" y="1790"/>
                    <a:pt x="654" y="3466"/>
                    <a:pt x="1052" y="5141"/>
                  </a:cubicBezTo>
                  <a:cubicBezTo>
                    <a:pt x="1534" y="7243"/>
                    <a:pt x="2017" y="9344"/>
                    <a:pt x="2415" y="11446"/>
                  </a:cubicBezTo>
                  <a:cubicBezTo>
                    <a:pt x="2670" y="12809"/>
                    <a:pt x="2926" y="14200"/>
                    <a:pt x="3182" y="15564"/>
                  </a:cubicBezTo>
                  <a:cubicBezTo>
                    <a:pt x="3551" y="17438"/>
                    <a:pt x="3948" y="19341"/>
                    <a:pt x="4318" y="21243"/>
                  </a:cubicBezTo>
                  <a:cubicBezTo>
                    <a:pt x="4435" y="21337"/>
                    <a:pt x="4572" y="21393"/>
                    <a:pt x="4729" y="21393"/>
                  </a:cubicBezTo>
                  <a:cubicBezTo>
                    <a:pt x="4761" y="21393"/>
                    <a:pt x="4795" y="21390"/>
                    <a:pt x="4829" y="21385"/>
                  </a:cubicBezTo>
                  <a:cubicBezTo>
                    <a:pt x="4687" y="20675"/>
                    <a:pt x="4545" y="19994"/>
                    <a:pt x="4403" y="19312"/>
                  </a:cubicBezTo>
                  <a:cubicBezTo>
                    <a:pt x="4034" y="17438"/>
                    <a:pt x="3608" y="15564"/>
                    <a:pt x="3238" y="13689"/>
                  </a:cubicBezTo>
                  <a:cubicBezTo>
                    <a:pt x="2784" y="11105"/>
                    <a:pt x="2273" y="8549"/>
                    <a:pt x="1676" y="5993"/>
                  </a:cubicBezTo>
                  <a:cubicBezTo>
                    <a:pt x="1222" y="4062"/>
                    <a:pt x="796" y="2131"/>
                    <a:pt x="427" y="171"/>
                  </a:cubicBezTo>
                  <a:lnTo>
                    <a:pt x="1" y="115"/>
                  </a:lnTo>
                  <a:close/>
                  <a:moveTo>
                    <a:pt x="24651" y="1"/>
                  </a:moveTo>
                  <a:lnTo>
                    <a:pt x="24254" y="115"/>
                  </a:lnTo>
                  <a:cubicBezTo>
                    <a:pt x="24197" y="512"/>
                    <a:pt x="24140" y="881"/>
                    <a:pt x="24055" y="1279"/>
                  </a:cubicBezTo>
                  <a:cubicBezTo>
                    <a:pt x="23742" y="3096"/>
                    <a:pt x="23402" y="4886"/>
                    <a:pt x="23061" y="6703"/>
                  </a:cubicBezTo>
                  <a:cubicBezTo>
                    <a:pt x="22720" y="8322"/>
                    <a:pt x="22379" y="9912"/>
                    <a:pt x="22067" y="11502"/>
                  </a:cubicBezTo>
                  <a:cubicBezTo>
                    <a:pt x="21811" y="12837"/>
                    <a:pt x="21612" y="14200"/>
                    <a:pt x="21357" y="15564"/>
                  </a:cubicBezTo>
                  <a:cubicBezTo>
                    <a:pt x="21016" y="17551"/>
                    <a:pt x="20618" y="19539"/>
                    <a:pt x="20335" y="21556"/>
                  </a:cubicBezTo>
                  <a:cubicBezTo>
                    <a:pt x="20363" y="21560"/>
                    <a:pt x="20392" y="21563"/>
                    <a:pt x="20422" y="21563"/>
                  </a:cubicBezTo>
                  <a:cubicBezTo>
                    <a:pt x="20569" y="21563"/>
                    <a:pt x="20723" y="21504"/>
                    <a:pt x="20817" y="21385"/>
                  </a:cubicBezTo>
                  <a:cubicBezTo>
                    <a:pt x="20817" y="21272"/>
                    <a:pt x="20817" y="21130"/>
                    <a:pt x="20846" y="21016"/>
                  </a:cubicBezTo>
                  <a:cubicBezTo>
                    <a:pt x="21130" y="19341"/>
                    <a:pt x="21414" y="17665"/>
                    <a:pt x="21726" y="16018"/>
                  </a:cubicBezTo>
                  <a:cubicBezTo>
                    <a:pt x="21982" y="14598"/>
                    <a:pt x="22180" y="13178"/>
                    <a:pt x="22464" y="11758"/>
                  </a:cubicBezTo>
                  <a:cubicBezTo>
                    <a:pt x="23089" y="8663"/>
                    <a:pt x="23771" y="5596"/>
                    <a:pt x="24310" y="2528"/>
                  </a:cubicBezTo>
                  <a:cubicBezTo>
                    <a:pt x="24452" y="1676"/>
                    <a:pt x="24538" y="853"/>
                    <a:pt x="24651" y="1"/>
                  </a:cubicBezTo>
                  <a:close/>
                  <a:moveTo>
                    <a:pt x="4743" y="683"/>
                  </a:moveTo>
                  <a:cubicBezTo>
                    <a:pt x="4743" y="739"/>
                    <a:pt x="4743" y="796"/>
                    <a:pt x="4743" y="853"/>
                  </a:cubicBezTo>
                  <a:cubicBezTo>
                    <a:pt x="4829" y="1676"/>
                    <a:pt x="4885" y="2500"/>
                    <a:pt x="4971" y="3324"/>
                  </a:cubicBezTo>
                  <a:cubicBezTo>
                    <a:pt x="5198" y="5312"/>
                    <a:pt x="5453" y="7271"/>
                    <a:pt x="5681" y="9287"/>
                  </a:cubicBezTo>
                  <a:cubicBezTo>
                    <a:pt x="5908" y="11304"/>
                    <a:pt x="6107" y="13320"/>
                    <a:pt x="6334" y="15308"/>
                  </a:cubicBezTo>
                  <a:cubicBezTo>
                    <a:pt x="6533" y="16841"/>
                    <a:pt x="6703" y="18375"/>
                    <a:pt x="6873" y="19880"/>
                  </a:cubicBezTo>
                  <a:cubicBezTo>
                    <a:pt x="6959" y="20562"/>
                    <a:pt x="7044" y="21272"/>
                    <a:pt x="7101" y="21982"/>
                  </a:cubicBezTo>
                  <a:cubicBezTo>
                    <a:pt x="7198" y="22079"/>
                    <a:pt x="7321" y="22123"/>
                    <a:pt x="7444" y="22123"/>
                  </a:cubicBezTo>
                  <a:cubicBezTo>
                    <a:pt x="7501" y="22123"/>
                    <a:pt x="7558" y="22113"/>
                    <a:pt x="7612" y="22095"/>
                  </a:cubicBezTo>
                  <a:cubicBezTo>
                    <a:pt x="7498" y="21243"/>
                    <a:pt x="7385" y="20420"/>
                    <a:pt x="7271" y="19568"/>
                  </a:cubicBezTo>
                  <a:cubicBezTo>
                    <a:pt x="7157" y="18545"/>
                    <a:pt x="7044" y="17466"/>
                    <a:pt x="6930" y="16501"/>
                  </a:cubicBezTo>
                  <a:cubicBezTo>
                    <a:pt x="6817" y="15507"/>
                    <a:pt x="6703" y="14513"/>
                    <a:pt x="6589" y="13547"/>
                  </a:cubicBezTo>
                  <a:cubicBezTo>
                    <a:pt x="6476" y="12326"/>
                    <a:pt x="6334" y="11105"/>
                    <a:pt x="6220" y="9884"/>
                  </a:cubicBezTo>
                  <a:cubicBezTo>
                    <a:pt x="6107" y="8861"/>
                    <a:pt x="5965" y="7811"/>
                    <a:pt x="5851" y="6788"/>
                  </a:cubicBezTo>
                  <a:cubicBezTo>
                    <a:pt x="5737" y="5879"/>
                    <a:pt x="5595" y="4971"/>
                    <a:pt x="5510" y="4062"/>
                  </a:cubicBezTo>
                  <a:cubicBezTo>
                    <a:pt x="5368" y="2954"/>
                    <a:pt x="5255" y="1847"/>
                    <a:pt x="5141" y="739"/>
                  </a:cubicBezTo>
                  <a:lnTo>
                    <a:pt x="4743" y="683"/>
                  </a:lnTo>
                  <a:close/>
                  <a:moveTo>
                    <a:pt x="21044" y="543"/>
                  </a:moveTo>
                  <a:lnTo>
                    <a:pt x="20675" y="569"/>
                  </a:lnTo>
                  <a:cubicBezTo>
                    <a:pt x="20590" y="1080"/>
                    <a:pt x="20505" y="1563"/>
                    <a:pt x="20448" y="2074"/>
                  </a:cubicBezTo>
                  <a:cubicBezTo>
                    <a:pt x="20221" y="4005"/>
                    <a:pt x="20051" y="5965"/>
                    <a:pt x="19823" y="7924"/>
                  </a:cubicBezTo>
                  <a:cubicBezTo>
                    <a:pt x="19767" y="8492"/>
                    <a:pt x="19710" y="9060"/>
                    <a:pt x="19653" y="9600"/>
                  </a:cubicBezTo>
                  <a:cubicBezTo>
                    <a:pt x="19483" y="10849"/>
                    <a:pt x="19284" y="12099"/>
                    <a:pt x="19170" y="13348"/>
                  </a:cubicBezTo>
                  <a:cubicBezTo>
                    <a:pt x="19000" y="14768"/>
                    <a:pt x="18858" y="16160"/>
                    <a:pt x="18687" y="17580"/>
                  </a:cubicBezTo>
                  <a:cubicBezTo>
                    <a:pt x="18489" y="19113"/>
                    <a:pt x="18375" y="20675"/>
                    <a:pt x="18261" y="22237"/>
                  </a:cubicBezTo>
                  <a:cubicBezTo>
                    <a:pt x="18291" y="22242"/>
                    <a:pt x="18320" y="22244"/>
                    <a:pt x="18349" y="22244"/>
                  </a:cubicBezTo>
                  <a:cubicBezTo>
                    <a:pt x="18489" y="22244"/>
                    <a:pt x="18622" y="22189"/>
                    <a:pt x="18716" y="22095"/>
                  </a:cubicBezTo>
                  <a:cubicBezTo>
                    <a:pt x="18716" y="21868"/>
                    <a:pt x="18716" y="21612"/>
                    <a:pt x="18744" y="21385"/>
                  </a:cubicBezTo>
                  <a:cubicBezTo>
                    <a:pt x="18829" y="20590"/>
                    <a:pt x="18886" y="19795"/>
                    <a:pt x="18971" y="19000"/>
                  </a:cubicBezTo>
                  <a:cubicBezTo>
                    <a:pt x="19113" y="17466"/>
                    <a:pt x="19255" y="15933"/>
                    <a:pt x="19454" y="14428"/>
                  </a:cubicBezTo>
                  <a:cubicBezTo>
                    <a:pt x="19738" y="12070"/>
                    <a:pt x="20079" y="9742"/>
                    <a:pt x="20306" y="7385"/>
                  </a:cubicBezTo>
                  <a:cubicBezTo>
                    <a:pt x="20477" y="5454"/>
                    <a:pt x="20732" y="3494"/>
                    <a:pt x="20959" y="1563"/>
                  </a:cubicBezTo>
                  <a:cubicBezTo>
                    <a:pt x="20988" y="1223"/>
                    <a:pt x="21016" y="883"/>
                    <a:pt x="21044" y="543"/>
                  </a:cubicBezTo>
                  <a:close/>
                  <a:moveTo>
                    <a:pt x="8805" y="910"/>
                  </a:moveTo>
                  <a:lnTo>
                    <a:pt x="8805" y="1478"/>
                  </a:lnTo>
                  <a:cubicBezTo>
                    <a:pt x="8833" y="1960"/>
                    <a:pt x="8890" y="2472"/>
                    <a:pt x="8918" y="2954"/>
                  </a:cubicBezTo>
                  <a:cubicBezTo>
                    <a:pt x="8975" y="3863"/>
                    <a:pt x="9032" y="4800"/>
                    <a:pt x="9089" y="5709"/>
                  </a:cubicBezTo>
                  <a:cubicBezTo>
                    <a:pt x="9202" y="7385"/>
                    <a:pt x="9344" y="9060"/>
                    <a:pt x="9429" y="10736"/>
                  </a:cubicBezTo>
                  <a:cubicBezTo>
                    <a:pt x="9515" y="11985"/>
                    <a:pt x="9571" y="13235"/>
                    <a:pt x="9628" y="14484"/>
                  </a:cubicBezTo>
                  <a:cubicBezTo>
                    <a:pt x="9685" y="15422"/>
                    <a:pt x="9742" y="16359"/>
                    <a:pt x="9799" y="17324"/>
                  </a:cubicBezTo>
                  <a:cubicBezTo>
                    <a:pt x="9912" y="19057"/>
                    <a:pt x="9997" y="20817"/>
                    <a:pt x="10111" y="22550"/>
                  </a:cubicBezTo>
                  <a:cubicBezTo>
                    <a:pt x="10206" y="22625"/>
                    <a:pt x="10313" y="22676"/>
                    <a:pt x="10424" y="22676"/>
                  </a:cubicBezTo>
                  <a:cubicBezTo>
                    <a:pt x="10480" y="22676"/>
                    <a:pt x="10537" y="22663"/>
                    <a:pt x="10594" y="22635"/>
                  </a:cubicBezTo>
                  <a:cubicBezTo>
                    <a:pt x="10537" y="21726"/>
                    <a:pt x="10480" y="20817"/>
                    <a:pt x="10423" y="19880"/>
                  </a:cubicBezTo>
                  <a:lnTo>
                    <a:pt x="10395" y="19454"/>
                  </a:lnTo>
                  <a:cubicBezTo>
                    <a:pt x="10338" y="18489"/>
                    <a:pt x="10253" y="17523"/>
                    <a:pt x="10196" y="16557"/>
                  </a:cubicBezTo>
                  <a:cubicBezTo>
                    <a:pt x="10111" y="15223"/>
                    <a:pt x="10054" y="13888"/>
                    <a:pt x="9997" y="12582"/>
                  </a:cubicBezTo>
                  <a:cubicBezTo>
                    <a:pt x="9941" y="11730"/>
                    <a:pt x="9884" y="10878"/>
                    <a:pt x="9827" y="10026"/>
                  </a:cubicBezTo>
                  <a:cubicBezTo>
                    <a:pt x="9770" y="9032"/>
                    <a:pt x="9685" y="8038"/>
                    <a:pt x="9628" y="7044"/>
                  </a:cubicBezTo>
                  <a:cubicBezTo>
                    <a:pt x="9543" y="5908"/>
                    <a:pt x="9486" y="4744"/>
                    <a:pt x="9429" y="3579"/>
                  </a:cubicBezTo>
                  <a:cubicBezTo>
                    <a:pt x="9373" y="2983"/>
                    <a:pt x="9344" y="2415"/>
                    <a:pt x="9287" y="1818"/>
                  </a:cubicBezTo>
                  <a:cubicBezTo>
                    <a:pt x="9259" y="1506"/>
                    <a:pt x="9202" y="1222"/>
                    <a:pt x="9145" y="910"/>
                  </a:cubicBezTo>
                  <a:close/>
                  <a:moveTo>
                    <a:pt x="16756" y="853"/>
                  </a:moveTo>
                  <a:cubicBezTo>
                    <a:pt x="16728" y="2983"/>
                    <a:pt x="16586" y="5113"/>
                    <a:pt x="16472" y="7214"/>
                  </a:cubicBezTo>
                  <a:cubicBezTo>
                    <a:pt x="16387" y="8748"/>
                    <a:pt x="16245" y="10281"/>
                    <a:pt x="16103" y="11815"/>
                  </a:cubicBezTo>
                  <a:cubicBezTo>
                    <a:pt x="15961" y="13689"/>
                    <a:pt x="15876" y="15564"/>
                    <a:pt x="15762" y="17495"/>
                  </a:cubicBezTo>
                  <a:cubicBezTo>
                    <a:pt x="15677" y="19199"/>
                    <a:pt x="15620" y="20931"/>
                    <a:pt x="15563" y="22663"/>
                  </a:cubicBezTo>
                  <a:cubicBezTo>
                    <a:pt x="15622" y="22675"/>
                    <a:pt x="15686" y="22682"/>
                    <a:pt x="15751" y="22682"/>
                  </a:cubicBezTo>
                  <a:cubicBezTo>
                    <a:pt x="15842" y="22682"/>
                    <a:pt x="15935" y="22668"/>
                    <a:pt x="16018" y="22635"/>
                  </a:cubicBezTo>
                  <a:cubicBezTo>
                    <a:pt x="15989" y="21811"/>
                    <a:pt x="16103" y="20988"/>
                    <a:pt x="16131" y="20136"/>
                  </a:cubicBezTo>
                  <a:cubicBezTo>
                    <a:pt x="16188" y="18489"/>
                    <a:pt x="16245" y="16813"/>
                    <a:pt x="16330" y="15166"/>
                  </a:cubicBezTo>
                  <a:cubicBezTo>
                    <a:pt x="16359" y="14342"/>
                    <a:pt x="16415" y="13519"/>
                    <a:pt x="16472" y="12695"/>
                  </a:cubicBezTo>
                  <a:cubicBezTo>
                    <a:pt x="16614" y="11076"/>
                    <a:pt x="16756" y="9486"/>
                    <a:pt x="16870" y="7896"/>
                  </a:cubicBezTo>
                  <a:cubicBezTo>
                    <a:pt x="16955" y="6987"/>
                    <a:pt x="16983" y="6107"/>
                    <a:pt x="17069" y="5198"/>
                  </a:cubicBezTo>
                  <a:cubicBezTo>
                    <a:pt x="17182" y="3835"/>
                    <a:pt x="17154" y="2472"/>
                    <a:pt x="17154" y="1108"/>
                  </a:cubicBezTo>
                  <a:cubicBezTo>
                    <a:pt x="17154" y="910"/>
                    <a:pt x="17154" y="853"/>
                    <a:pt x="17012" y="853"/>
                  </a:cubicBezTo>
                  <a:close/>
                  <a:moveTo>
                    <a:pt x="12496" y="938"/>
                  </a:moveTo>
                  <a:cubicBezTo>
                    <a:pt x="12496" y="1392"/>
                    <a:pt x="12468" y="1847"/>
                    <a:pt x="12468" y="2301"/>
                  </a:cubicBezTo>
                  <a:lnTo>
                    <a:pt x="12468" y="6760"/>
                  </a:lnTo>
                  <a:lnTo>
                    <a:pt x="12468" y="18375"/>
                  </a:lnTo>
                  <a:cubicBezTo>
                    <a:pt x="12468" y="19823"/>
                    <a:pt x="12496" y="21272"/>
                    <a:pt x="12525" y="22692"/>
                  </a:cubicBezTo>
                  <a:cubicBezTo>
                    <a:pt x="12601" y="22753"/>
                    <a:pt x="12693" y="22781"/>
                    <a:pt x="12789" y="22781"/>
                  </a:cubicBezTo>
                  <a:cubicBezTo>
                    <a:pt x="12872" y="22781"/>
                    <a:pt x="12957" y="22760"/>
                    <a:pt x="13036" y="22720"/>
                  </a:cubicBezTo>
                  <a:cubicBezTo>
                    <a:pt x="13008" y="21669"/>
                    <a:pt x="12922" y="20590"/>
                    <a:pt x="12922" y="19539"/>
                  </a:cubicBezTo>
                  <a:cubicBezTo>
                    <a:pt x="12894" y="15620"/>
                    <a:pt x="12894" y="11730"/>
                    <a:pt x="12894" y="7839"/>
                  </a:cubicBezTo>
                  <a:cubicBezTo>
                    <a:pt x="12894" y="7044"/>
                    <a:pt x="12951" y="6277"/>
                    <a:pt x="12951" y="5482"/>
                  </a:cubicBezTo>
                  <a:cubicBezTo>
                    <a:pt x="13008" y="3977"/>
                    <a:pt x="12894" y="2472"/>
                    <a:pt x="12866" y="9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14"/>
          <p:cNvGrpSpPr/>
          <p:nvPr/>
        </p:nvGrpSpPr>
        <p:grpSpPr>
          <a:xfrm>
            <a:off x="8789779" y="1017186"/>
            <a:ext cx="1129790" cy="1493647"/>
            <a:chOff x="7364218" y="595858"/>
            <a:chExt cx="764094" cy="1010108"/>
          </a:xfrm>
        </p:grpSpPr>
        <p:sp>
          <p:nvSpPr>
            <p:cNvPr id="860" name="Google Shape;860;p14"/>
            <p:cNvSpPr/>
            <p:nvPr/>
          </p:nvSpPr>
          <p:spPr>
            <a:xfrm>
              <a:off x="7364218" y="630232"/>
              <a:ext cx="729758" cy="975735"/>
            </a:xfrm>
            <a:custGeom>
              <a:rect b="b" l="l" r="r" t="t"/>
              <a:pathLst>
                <a:path extrusionOk="0" h="26030" w="19468">
                  <a:moveTo>
                    <a:pt x="1" y="0"/>
                  </a:moveTo>
                  <a:lnTo>
                    <a:pt x="1" y="26029"/>
                  </a:lnTo>
                  <a:lnTo>
                    <a:pt x="19467" y="26029"/>
                  </a:lnTo>
                  <a:lnTo>
                    <a:pt x="194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7398592" y="595858"/>
              <a:ext cx="729720" cy="975735"/>
            </a:xfrm>
            <a:custGeom>
              <a:rect b="b" l="l" r="r" t="t"/>
              <a:pathLst>
                <a:path extrusionOk="0" h="26030" w="19467">
                  <a:moveTo>
                    <a:pt x="0" y="1"/>
                  </a:moveTo>
                  <a:lnTo>
                    <a:pt x="0" y="26030"/>
                  </a:lnTo>
                  <a:lnTo>
                    <a:pt x="19467" y="26030"/>
                  </a:lnTo>
                  <a:lnTo>
                    <a:pt x="194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7472775" y="671466"/>
              <a:ext cx="581355" cy="825907"/>
            </a:xfrm>
            <a:custGeom>
              <a:rect b="b" l="l" r="r" t="t"/>
              <a:pathLst>
                <a:path extrusionOk="0" h="22033" w="15509">
                  <a:moveTo>
                    <a:pt x="1" y="0"/>
                  </a:moveTo>
                  <a:lnTo>
                    <a:pt x="1" y="22033"/>
                  </a:lnTo>
                  <a:lnTo>
                    <a:pt x="15508" y="22033"/>
                  </a:lnTo>
                  <a:lnTo>
                    <a:pt x="1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7435702" y="632969"/>
              <a:ext cx="655538" cy="901514"/>
            </a:xfrm>
            <a:custGeom>
              <a:rect b="b" l="l" r="r" t="t"/>
              <a:pathLst>
                <a:path extrusionOk="0" h="24050" w="17488">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64" name="Shape 864"/>
        <p:cNvGrpSpPr/>
        <p:nvPr/>
      </p:nvGrpSpPr>
      <p:grpSpPr>
        <a:xfrm>
          <a:off x="0" y="0"/>
          <a:ext cx="0" cy="0"/>
          <a:chOff x="0" y="0"/>
          <a:chExt cx="0" cy="0"/>
        </a:xfrm>
      </p:grpSpPr>
      <p:sp>
        <p:nvSpPr>
          <p:cNvPr id="865" name="Google Shape;865;p15"/>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5"/>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5"/>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868" name="Google Shape;868;p15"/>
          <p:cNvGrpSpPr/>
          <p:nvPr/>
        </p:nvGrpSpPr>
        <p:grpSpPr>
          <a:xfrm>
            <a:off x="2936544" y="-329546"/>
            <a:ext cx="2934233" cy="708308"/>
            <a:chOff x="2375925" y="3297600"/>
            <a:chExt cx="735950" cy="177650"/>
          </a:xfrm>
        </p:grpSpPr>
        <p:sp>
          <p:nvSpPr>
            <p:cNvPr id="869" name="Google Shape;869;p15"/>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5"/>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5"/>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5"/>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5"/>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5"/>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15"/>
          <p:cNvSpPr txBox="1"/>
          <p:nvPr>
            <p:ph type="title"/>
          </p:nvPr>
        </p:nvSpPr>
        <p:spPr>
          <a:xfrm>
            <a:off x="2620175" y="3736825"/>
            <a:ext cx="3825600" cy="42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76" name="Google Shape;876;p15"/>
          <p:cNvSpPr txBox="1"/>
          <p:nvPr>
            <p:ph idx="1" type="subTitle"/>
          </p:nvPr>
        </p:nvSpPr>
        <p:spPr>
          <a:xfrm>
            <a:off x="2620100" y="1127250"/>
            <a:ext cx="3825600" cy="197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877" name="Google Shape;877;p15"/>
          <p:cNvGrpSpPr/>
          <p:nvPr/>
        </p:nvGrpSpPr>
        <p:grpSpPr>
          <a:xfrm>
            <a:off x="7169846" y="2833891"/>
            <a:ext cx="3071647" cy="2128595"/>
            <a:chOff x="7169846" y="2833891"/>
            <a:chExt cx="3071647" cy="2128595"/>
          </a:xfrm>
        </p:grpSpPr>
        <p:grpSp>
          <p:nvGrpSpPr>
            <p:cNvPr id="878" name="Google Shape;878;p15"/>
            <p:cNvGrpSpPr/>
            <p:nvPr/>
          </p:nvGrpSpPr>
          <p:grpSpPr>
            <a:xfrm>
              <a:off x="7169846" y="2833891"/>
              <a:ext cx="3071647" cy="2128595"/>
              <a:chOff x="6701321" y="2327691"/>
              <a:chExt cx="3071647" cy="2128595"/>
            </a:xfrm>
          </p:grpSpPr>
          <p:sp>
            <p:nvSpPr>
              <p:cNvPr id="879" name="Google Shape;879;p15"/>
              <p:cNvSpPr/>
              <p:nvPr/>
            </p:nvSpPr>
            <p:spPr>
              <a:xfrm>
                <a:off x="6701321" y="4243502"/>
                <a:ext cx="3071647" cy="212784"/>
              </a:xfrm>
              <a:custGeom>
                <a:rect b="b" l="l" r="r" t="t"/>
                <a:pathLst>
                  <a:path extrusionOk="0" h="5373" w="67938">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5"/>
              <p:cNvSpPr/>
              <p:nvPr/>
            </p:nvSpPr>
            <p:spPr>
              <a:xfrm>
                <a:off x="7748231" y="4131703"/>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5"/>
              <p:cNvSpPr/>
              <p:nvPr/>
            </p:nvSpPr>
            <p:spPr>
              <a:xfrm>
                <a:off x="7567735" y="4145755"/>
                <a:ext cx="42243" cy="310522"/>
              </a:xfrm>
              <a:custGeom>
                <a:rect b="b" l="l" r="r" t="t"/>
                <a:pathLst>
                  <a:path extrusionOk="0" h="7248" w="986">
                    <a:moveTo>
                      <a:pt x="986" y="1"/>
                    </a:moveTo>
                    <a:lnTo>
                      <a:pt x="0" y="7247"/>
                    </a:lnTo>
                    <a:lnTo>
                      <a:pt x="406" y="7247"/>
                    </a:lnTo>
                    <a:lnTo>
                      <a:pt x="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5"/>
              <p:cNvSpPr/>
              <p:nvPr/>
            </p:nvSpPr>
            <p:spPr>
              <a:xfrm>
                <a:off x="7681139" y="2761514"/>
                <a:ext cx="107706" cy="494274"/>
              </a:xfrm>
              <a:custGeom>
                <a:rect b="b" l="l" r="r" t="t"/>
                <a:pathLst>
                  <a:path extrusionOk="0" h="11537" w="2514">
                    <a:moveTo>
                      <a:pt x="1" y="0"/>
                    </a:moveTo>
                    <a:lnTo>
                      <a:pt x="967" y="11537"/>
                    </a:lnTo>
                    <a:lnTo>
                      <a:pt x="2069"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5"/>
              <p:cNvSpPr/>
              <p:nvPr/>
            </p:nvSpPr>
            <p:spPr>
              <a:xfrm>
                <a:off x="7680325" y="2762328"/>
                <a:ext cx="53853" cy="494317"/>
              </a:xfrm>
              <a:custGeom>
                <a:rect b="b" l="l" r="r" t="t"/>
                <a:pathLst>
                  <a:path extrusionOk="0" h="11538" w="1257">
                    <a:moveTo>
                      <a:pt x="1" y="1"/>
                    </a:moveTo>
                    <a:lnTo>
                      <a:pt x="967" y="11537"/>
                    </a:lnTo>
                    <a:lnTo>
                      <a:pt x="1257"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5"/>
              <p:cNvSpPr/>
              <p:nvPr/>
            </p:nvSpPr>
            <p:spPr>
              <a:xfrm>
                <a:off x="7691936" y="2898096"/>
                <a:ext cx="91940" cy="45584"/>
              </a:xfrm>
              <a:custGeom>
                <a:rect b="b" l="l" r="r" t="t"/>
                <a:pathLst>
                  <a:path extrusionOk="0" h="1064" w="2146">
                    <a:moveTo>
                      <a:pt x="0" y="1"/>
                    </a:moveTo>
                    <a:lnTo>
                      <a:pt x="77" y="1064"/>
                    </a:lnTo>
                    <a:lnTo>
                      <a:pt x="2126" y="542"/>
                    </a:lnTo>
                    <a:lnTo>
                      <a:pt x="2145"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5"/>
              <p:cNvSpPr/>
              <p:nvPr/>
            </p:nvSpPr>
            <p:spPr>
              <a:xfrm>
                <a:off x="8361693" y="2761514"/>
                <a:ext cx="107663" cy="494274"/>
              </a:xfrm>
              <a:custGeom>
                <a:rect b="b" l="l" r="r" t="t"/>
                <a:pathLst>
                  <a:path extrusionOk="0" h="11537" w="2513">
                    <a:moveTo>
                      <a:pt x="1" y="0"/>
                    </a:moveTo>
                    <a:lnTo>
                      <a:pt x="967" y="11537"/>
                    </a:lnTo>
                    <a:lnTo>
                      <a:pt x="2068"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5"/>
              <p:cNvSpPr/>
              <p:nvPr/>
            </p:nvSpPr>
            <p:spPr>
              <a:xfrm>
                <a:off x="8360879" y="2762328"/>
                <a:ext cx="53853" cy="494317"/>
              </a:xfrm>
              <a:custGeom>
                <a:rect b="b" l="l" r="r" t="t"/>
                <a:pathLst>
                  <a:path extrusionOk="0" h="11538" w="1257">
                    <a:moveTo>
                      <a:pt x="0" y="1"/>
                    </a:moveTo>
                    <a:lnTo>
                      <a:pt x="966" y="11537"/>
                    </a:lnTo>
                    <a:lnTo>
                      <a:pt x="1256"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5"/>
              <p:cNvSpPr/>
              <p:nvPr/>
            </p:nvSpPr>
            <p:spPr>
              <a:xfrm>
                <a:off x="8372446" y="2898096"/>
                <a:ext cx="91940" cy="45584"/>
              </a:xfrm>
              <a:custGeom>
                <a:rect b="b" l="l" r="r" t="t"/>
                <a:pathLst>
                  <a:path extrusionOk="0" h="1064" w="2146">
                    <a:moveTo>
                      <a:pt x="1" y="1"/>
                    </a:moveTo>
                    <a:lnTo>
                      <a:pt x="78" y="1064"/>
                    </a:lnTo>
                    <a:lnTo>
                      <a:pt x="2126" y="542"/>
                    </a:lnTo>
                    <a:lnTo>
                      <a:pt x="214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5"/>
              <p:cNvSpPr/>
              <p:nvPr/>
            </p:nvSpPr>
            <p:spPr>
              <a:xfrm>
                <a:off x="8279735" y="3319495"/>
                <a:ext cx="108477" cy="837057"/>
              </a:xfrm>
              <a:custGeom>
                <a:rect b="b" l="l" r="r" t="t"/>
                <a:pathLst>
                  <a:path extrusionOk="0" h="19538" w="2532">
                    <a:moveTo>
                      <a:pt x="0" y="1"/>
                    </a:moveTo>
                    <a:lnTo>
                      <a:pt x="967" y="19538"/>
                    </a:lnTo>
                    <a:lnTo>
                      <a:pt x="2087" y="19538"/>
                    </a:lnTo>
                    <a:lnTo>
                      <a:pt x="25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5"/>
              <p:cNvSpPr/>
              <p:nvPr/>
            </p:nvSpPr>
            <p:spPr>
              <a:xfrm>
                <a:off x="8279735" y="3320352"/>
                <a:ext cx="53039" cy="837871"/>
              </a:xfrm>
              <a:custGeom>
                <a:rect b="b" l="l" r="r" t="t"/>
                <a:pathLst>
                  <a:path extrusionOk="0" h="19557" w="1238">
                    <a:moveTo>
                      <a:pt x="0" y="0"/>
                    </a:moveTo>
                    <a:lnTo>
                      <a:pt x="947" y="19556"/>
                    </a:lnTo>
                    <a:lnTo>
                      <a:pt x="123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5"/>
              <p:cNvSpPr/>
              <p:nvPr/>
            </p:nvSpPr>
            <p:spPr>
              <a:xfrm>
                <a:off x="8282220"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5"/>
              <p:cNvSpPr/>
              <p:nvPr/>
            </p:nvSpPr>
            <p:spPr>
              <a:xfrm>
                <a:off x="7707659" y="3319495"/>
                <a:ext cx="107663" cy="837057"/>
              </a:xfrm>
              <a:custGeom>
                <a:rect b="b" l="l" r="r" t="t"/>
                <a:pathLst>
                  <a:path extrusionOk="0" h="19538" w="2513">
                    <a:moveTo>
                      <a:pt x="0" y="1"/>
                    </a:moveTo>
                    <a:lnTo>
                      <a:pt x="966" y="19538"/>
                    </a:lnTo>
                    <a:lnTo>
                      <a:pt x="2068" y="19538"/>
                    </a:lnTo>
                    <a:lnTo>
                      <a:pt x="2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5"/>
              <p:cNvSpPr/>
              <p:nvPr/>
            </p:nvSpPr>
            <p:spPr>
              <a:xfrm>
                <a:off x="7706802" y="3320352"/>
                <a:ext cx="53853" cy="837871"/>
              </a:xfrm>
              <a:custGeom>
                <a:rect b="b" l="l" r="r" t="t"/>
                <a:pathLst>
                  <a:path extrusionOk="0" h="19557" w="1257">
                    <a:moveTo>
                      <a:pt x="1" y="0"/>
                    </a:moveTo>
                    <a:lnTo>
                      <a:pt x="967" y="19556"/>
                    </a:lnTo>
                    <a:lnTo>
                      <a:pt x="1257" y="19556"/>
                    </a:lnTo>
                    <a:lnTo>
                      <a:pt x="7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5"/>
              <p:cNvSpPr/>
              <p:nvPr/>
            </p:nvSpPr>
            <p:spPr>
              <a:xfrm>
                <a:off x="7709287" y="3360924"/>
                <a:ext cx="105221" cy="67091"/>
              </a:xfrm>
              <a:custGeom>
                <a:rect b="b" l="l" r="r" t="t"/>
                <a:pathLst>
                  <a:path extrusionOk="0" h="1566" w="2456">
                    <a:moveTo>
                      <a:pt x="1" y="0"/>
                    </a:moveTo>
                    <a:lnTo>
                      <a:pt x="78" y="1565"/>
                    </a:lnTo>
                    <a:lnTo>
                      <a:pt x="2436" y="1005"/>
                    </a:lnTo>
                    <a:lnTo>
                      <a:pt x="2455" y="503"/>
                    </a:lnTo>
                    <a:lnTo>
                      <a:pt x="1"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5"/>
              <p:cNvSpPr/>
              <p:nvPr/>
            </p:nvSpPr>
            <p:spPr>
              <a:xfrm>
                <a:off x="7874873" y="3319495"/>
                <a:ext cx="107663" cy="837057"/>
              </a:xfrm>
              <a:custGeom>
                <a:rect b="b" l="l" r="r" t="t"/>
                <a:pathLst>
                  <a:path extrusionOk="0" h="19538" w="2513">
                    <a:moveTo>
                      <a:pt x="1" y="1"/>
                    </a:moveTo>
                    <a:lnTo>
                      <a:pt x="967" y="19538"/>
                    </a:lnTo>
                    <a:lnTo>
                      <a:pt x="2068"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7874059" y="3320352"/>
                <a:ext cx="53853" cy="837871"/>
              </a:xfrm>
              <a:custGeom>
                <a:rect b="b" l="l" r="r" t="t"/>
                <a:pathLst>
                  <a:path extrusionOk="0" h="19557" w="1257">
                    <a:moveTo>
                      <a:pt x="0" y="0"/>
                    </a:moveTo>
                    <a:lnTo>
                      <a:pt x="967"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7877358" y="3382431"/>
                <a:ext cx="103550" cy="45584"/>
              </a:xfrm>
              <a:custGeom>
                <a:rect b="b" l="l" r="r" t="t"/>
                <a:pathLst>
                  <a:path extrusionOk="0" h="1064" w="2417">
                    <a:moveTo>
                      <a:pt x="1" y="1"/>
                    </a:moveTo>
                    <a:lnTo>
                      <a:pt x="5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8533877" y="3319495"/>
                <a:ext cx="107706" cy="837057"/>
              </a:xfrm>
              <a:custGeom>
                <a:rect b="b" l="l" r="r" t="t"/>
                <a:pathLst>
                  <a:path extrusionOk="0" h="19538" w="2514">
                    <a:moveTo>
                      <a:pt x="1" y="1"/>
                    </a:moveTo>
                    <a:lnTo>
                      <a:pt x="948" y="19538"/>
                    </a:lnTo>
                    <a:lnTo>
                      <a:pt x="2069"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8533063" y="3320352"/>
                <a:ext cx="53853" cy="837871"/>
              </a:xfrm>
              <a:custGeom>
                <a:rect b="b" l="l" r="r" t="t"/>
                <a:pathLst>
                  <a:path extrusionOk="0" h="19557" w="1257">
                    <a:moveTo>
                      <a:pt x="1" y="0"/>
                    </a:moveTo>
                    <a:lnTo>
                      <a:pt x="948"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8534733"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7561095" y="232769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7561095" y="232769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7615762" y="3337746"/>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7614905" y="325574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7614905" y="3256559"/>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9056298" y="2888157"/>
                <a:ext cx="156504" cy="1366119"/>
              </a:xfrm>
              <a:custGeom>
                <a:rect b="b" l="l" r="r" t="t"/>
                <a:pathLst>
                  <a:path extrusionOk="0" h="31887" w="3653">
                    <a:moveTo>
                      <a:pt x="1" y="1"/>
                    </a:moveTo>
                    <a:lnTo>
                      <a:pt x="2513" y="31886"/>
                    </a:lnTo>
                    <a:lnTo>
                      <a:pt x="3653" y="31886"/>
                    </a:lnTo>
                    <a:lnTo>
                      <a:pt x="3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6829259" y="2871619"/>
                <a:ext cx="741004" cy="1217070"/>
              </a:xfrm>
              <a:custGeom>
                <a:rect b="b" l="l" r="r" t="t"/>
                <a:pathLst>
                  <a:path extrusionOk="0" h="28408" w="17296">
                    <a:moveTo>
                      <a:pt x="580" y="0"/>
                    </a:moveTo>
                    <a:lnTo>
                      <a:pt x="0" y="24697"/>
                    </a:lnTo>
                    <a:lnTo>
                      <a:pt x="16967" y="28407"/>
                    </a:lnTo>
                    <a:lnTo>
                      <a:pt x="17295" y="561"/>
                    </a:lnTo>
                    <a:lnTo>
                      <a:pt x="5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7536289" y="2916304"/>
                <a:ext cx="2136855" cy="1142567"/>
              </a:xfrm>
              <a:custGeom>
                <a:rect b="b" l="l" r="r" t="t"/>
                <a:pathLst>
                  <a:path extrusionOk="0" h="26669" w="49877">
                    <a:moveTo>
                      <a:pt x="0" y="1"/>
                    </a:moveTo>
                    <a:lnTo>
                      <a:pt x="0" y="26669"/>
                    </a:lnTo>
                    <a:lnTo>
                      <a:pt x="49876" y="24562"/>
                    </a:lnTo>
                    <a:lnTo>
                      <a:pt x="49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7536289" y="2916304"/>
                <a:ext cx="163958"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6834186" y="2839316"/>
                <a:ext cx="164001" cy="1453046"/>
              </a:xfrm>
              <a:custGeom>
                <a:rect b="b" l="l" r="r" t="t"/>
                <a:pathLst>
                  <a:path extrusionOk="0" h="33916" w="3828">
                    <a:moveTo>
                      <a:pt x="1" y="1"/>
                    </a:moveTo>
                    <a:lnTo>
                      <a:pt x="1" y="33915"/>
                    </a:lnTo>
                    <a:lnTo>
                      <a:pt x="1141" y="33915"/>
                    </a:lnTo>
                    <a:lnTo>
                      <a:pt x="38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6780375" y="2790425"/>
                <a:ext cx="755956" cy="125924"/>
              </a:xfrm>
              <a:custGeom>
                <a:rect b="b" l="l" r="r" t="t"/>
                <a:pathLst>
                  <a:path extrusionOk="0" h="2783" w="17645">
                    <a:moveTo>
                      <a:pt x="1" y="0"/>
                    </a:moveTo>
                    <a:lnTo>
                      <a:pt x="1" y="1643"/>
                    </a:lnTo>
                    <a:lnTo>
                      <a:pt x="17644" y="2783"/>
                    </a:lnTo>
                    <a:lnTo>
                      <a:pt x="17644" y="65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7532125" y="2819775"/>
                <a:ext cx="2231240" cy="105076"/>
              </a:xfrm>
              <a:custGeom>
                <a:rect b="b" l="l" r="r" t="t"/>
                <a:pathLst>
                  <a:path extrusionOk="0" h="2107" w="51983">
                    <a:moveTo>
                      <a:pt x="0" y="0"/>
                    </a:moveTo>
                    <a:lnTo>
                      <a:pt x="0" y="2107"/>
                    </a:lnTo>
                    <a:lnTo>
                      <a:pt x="51983" y="2107"/>
                    </a:lnTo>
                    <a:lnTo>
                      <a:pt x="51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7532125" y="2905275"/>
                <a:ext cx="2140970" cy="560036"/>
              </a:xfrm>
              <a:custGeom>
                <a:rect b="b" l="l" r="r" t="t"/>
                <a:pathLst>
                  <a:path extrusionOk="0" h="12814" w="49877">
                    <a:moveTo>
                      <a:pt x="0" y="1"/>
                    </a:moveTo>
                    <a:lnTo>
                      <a:pt x="0" y="2552"/>
                    </a:lnTo>
                    <a:lnTo>
                      <a:pt x="49876" y="12813"/>
                    </a:lnTo>
                    <a:lnTo>
                      <a:pt x="498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6862376" y="3923060"/>
                <a:ext cx="49697" cy="369302"/>
              </a:xfrm>
              <a:custGeom>
                <a:rect b="b" l="l" r="r" t="t"/>
                <a:pathLst>
                  <a:path extrusionOk="0" h="8620" w="1160">
                    <a:moveTo>
                      <a:pt x="1159" y="0"/>
                    </a:moveTo>
                    <a:lnTo>
                      <a:pt x="0" y="8619"/>
                    </a:lnTo>
                    <a:lnTo>
                      <a:pt x="483" y="8619"/>
                    </a:ln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6834175" y="2858926"/>
                <a:ext cx="702146" cy="166723"/>
              </a:xfrm>
              <a:custGeom>
                <a:rect b="b" l="l" r="r" t="t"/>
                <a:pathLst>
                  <a:path extrusionOk="0" h="3614" w="16389">
                    <a:moveTo>
                      <a:pt x="1" y="0"/>
                    </a:moveTo>
                    <a:lnTo>
                      <a:pt x="1" y="580"/>
                    </a:lnTo>
                    <a:lnTo>
                      <a:pt x="16388" y="3614"/>
                    </a:lnTo>
                    <a:lnTo>
                      <a:pt x="16388" y="106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15"/>
            <p:cNvGrpSpPr/>
            <p:nvPr/>
          </p:nvGrpSpPr>
          <p:grpSpPr>
            <a:xfrm>
              <a:off x="8394114" y="2965234"/>
              <a:ext cx="623127" cy="376402"/>
              <a:chOff x="1412143" y="4301302"/>
              <a:chExt cx="701246" cy="423542"/>
            </a:xfrm>
          </p:grpSpPr>
          <p:grpSp>
            <p:nvGrpSpPr>
              <p:cNvPr id="916" name="Google Shape;916;p15"/>
              <p:cNvGrpSpPr/>
              <p:nvPr/>
            </p:nvGrpSpPr>
            <p:grpSpPr>
              <a:xfrm>
                <a:off x="1412143" y="4492167"/>
                <a:ext cx="701246" cy="232678"/>
                <a:chOff x="7138068" y="2592629"/>
                <a:chExt cx="701246" cy="232678"/>
              </a:xfrm>
            </p:grpSpPr>
            <p:sp>
              <p:nvSpPr>
                <p:cNvPr id="917" name="Google Shape;917;p15"/>
                <p:cNvSpPr/>
                <p:nvPr/>
              </p:nvSpPr>
              <p:spPr>
                <a:xfrm>
                  <a:off x="7185238" y="2709332"/>
                  <a:ext cx="653262" cy="115975"/>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7185238" y="2702734"/>
                  <a:ext cx="351094" cy="122572"/>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7565251" y="2721756"/>
                  <a:ext cx="273249" cy="92797"/>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7599182" y="2737480"/>
                  <a:ext cx="239318" cy="10839"/>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7675356" y="2776423"/>
                  <a:ext cx="163958" cy="9982"/>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7138068" y="2592629"/>
                  <a:ext cx="653220" cy="116746"/>
                </a:xfrm>
                <a:custGeom>
                  <a:rect b="b" l="l" r="r" t="t"/>
                  <a:pathLst>
                    <a:path extrusionOk="0" h="2725" w="15247">
                      <a:moveTo>
                        <a:pt x="0" y="0"/>
                      </a:moveTo>
                      <a:lnTo>
                        <a:pt x="0" y="2416"/>
                      </a:lnTo>
                      <a:lnTo>
                        <a:pt x="8194" y="2725"/>
                      </a:lnTo>
                      <a:lnTo>
                        <a:pt x="15247" y="2725"/>
                      </a:lnTo>
                      <a:lnTo>
                        <a:pt x="152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7138068" y="2592629"/>
                  <a:ext cx="351051" cy="116746"/>
                </a:xfrm>
                <a:custGeom>
                  <a:rect b="b" l="l" r="r" t="t"/>
                  <a:pathLst>
                    <a:path extrusionOk="0" h="2725" w="8194">
                      <a:moveTo>
                        <a:pt x="0" y="0"/>
                      </a:moveTo>
                      <a:lnTo>
                        <a:pt x="0" y="2570"/>
                      </a:lnTo>
                      <a:lnTo>
                        <a:pt x="8194" y="2725"/>
                      </a:lnTo>
                      <a:lnTo>
                        <a:pt x="81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7518038" y="2605053"/>
                  <a:ext cx="273249" cy="92754"/>
                </a:xfrm>
                <a:custGeom>
                  <a:rect b="b" l="l" r="r" t="t"/>
                  <a:pathLst>
                    <a:path extrusionOk="0" h="2165" w="6378">
                      <a:moveTo>
                        <a:pt x="1" y="0"/>
                      </a:moveTo>
                      <a:lnTo>
                        <a:pt x="1" y="2048"/>
                      </a:lnTo>
                      <a:lnTo>
                        <a:pt x="6378" y="2164"/>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7551155" y="2621591"/>
                  <a:ext cx="240132" cy="9982"/>
                </a:xfrm>
                <a:custGeom>
                  <a:rect b="b" l="l" r="r" t="t"/>
                  <a:pathLst>
                    <a:path extrusionOk="0" h="233" w="5605">
                      <a:moveTo>
                        <a:pt x="5605" y="1"/>
                      </a:moveTo>
                      <a:lnTo>
                        <a:pt x="1" y="116"/>
                      </a:lnTo>
                      <a:lnTo>
                        <a:pt x="5605" y="232"/>
                      </a:lnTo>
                      <a:lnTo>
                        <a:pt x="56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7627329" y="2659678"/>
                  <a:ext cx="164815" cy="10796"/>
                </a:xfrm>
                <a:custGeom>
                  <a:rect b="b" l="l" r="r" t="t"/>
                  <a:pathLst>
                    <a:path extrusionOk="0" h="252" w="3847">
                      <a:moveTo>
                        <a:pt x="3846" y="0"/>
                      </a:moveTo>
                      <a:lnTo>
                        <a:pt x="1" y="20"/>
                      </a:lnTo>
                      <a:lnTo>
                        <a:pt x="3827" y="252"/>
                      </a:lnTo>
                      <a:lnTo>
                        <a:pt x="3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15"/>
              <p:cNvGrpSpPr/>
              <p:nvPr/>
            </p:nvGrpSpPr>
            <p:grpSpPr>
              <a:xfrm rot="-1436162">
                <a:off x="1652698" y="4359172"/>
                <a:ext cx="325222" cy="188484"/>
                <a:chOff x="3731575" y="1638525"/>
                <a:chExt cx="208350" cy="120750"/>
              </a:xfrm>
            </p:grpSpPr>
            <p:sp>
              <p:nvSpPr>
                <p:cNvPr id="928" name="Google Shape;928;p15"/>
                <p:cNvSpPr/>
                <p:nvPr/>
              </p:nvSpPr>
              <p:spPr>
                <a:xfrm>
                  <a:off x="3731575" y="1638525"/>
                  <a:ext cx="52525" cy="53175"/>
                </a:xfrm>
                <a:custGeom>
                  <a:rect b="b" l="l" r="r" t="t"/>
                  <a:pathLst>
                    <a:path extrusionOk="0" h="2127" w="2101">
                      <a:moveTo>
                        <a:pt x="1995" y="1"/>
                      </a:moveTo>
                      <a:lnTo>
                        <a:pt x="832" y="278"/>
                      </a:lnTo>
                      <a:lnTo>
                        <a:pt x="199" y="344"/>
                      </a:lnTo>
                      <a:cubicBezTo>
                        <a:pt x="66" y="357"/>
                        <a:pt x="0" y="503"/>
                        <a:pt x="80" y="621"/>
                      </a:cubicBezTo>
                      <a:lnTo>
                        <a:pt x="489" y="1176"/>
                      </a:lnTo>
                      <a:lnTo>
                        <a:pt x="1044" y="2127"/>
                      </a:lnTo>
                      <a:lnTo>
                        <a:pt x="1691" y="1625"/>
                      </a:lnTo>
                      <a:lnTo>
                        <a:pt x="2100" y="833"/>
                      </a:lnTo>
                      <a:lnTo>
                        <a:pt x="19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3757650" y="1638850"/>
                  <a:ext cx="182275" cy="120425"/>
                </a:xfrm>
                <a:custGeom>
                  <a:rect b="b" l="l" r="r" t="t"/>
                  <a:pathLst>
                    <a:path extrusionOk="0" h="4817" w="7291">
                      <a:moveTo>
                        <a:pt x="952" y="1"/>
                      </a:moveTo>
                      <a:lnTo>
                        <a:pt x="1018" y="476"/>
                      </a:lnTo>
                      <a:cubicBezTo>
                        <a:pt x="1044" y="701"/>
                        <a:pt x="1004" y="925"/>
                        <a:pt x="899" y="1123"/>
                      </a:cubicBezTo>
                      <a:lnTo>
                        <a:pt x="754" y="1414"/>
                      </a:lnTo>
                      <a:cubicBezTo>
                        <a:pt x="688" y="1546"/>
                        <a:pt x="582" y="1665"/>
                        <a:pt x="463" y="1757"/>
                      </a:cubicBezTo>
                      <a:lnTo>
                        <a:pt x="1" y="2114"/>
                      </a:lnTo>
                      <a:lnTo>
                        <a:pt x="5931" y="4755"/>
                      </a:lnTo>
                      <a:cubicBezTo>
                        <a:pt x="6013" y="4797"/>
                        <a:pt x="6100" y="4816"/>
                        <a:pt x="6186" y="4816"/>
                      </a:cubicBezTo>
                      <a:cubicBezTo>
                        <a:pt x="6265" y="4816"/>
                        <a:pt x="6344" y="4800"/>
                        <a:pt x="6419" y="4768"/>
                      </a:cubicBezTo>
                      <a:lnTo>
                        <a:pt x="6604" y="4702"/>
                      </a:lnTo>
                      <a:cubicBezTo>
                        <a:pt x="6749" y="4636"/>
                        <a:pt x="6868" y="4531"/>
                        <a:pt x="6934" y="4385"/>
                      </a:cubicBezTo>
                      <a:lnTo>
                        <a:pt x="7225" y="3752"/>
                      </a:lnTo>
                      <a:cubicBezTo>
                        <a:pt x="7291" y="3593"/>
                        <a:pt x="7291" y="3408"/>
                        <a:pt x="7225" y="3250"/>
                      </a:cubicBezTo>
                      <a:lnTo>
                        <a:pt x="7079" y="2919"/>
                      </a:lnTo>
                      <a:cubicBezTo>
                        <a:pt x="7013" y="2774"/>
                        <a:pt x="6895" y="2669"/>
                        <a:pt x="6763" y="2603"/>
                      </a:cubicBezTo>
                      <a:lnTo>
                        <a:pt x="9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3781425" y="1638850"/>
                  <a:ext cx="158500" cy="93475"/>
                </a:xfrm>
                <a:custGeom>
                  <a:rect b="b" l="l" r="r" t="t"/>
                  <a:pathLst>
                    <a:path extrusionOk="0" h="3739" w="6340">
                      <a:moveTo>
                        <a:pt x="1" y="1"/>
                      </a:moveTo>
                      <a:lnTo>
                        <a:pt x="67" y="476"/>
                      </a:lnTo>
                      <a:cubicBezTo>
                        <a:pt x="80" y="608"/>
                        <a:pt x="80" y="727"/>
                        <a:pt x="53" y="846"/>
                      </a:cubicBezTo>
                      <a:cubicBezTo>
                        <a:pt x="27" y="952"/>
                        <a:pt x="6261" y="3738"/>
                        <a:pt x="6261" y="3738"/>
                      </a:cubicBezTo>
                      <a:cubicBezTo>
                        <a:pt x="6340" y="3580"/>
                        <a:pt x="6340" y="3408"/>
                        <a:pt x="6261" y="3250"/>
                      </a:cubicBezTo>
                      <a:lnTo>
                        <a:pt x="6115" y="2919"/>
                      </a:lnTo>
                      <a:cubicBezTo>
                        <a:pt x="6049" y="2774"/>
                        <a:pt x="5944" y="2669"/>
                        <a:pt x="5798" y="2603"/>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3731575" y="1645450"/>
                  <a:ext cx="25125" cy="22500"/>
                </a:xfrm>
                <a:custGeom>
                  <a:rect b="b" l="l" r="r" t="t"/>
                  <a:pathLst>
                    <a:path extrusionOk="0" h="900" w="1005">
                      <a:moveTo>
                        <a:pt x="832" y="1"/>
                      </a:moveTo>
                      <a:lnTo>
                        <a:pt x="199" y="67"/>
                      </a:lnTo>
                      <a:cubicBezTo>
                        <a:pt x="66" y="80"/>
                        <a:pt x="0" y="239"/>
                        <a:pt x="80" y="344"/>
                      </a:cubicBezTo>
                      <a:lnTo>
                        <a:pt x="476" y="899"/>
                      </a:lnTo>
                      <a:lnTo>
                        <a:pt x="516" y="886"/>
                      </a:lnTo>
                      <a:cubicBezTo>
                        <a:pt x="859" y="741"/>
                        <a:pt x="1004" y="33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32" name="Google Shape;932;p15"/>
          <p:cNvGrpSpPr/>
          <p:nvPr/>
        </p:nvGrpSpPr>
        <p:grpSpPr>
          <a:xfrm>
            <a:off x="7954319" y="892106"/>
            <a:ext cx="1366680" cy="1325871"/>
            <a:chOff x="7954319" y="892106"/>
            <a:chExt cx="1366680" cy="1325871"/>
          </a:xfrm>
        </p:grpSpPr>
        <p:grpSp>
          <p:nvGrpSpPr>
            <p:cNvPr id="933" name="Google Shape;933;p15"/>
            <p:cNvGrpSpPr/>
            <p:nvPr/>
          </p:nvGrpSpPr>
          <p:grpSpPr>
            <a:xfrm>
              <a:off x="8696169" y="892106"/>
              <a:ext cx="624830" cy="864271"/>
              <a:chOff x="8836294" y="892106"/>
              <a:chExt cx="624830" cy="864271"/>
            </a:xfrm>
          </p:grpSpPr>
          <p:grpSp>
            <p:nvGrpSpPr>
              <p:cNvPr id="934" name="Google Shape;934;p15"/>
              <p:cNvGrpSpPr/>
              <p:nvPr/>
            </p:nvGrpSpPr>
            <p:grpSpPr>
              <a:xfrm>
                <a:off x="8867712" y="923406"/>
                <a:ext cx="593412" cy="807774"/>
                <a:chOff x="6003750" y="3839525"/>
                <a:chExt cx="736700" cy="1069475"/>
              </a:xfrm>
            </p:grpSpPr>
            <p:sp>
              <p:nvSpPr>
                <p:cNvPr id="935" name="Google Shape;935;p15"/>
                <p:cNvSpPr/>
                <p:nvPr/>
              </p:nvSpPr>
              <p:spPr>
                <a:xfrm>
                  <a:off x="6003750" y="3839525"/>
                  <a:ext cx="736700" cy="1069475"/>
                </a:xfrm>
                <a:custGeom>
                  <a:rect b="b" l="l" r="r" t="t"/>
                  <a:pathLst>
                    <a:path extrusionOk="0" h="42779" w="29468">
                      <a:moveTo>
                        <a:pt x="0" y="1"/>
                      </a:moveTo>
                      <a:lnTo>
                        <a:pt x="0" y="42779"/>
                      </a:lnTo>
                      <a:lnTo>
                        <a:pt x="29467" y="42779"/>
                      </a:lnTo>
                      <a:lnTo>
                        <a:pt x="29467" y="7090"/>
                      </a:lnTo>
                      <a:lnTo>
                        <a:pt x="22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563175" y="3839525"/>
                  <a:ext cx="177275" cy="177275"/>
                </a:xfrm>
                <a:custGeom>
                  <a:rect b="b" l="l" r="r" t="t"/>
                  <a:pathLst>
                    <a:path extrusionOk="0" h="7091" w="7091">
                      <a:moveTo>
                        <a:pt x="1" y="1"/>
                      </a:moveTo>
                      <a:lnTo>
                        <a:pt x="1" y="7090"/>
                      </a:lnTo>
                      <a:lnTo>
                        <a:pt x="7090" y="7090"/>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6259350" y="3948050"/>
                  <a:ext cx="225500" cy="25325"/>
                </a:xfrm>
                <a:custGeom>
                  <a:rect b="b" l="l" r="r" t="t"/>
                  <a:pathLst>
                    <a:path extrusionOk="0" h="1013" w="9020">
                      <a:moveTo>
                        <a:pt x="1" y="0"/>
                      </a:moveTo>
                      <a:lnTo>
                        <a:pt x="1" y="1013"/>
                      </a:lnTo>
                      <a:lnTo>
                        <a:pt x="9019" y="1013"/>
                      </a:lnTo>
                      <a:lnTo>
                        <a:pt x="9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094216" y="4067400"/>
                  <a:ext cx="558243" cy="26550"/>
                </a:xfrm>
                <a:custGeom>
                  <a:rect b="b" l="l" r="r" t="t"/>
                  <a:pathLst>
                    <a:path extrusionOk="0" h="1062" w="5836">
                      <a:moveTo>
                        <a:pt x="0" y="1"/>
                      </a:moveTo>
                      <a:lnTo>
                        <a:pt x="0" y="1062"/>
                      </a:lnTo>
                      <a:lnTo>
                        <a:pt x="5836" y="1062"/>
                      </a:lnTo>
                      <a:lnTo>
                        <a:pt x="58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6094175" y="4127700"/>
                  <a:ext cx="558250" cy="26550"/>
                </a:xfrm>
                <a:custGeom>
                  <a:rect b="b" l="l" r="r" t="t"/>
                  <a:pathLst>
                    <a:path extrusionOk="0" h="1062" w="22330">
                      <a:moveTo>
                        <a:pt x="0" y="0"/>
                      </a:moveTo>
                      <a:lnTo>
                        <a:pt x="0" y="1061"/>
                      </a:lnTo>
                      <a:lnTo>
                        <a:pt x="22330" y="1061"/>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6094175" y="4669050"/>
                  <a:ext cx="558250" cy="26550"/>
                </a:xfrm>
                <a:custGeom>
                  <a:rect b="b" l="l" r="r" t="t"/>
                  <a:pathLst>
                    <a:path extrusionOk="0" h="1062" w="22330">
                      <a:moveTo>
                        <a:pt x="0" y="0"/>
                      </a:moveTo>
                      <a:lnTo>
                        <a:pt x="0" y="1061"/>
                      </a:lnTo>
                      <a:lnTo>
                        <a:pt x="22330" y="1061"/>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6094175" y="4729325"/>
                  <a:ext cx="558250" cy="26550"/>
                </a:xfrm>
                <a:custGeom>
                  <a:rect b="b" l="l" r="r" t="t"/>
                  <a:pathLst>
                    <a:path extrusionOk="0" h="1062" w="22330">
                      <a:moveTo>
                        <a:pt x="0" y="1"/>
                      </a:moveTo>
                      <a:lnTo>
                        <a:pt x="0" y="1062"/>
                      </a:lnTo>
                      <a:lnTo>
                        <a:pt x="22330" y="1062"/>
                      </a:lnTo>
                      <a:lnTo>
                        <a:pt x="22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6511350" y="4789625"/>
                  <a:ext cx="141075" cy="26550"/>
                </a:xfrm>
                <a:custGeom>
                  <a:rect b="b" l="l" r="r" t="t"/>
                  <a:pathLst>
                    <a:path extrusionOk="0" h="1062" w="5643">
                      <a:moveTo>
                        <a:pt x="0" y="0"/>
                      </a:moveTo>
                      <a:lnTo>
                        <a:pt x="0" y="1061"/>
                      </a:lnTo>
                      <a:lnTo>
                        <a:pt x="5643" y="1061"/>
                      </a:lnTo>
                      <a:lnTo>
                        <a:pt x="5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6094175" y="4192800"/>
                  <a:ext cx="558250" cy="25350"/>
                </a:xfrm>
                <a:custGeom>
                  <a:rect b="b" l="l" r="r" t="t"/>
                  <a:pathLst>
                    <a:path extrusionOk="0" h="1014" w="22330">
                      <a:moveTo>
                        <a:pt x="0" y="0"/>
                      </a:moveTo>
                      <a:lnTo>
                        <a:pt x="0" y="1013"/>
                      </a:lnTo>
                      <a:lnTo>
                        <a:pt x="22330" y="1013"/>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6094175" y="4489400"/>
                  <a:ext cx="558250" cy="25350"/>
                </a:xfrm>
                <a:custGeom>
                  <a:rect b="b" l="l" r="r" t="t"/>
                  <a:pathLst>
                    <a:path extrusionOk="0" h="1014" w="22330">
                      <a:moveTo>
                        <a:pt x="0" y="0"/>
                      </a:moveTo>
                      <a:lnTo>
                        <a:pt x="0" y="1013"/>
                      </a:lnTo>
                      <a:lnTo>
                        <a:pt x="22330" y="1013"/>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6094175" y="4553300"/>
                  <a:ext cx="558250" cy="26550"/>
                </a:xfrm>
                <a:custGeom>
                  <a:rect b="b" l="l" r="r" t="t"/>
                  <a:pathLst>
                    <a:path extrusionOk="0" h="1062" w="22330">
                      <a:moveTo>
                        <a:pt x="0" y="0"/>
                      </a:moveTo>
                      <a:lnTo>
                        <a:pt x="0" y="1061"/>
                      </a:lnTo>
                      <a:lnTo>
                        <a:pt x="22330" y="1061"/>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6094175" y="4608750"/>
                  <a:ext cx="558250" cy="26550"/>
                </a:xfrm>
                <a:custGeom>
                  <a:rect b="b" l="l" r="r" t="t"/>
                  <a:pathLst>
                    <a:path extrusionOk="0" h="1062" w="22330">
                      <a:moveTo>
                        <a:pt x="0" y="1"/>
                      </a:moveTo>
                      <a:lnTo>
                        <a:pt x="0" y="1062"/>
                      </a:lnTo>
                      <a:lnTo>
                        <a:pt x="22330" y="1062"/>
                      </a:lnTo>
                      <a:lnTo>
                        <a:pt x="22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6094175" y="4308550"/>
                  <a:ext cx="558250" cy="25325"/>
                </a:xfrm>
                <a:custGeom>
                  <a:rect b="b" l="l" r="r" t="t"/>
                  <a:pathLst>
                    <a:path extrusionOk="0" h="1013" w="22330">
                      <a:moveTo>
                        <a:pt x="0" y="0"/>
                      </a:moveTo>
                      <a:lnTo>
                        <a:pt x="0" y="1013"/>
                      </a:lnTo>
                      <a:lnTo>
                        <a:pt x="22330" y="1013"/>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6373901" y="4429125"/>
                  <a:ext cx="278525" cy="25325"/>
                </a:xfrm>
                <a:custGeom>
                  <a:rect b="b" l="l" r="r" t="t"/>
                  <a:pathLst>
                    <a:path extrusionOk="0" h="1013" w="11141">
                      <a:moveTo>
                        <a:pt x="0" y="0"/>
                      </a:moveTo>
                      <a:lnTo>
                        <a:pt x="0" y="1013"/>
                      </a:lnTo>
                      <a:lnTo>
                        <a:pt x="11141" y="1013"/>
                      </a:lnTo>
                      <a:lnTo>
                        <a:pt x="111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6094175" y="4248250"/>
                  <a:ext cx="558250" cy="26550"/>
                </a:xfrm>
                <a:custGeom>
                  <a:rect b="b" l="l" r="r" t="t"/>
                  <a:pathLst>
                    <a:path extrusionOk="0" h="1062" w="22330">
                      <a:moveTo>
                        <a:pt x="0" y="1"/>
                      </a:moveTo>
                      <a:lnTo>
                        <a:pt x="0" y="1062"/>
                      </a:lnTo>
                      <a:lnTo>
                        <a:pt x="22330" y="1062"/>
                      </a:lnTo>
                      <a:lnTo>
                        <a:pt x="22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15"/>
              <p:cNvSpPr/>
              <p:nvPr/>
            </p:nvSpPr>
            <p:spPr>
              <a:xfrm flipH="1" rot="1872548">
                <a:off x="8831412" y="1699175"/>
                <a:ext cx="144163" cy="2140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flipH="1" rot="-2033306">
                <a:off x="8831137" y="930379"/>
                <a:ext cx="144195" cy="21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15"/>
            <p:cNvGrpSpPr/>
            <p:nvPr/>
          </p:nvGrpSpPr>
          <p:grpSpPr>
            <a:xfrm>
              <a:off x="7954319" y="1353706"/>
              <a:ext cx="650230" cy="864271"/>
              <a:chOff x="7954319" y="1353706"/>
              <a:chExt cx="650230" cy="864271"/>
            </a:xfrm>
          </p:grpSpPr>
          <p:grpSp>
            <p:nvGrpSpPr>
              <p:cNvPr id="953" name="Google Shape;953;p15"/>
              <p:cNvGrpSpPr/>
              <p:nvPr/>
            </p:nvGrpSpPr>
            <p:grpSpPr>
              <a:xfrm>
                <a:off x="7985737" y="1385006"/>
                <a:ext cx="593412" cy="807774"/>
                <a:chOff x="6003750" y="3839525"/>
                <a:chExt cx="736700" cy="1069475"/>
              </a:xfrm>
            </p:grpSpPr>
            <p:sp>
              <p:nvSpPr>
                <p:cNvPr id="954" name="Google Shape;954;p15"/>
                <p:cNvSpPr/>
                <p:nvPr/>
              </p:nvSpPr>
              <p:spPr>
                <a:xfrm>
                  <a:off x="6003750" y="3839525"/>
                  <a:ext cx="736700" cy="1069475"/>
                </a:xfrm>
                <a:custGeom>
                  <a:rect b="b" l="l" r="r" t="t"/>
                  <a:pathLst>
                    <a:path extrusionOk="0" h="42779" w="29468">
                      <a:moveTo>
                        <a:pt x="0" y="1"/>
                      </a:moveTo>
                      <a:lnTo>
                        <a:pt x="0" y="42779"/>
                      </a:lnTo>
                      <a:lnTo>
                        <a:pt x="29467" y="42779"/>
                      </a:lnTo>
                      <a:lnTo>
                        <a:pt x="29467" y="7090"/>
                      </a:lnTo>
                      <a:lnTo>
                        <a:pt x="22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6259350" y="3948050"/>
                  <a:ext cx="225500" cy="25325"/>
                </a:xfrm>
                <a:custGeom>
                  <a:rect b="b" l="l" r="r" t="t"/>
                  <a:pathLst>
                    <a:path extrusionOk="0" h="1013" w="9020">
                      <a:moveTo>
                        <a:pt x="1" y="0"/>
                      </a:moveTo>
                      <a:lnTo>
                        <a:pt x="1" y="1013"/>
                      </a:lnTo>
                      <a:lnTo>
                        <a:pt x="9019" y="1013"/>
                      </a:lnTo>
                      <a:lnTo>
                        <a:pt x="9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6094216" y="4067400"/>
                  <a:ext cx="558243" cy="26550"/>
                </a:xfrm>
                <a:custGeom>
                  <a:rect b="b" l="l" r="r" t="t"/>
                  <a:pathLst>
                    <a:path extrusionOk="0" h="1062" w="5836">
                      <a:moveTo>
                        <a:pt x="0" y="1"/>
                      </a:moveTo>
                      <a:lnTo>
                        <a:pt x="0" y="1062"/>
                      </a:lnTo>
                      <a:lnTo>
                        <a:pt x="5836" y="1062"/>
                      </a:lnTo>
                      <a:lnTo>
                        <a:pt x="58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6094175" y="4127700"/>
                  <a:ext cx="558250" cy="26550"/>
                </a:xfrm>
                <a:custGeom>
                  <a:rect b="b" l="l" r="r" t="t"/>
                  <a:pathLst>
                    <a:path extrusionOk="0" h="1062" w="22330">
                      <a:moveTo>
                        <a:pt x="0" y="0"/>
                      </a:moveTo>
                      <a:lnTo>
                        <a:pt x="0" y="1061"/>
                      </a:lnTo>
                      <a:lnTo>
                        <a:pt x="22330" y="1061"/>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6094175" y="4669050"/>
                  <a:ext cx="558250" cy="26550"/>
                </a:xfrm>
                <a:custGeom>
                  <a:rect b="b" l="l" r="r" t="t"/>
                  <a:pathLst>
                    <a:path extrusionOk="0" h="1062" w="22330">
                      <a:moveTo>
                        <a:pt x="0" y="0"/>
                      </a:moveTo>
                      <a:lnTo>
                        <a:pt x="0" y="1061"/>
                      </a:lnTo>
                      <a:lnTo>
                        <a:pt x="22330" y="1061"/>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6094175" y="4729325"/>
                  <a:ext cx="558250" cy="26550"/>
                </a:xfrm>
                <a:custGeom>
                  <a:rect b="b" l="l" r="r" t="t"/>
                  <a:pathLst>
                    <a:path extrusionOk="0" h="1062" w="22330">
                      <a:moveTo>
                        <a:pt x="0" y="1"/>
                      </a:moveTo>
                      <a:lnTo>
                        <a:pt x="0" y="1062"/>
                      </a:lnTo>
                      <a:lnTo>
                        <a:pt x="22330" y="1062"/>
                      </a:lnTo>
                      <a:lnTo>
                        <a:pt x="22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6511350" y="4789625"/>
                  <a:ext cx="141075" cy="26550"/>
                </a:xfrm>
                <a:custGeom>
                  <a:rect b="b" l="l" r="r" t="t"/>
                  <a:pathLst>
                    <a:path extrusionOk="0" h="1062" w="5643">
                      <a:moveTo>
                        <a:pt x="0" y="0"/>
                      </a:moveTo>
                      <a:lnTo>
                        <a:pt x="0" y="1061"/>
                      </a:lnTo>
                      <a:lnTo>
                        <a:pt x="5643" y="1061"/>
                      </a:lnTo>
                      <a:lnTo>
                        <a:pt x="5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6094175" y="4192800"/>
                  <a:ext cx="558250" cy="25350"/>
                </a:xfrm>
                <a:custGeom>
                  <a:rect b="b" l="l" r="r" t="t"/>
                  <a:pathLst>
                    <a:path extrusionOk="0" h="1014" w="22330">
                      <a:moveTo>
                        <a:pt x="0" y="0"/>
                      </a:moveTo>
                      <a:lnTo>
                        <a:pt x="0" y="1013"/>
                      </a:lnTo>
                      <a:lnTo>
                        <a:pt x="22330" y="1013"/>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6094175" y="4489400"/>
                  <a:ext cx="558250" cy="25350"/>
                </a:xfrm>
                <a:custGeom>
                  <a:rect b="b" l="l" r="r" t="t"/>
                  <a:pathLst>
                    <a:path extrusionOk="0" h="1014" w="22330">
                      <a:moveTo>
                        <a:pt x="0" y="0"/>
                      </a:moveTo>
                      <a:lnTo>
                        <a:pt x="0" y="1013"/>
                      </a:lnTo>
                      <a:lnTo>
                        <a:pt x="22330" y="1013"/>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6094175" y="4553300"/>
                  <a:ext cx="558250" cy="26550"/>
                </a:xfrm>
                <a:custGeom>
                  <a:rect b="b" l="l" r="r" t="t"/>
                  <a:pathLst>
                    <a:path extrusionOk="0" h="1062" w="22330">
                      <a:moveTo>
                        <a:pt x="0" y="0"/>
                      </a:moveTo>
                      <a:lnTo>
                        <a:pt x="0" y="1061"/>
                      </a:lnTo>
                      <a:lnTo>
                        <a:pt x="22330" y="1061"/>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6094175" y="4608750"/>
                  <a:ext cx="558250" cy="26550"/>
                </a:xfrm>
                <a:custGeom>
                  <a:rect b="b" l="l" r="r" t="t"/>
                  <a:pathLst>
                    <a:path extrusionOk="0" h="1062" w="22330">
                      <a:moveTo>
                        <a:pt x="0" y="1"/>
                      </a:moveTo>
                      <a:lnTo>
                        <a:pt x="0" y="1062"/>
                      </a:lnTo>
                      <a:lnTo>
                        <a:pt x="22330" y="1062"/>
                      </a:lnTo>
                      <a:lnTo>
                        <a:pt x="22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6094175" y="4308550"/>
                  <a:ext cx="558250" cy="25325"/>
                </a:xfrm>
                <a:custGeom>
                  <a:rect b="b" l="l" r="r" t="t"/>
                  <a:pathLst>
                    <a:path extrusionOk="0" h="1013" w="22330">
                      <a:moveTo>
                        <a:pt x="0" y="0"/>
                      </a:moveTo>
                      <a:lnTo>
                        <a:pt x="0" y="1013"/>
                      </a:lnTo>
                      <a:lnTo>
                        <a:pt x="22330" y="1013"/>
                      </a:lnTo>
                      <a:lnTo>
                        <a:pt x="22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6234065" y="4429125"/>
                  <a:ext cx="278525" cy="25325"/>
                </a:xfrm>
                <a:custGeom>
                  <a:rect b="b" l="l" r="r" t="t"/>
                  <a:pathLst>
                    <a:path extrusionOk="0" h="1013" w="11141">
                      <a:moveTo>
                        <a:pt x="0" y="0"/>
                      </a:moveTo>
                      <a:lnTo>
                        <a:pt x="0" y="1013"/>
                      </a:lnTo>
                      <a:lnTo>
                        <a:pt x="11141" y="1013"/>
                      </a:lnTo>
                      <a:lnTo>
                        <a:pt x="111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6094175" y="4248250"/>
                  <a:ext cx="558250" cy="26550"/>
                </a:xfrm>
                <a:custGeom>
                  <a:rect b="b" l="l" r="r" t="t"/>
                  <a:pathLst>
                    <a:path extrusionOk="0" h="1062" w="22330">
                      <a:moveTo>
                        <a:pt x="0" y="1"/>
                      </a:moveTo>
                      <a:lnTo>
                        <a:pt x="0" y="1062"/>
                      </a:lnTo>
                      <a:lnTo>
                        <a:pt x="22330" y="1062"/>
                      </a:lnTo>
                      <a:lnTo>
                        <a:pt x="22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6563175" y="3839525"/>
                  <a:ext cx="177275" cy="177275"/>
                </a:xfrm>
                <a:custGeom>
                  <a:rect b="b" l="l" r="r" t="t"/>
                  <a:pathLst>
                    <a:path extrusionOk="0" h="7091" w="7091">
                      <a:moveTo>
                        <a:pt x="1" y="1"/>
                      </a:moveTo>
                      <a:lnTo>
                        <a:pt x="1" y="7090"/>
                      </a:lnTo>
                      <a:lnTo>
                        <a:pt x="7090" y="7090"/>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15"/>
              <p:cNvSpPr/>
              <p:nvPr/>
            </p:nvSpPr>
            <p:spPr>
              <a:xfrm flipH="1" rot="-1798898">
                <a:off x="8464708" y="2160732"/>
                <a:ext cx="144080" cy="21508"/>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flipH="1" rot="1872548">
                <a:off x="7949437" y="2160775"/>
                <a:ext cx="144163" cy="21403"/>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flipH="1" rot="-2033306">
                <a:off x="7949162" y="1391979"/>
                <a:ext cx="144195" cy="21554"/>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
    <p:spTree>
      <p:nvGrpSpPr>
        <p:cNvPr id="972" name="Shape 972"/>
        <p:cNvGrpSpPr/>
        <p:nvPr/>
      </p:nvGrpSpPr>
      <p:grpSpPr>
        <a:xfrm>
          <a:off x="0" y="0"/>
          <a:ext cx="0" cy="0"/>
          <a:chOff x="0" y="0"/>
          <a:chExt cx="0" cy="0"/>
        </a:xfrm>
      </p:grpSpPr>
      <p:sp>
        <p:nvSpPr>
          <p:cNvPr id="973" name="Google Shape;973;p16"/>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976" name="Google Shape;976;p16"/>
          <p:cNvGrpSpPr/>
          <p:nvPr/>
        </p:nvGrpSpPr>
        <p:grpSpPr>
          <a:xfrm>
            <a:off x="2936544" y="-329546"/>
            <a:ext cx="2934233" cy="708308"/>
            <a:chOff x="2375925" y="3297600"/>
            <a:chExt cx="735950" cy="177650"/>
          </a:xfrm>
        </p:grpSpPr>
        <p:sp>
          <p:nvSpPr>
            <p:cNvPr id="977" name="Google Shape;977;p16"/>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16"/>
          <p:cNvSpPr txBox="1"/>
          <p:nvPr>
            <p:ph type="title"/>
          </p:nvPr>
        </p:nvSpPr>
        <p:spPr>
          <a:xfrm>
            <a:off x="4314550" y="4081400"/>
            <a:ext cx="3677100" cy="42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0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84" name="Google Shape;984;p16"/>
          <p:cNvSpPr txBox="1"/>
          <p:nvPr>
            <p:ph idx="1" type="subTitle"/>
          </p:nvPr>
        </p:nvSpPr>
        <p:spPr>
          <a:xfrm>
            <a:off x="4314550" y="1362650"/>
            <a:ext cx="3677100" cy="197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985" name="Google Shape;985;p16"/>
          <p:cNvGrpSpPr/>
          <p:nvPr/>
        </p:nvGrpSpPr>
        <p:grpSpPr>
          <a:xfrm>
            <a:off x="2162425" y="-597800"/>
            <a:ext cx="561850" cy="1960450"/>
            <a:chOff x="2162425" y="-597800"/>
            <a:chExt cx="561850" cy="1960450"/>
          </a:xfrm>
        </p:grpSpPr>
        <p:sp>
          <p:nvSpPr>
            <p:cNvPr id="986" name="Google Shape;986;p16"/>
            <p:cNvSpPr/>
            <p:nvPr/>
          </p:nvSpPr>
          <p:spPr>
            <a:xfrm>
              <a:off x="2162425" y="880525"/>
              <a:ext cx="207150" cy="482125"/>
            </a:xfrm>
            <a:custGeom>
              <a:rect b="b" l="l" r="r" t="t"/>
              <a:pathLst>
                <a:path extrusionOk="0" h="19285" w="8286">
                  <a:moveTo>
                    <a:pt x="0" y="1"/>
                  </a:moveTo>
                  <a:lnTo>
                    <a:pt x="0" y="19284"/>
                  </a:lnTo>
                  <a:lnTo>
                    <a:pt x="8286" y="19284"/>
                  </a:lnTo>
                  <a:lnTo>
                    <a:pt x="82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a:off x="2167925" y="880525"/>
              <a:ext cx="109075" cy="482125"/>
            </a:xfrm>
            <a:custGeom>
              <a:rect b="b" l="l" r="r" t="t"/>
              <a:pathLst>
                <a:path extrusionOk="0" h="19285" w="4363">
                  <a:moveTo>
                    <a:pt x="0" y="1"/>
                  </a:moveTo>
                  <a:lnTo>
                    <a:pt x="0" y="19284"/>
                  </a:lnTo>
                  <a:lnTo>
                    <a:pt x="4363" y="19284"/>
                  </a:lnTo>
                  <a:lnTo>
                    <a:pt x="4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a:off x="2179825" y="880525"/>
              <a:ext cx="45850" cy="482125"/>
            </a:xfrm>
            <a:custGeom>
              <a:rect b="b" l="l" r="r" t="t"/>
              <a:pathLst>
                <a:path extrusionOk="0" h="19285" w="1834">
                  <a:moveTo>
                    <a:pt x="1" y="1"/>
                  </a:moveTo>
                  <a:lnTo>
                    <a:pt x="1" y="19284"/>
                  </a:lnTo>
                  <a:lnTo>
                    <a:pt x="1834" y="19284"/>
                  </a:lnTo>
                  <a:lnTo>
                    <a:pt x="1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2162425" y="822800"/>
              <a:ext cx="207150" cy="57750"/>
            </a:xfrm>
            <a:custGeom>
              <a:rect b="b" l="l" r="r" t="t"/>
              <a:pathLst>
                <a:path extrusionOk="0" h="2310" w="8286">
                  <a:moveTo>
                    <a:pt x="3740" y="0"/>
                  </a:moveTo>
                  <a:lnTo>
                    <a:pt x="0" y="2310"/>
                  </a:lnTo>
                  <a:lnTo>
                    <a:pt x="8286" y="2310"/>
                  </a:lnTo>
                  <a:lnTo>
                    <a:pt x="45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a:off x="2167925" y="822800"/>
              <a:ext cx="108175" cy="57750"/>
            </a:xfrm>
            <a:custGeom>
              <a:rect b="b" l="l" r="r" t="t"/>
              <a:pathLst>
                <a:path extrusionOk="0" h="2310" w="4327">
                  <a:moveTo>
                    <a:pt x="3520" y="0"/>
                  </a:moveTo>
                  <a:lnTo>
                    <a:pt x="0" y="2310"/>
                  </a:lnTo>
                  <a:lnTo>
                    <a:pt x="4326" y="2310"/>
                  </a:lnTo>
                  <a:lnTo>
                    <a:pt x="39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2181675" y="822800"/>
              <a:ext cx="80675" cy="57750"/>
            </a:xfrm>
            <a:custGeom>
              <a:rect b="b" l="l" r="r" t="t"/>
              <a:pathLst>
                <a:path extrusionOk="0" h="2310" w="3227">
                  <a:moveTo>
                    <a:pt x="3043" y="0"/>
                  </a:moveTo>
                  <a:lnTo>
                    <a:pt x="0" y="2310"/>
                  </a:lnTo>
                  <a:lnTo>
                    <a:pt x="1760" y="2310"/>
                  </a:lnTo>
                  <a:lnTo>
                    <a:pt x="32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2255900" y="-597800"/>
              <a:ext cx="20200" cy="1420625"/>
            </a:xfrm>
            <a:custGeom>
              <a:rect b="b" l="l" r="r" t="t"/>
              <a:pathLst>
                <a:path extrusionOk="0" h="56825" w="808">
                  <a:moveTo>
                    <a:pt x="1" y="1"/>
                  </a:moveTo>
                  <a:lnTo>
                    <a:pt x="1" y="56824"/>
                  </a:lnTo>
                  <a:lnTo>
                    <a:pt x="807" y="56824"/>
                  </a:lnTo>
                  <a:lnTo>
                    <a:pt x="8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2516200" y="273800"/>
              <a:ext cx="208075" cy="482125"/>
            </a:xfrm>
            <a:custGeom>
              <a:rect b="b" l="l" r="r" t="t"/>
              <a:pathLst>
                <a:path extrusionOk="0" h="19285" w="8323">
                  <a:moveTo>
                    <a:pt x="0" y="1"/>
                  </a:moveTo>
                  <a:lnTo>
                    <a:pt x="0" y="19284"/>
                  </a:lnTo>
                  <a:lnTo>
                    <a:pt x="8322" y="19284"/>
                  </a:lnTo>
                  <a:lnTo>
                    <a:pt x="83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2521700" y="273800"/>
              <a:ext cx="109075" cy="482125"/>
            </a:xfrm>
            <a:custGeom>
              <a:rect b="b" l="l" r="r" t="t"/>
              <a:pathLst>
                <a:path extrusionOk="0" h="19285" w="4363">
                  <a:moveTo>
                    <a:pt x="0" y="1"/>
                  </a:moveTo>
                  <a:lnTo>
                    <a:pt x="0" y="19284"/>
                  </a:lnTo>
                  <a:lnTo>
                    <a:pt x="4363" y="19284"/>
                  </a:lnTo>
                  <a:lnTo>
                    <a:pt x="4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2533600" y="273800"/>
              <a:ext cx="45850" cy="482125"/>
            </a:xfrm>
            <a:custGeom>
              <a:rect b="b" l="l" r="r" t="t"/>
              <a:pathLst>
                <a:path extrusionOk="0" h="19285" w="1834">
                  <a:moveTo>
                    <a:pt x="1" y="1"/>
                  </a:moveTo>
                  <a:lnTo>
                    <a:pt x="1" y="19284"/>
                  </a:lnTo>
                  <a:lnTo>
                    <a:pt x="1834" y="19284"/>
                  </a:lnTo>
                  <a:lnTo>
                    <a:pt x="1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2516200" y="216975"/>
              <a:ext cx="208075" cy="56850"/>
            </a:xfrm>
            <a:custGeom>
              <a:rect b="b" l="l" r="r" t="t"/>
              <a:pathLst>
                <a:path extrusionOk="0" h="2274" w="8323">
                  <a:moveTo>
                    <a:pt x="3740" y="1"/>
                  </a:moveTo>
                  <a:lnTo>
                    <a:pt x="0" y="2274"/>
                  </a:lnTo>
                  <a:lnTo>
                    <a:pt x="8322" y="2274"/>
                  </a:lnTo>
                  <a:lnTo>
                    <a:pt x="45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2521700" y="216975"/>
              <a:ext cx="109075" cy="56850"/>
            </a:xfrm>
            <a:custGeom>
              <a:rect b="b" l="l" r="r" t="t"/>
              <a:pathLst>
                <a:path extrusionOk="0" h="2274" w="4363">
                  <a:moveTo>
                    <a:pt x="3556" y="1"/>
                  </a:moveTo>
                  <a:lnTo>
                    <a:pt x="0" y="2274"/>
                  </a:lnTo>
                  <a:lnTo>
                    <a:pt x="4363" y="2274"/>
                  </a:lnTo>
                  <a:lnTo>
                    <a:pt x="39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2535450" y="216975"/>
              <a:ext cx="80675" cy="56850"/>
            </a:xfrm>
            <a:custGeom>
              <a:rect b="b" l="l" r="r" t="t"/>
              <a:pathLst>
                <a:path extrusionOk="0" h="2274" w="3227">
                  <a:moveTo>
                    <a:pt x="3043" y="1"/>
                  </a:moveTo>
                  <a:lnTo>
                    <a:pt x="0" y="2274"/>
                  </a:lnTo>
                  <a:lnTo>
                    <a:pt x="1760" y="2274"/>
                  </a:lnTo>
                  <a:lnTo>
                    <a:pt x="32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
            <p:cNvSpPr/>
            <p:nvPr/>
          </p:nvSpPr>
          <p:spPr>
            <a:xfrm>
              <a:off x="2609675" y="-597800"/>
              <a:ext cx="21100" cy="814800"/>
            </a:xfrm>
            <a:custGeom>
              <a:rect b="b" l="l" r="r" t="t"/>
              <a:pathLst>
                <a:path extrusionOk="0" h="32592" w="844">
                  <a:moveTo>
                    <a:pt x="1" y="1"/>
                  </a:moveTo>
                  <a:lnTo>
                    <a:pt x="1" y="32592"/>
                  </a:lnTo>
                  <a:lnTo>
                    <a:pt x="844" y="32592"/>
                  </a:lnTo>
                  <a:lnTo>
                    <a:pt x="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00" name="Shape 1000"/>
        <p:cNvGrpSpPr/>
        <p:nvPr/>
      </p:nvGrpSpPr>
      <p:grpSpPr>
        <a:xfrm>
          <a:off x="0" y="0"/>
          <a:ext cx="0" cy="0"/>
          <a:chOff x="0" y="0"/>
          <a:chExt cx="0" cy="0"/>
        </a:xfrm>
      </p:grpSpPr>
      <p:sp>
        <p:nvSpPr>
          <p:cNvPr id="1001" name="Google Shape;1001;p17"/>
          <p:cNvSpPr txBox="1"/>
          <p:nvPr>
            <p:ph idx="1" type="subTitle"/>
          </p:nvPr>
        </p:nvSpPr>
        <p:spPr>
          <a:xfrm>
            <a:off x="720000" y="1061700"/>
            <a:ext cx="7704000" cy="53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2" name="Google Shape;1002;p17"/>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005" name="Google Shape;1005;p17"/>
          <p:cNvGrpSpPr/>
          <p:nvPr/>
        </p:nvGrpSpPr>
        <p:grpSpPr>
          <a:xfrm>
            <a:off x="2936544" y="-329546"/>
            <a:ext cx="2934233" cy="708308"/>
            <a:chOff x="2375925" y="3297600"/>
            <a:chExt cx="735950" cy="177650"/>
          </a:xfrm>
        </p:grpSpPr>
        <p:sp>
          <p:nvSpPr>
            <p:cNvPr id="1006" name="Google Shape;1006;p17"/>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17"/>
          <p:cNvGrpSpPr/>
          <p:nvPr/>
        </p:nvGrpSpPr>
        <p:grpSpPr>
          <a:xfrm>
            <a:off x="8576400" y="2170350"/>
            <a:ext cx="974075" cy="2601050"/>
            <a:chOff x="8020975" y="2170350"/>
            <a:chExt cx="974075" cy="2601050"/>
          </a:xfrm>
        </p:grpSpPr>
        <p:sp>
          <p:nvSpPr>
            <p:cNvPr id="1013" name="Google Shape;1013;p17"/>
            <p:cNvSpPr/>
            <p:nvPr/>
          </p:nvSpPr>
          <p:spPr>
            <a:xfrm>
              <a:off x="8194424" y="4665200"/>
              <a:ext cx="732600" cy="10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17"/>
            <p:cNvGrpSpPr/>
            <p:nvPr/>
          </p:nvGrpSpPr>
          <p:grpSpPr>
            <a:xfrm>
              <a:off x="8020975" y="2170350"/>
              <a:ext cx="974075" cy="2541375"/>
              <a:chOff x="8020975" y="2170350"/>
              <a:chExt cx="974075" cy="2541375"/>
            </a:xfrm>
          </p:grpSpPr>
          <p:sp>
            <p:nvSpPr>
              <p:cNvPr id="1015" name="Google Shape;1015;p17"/>
              <p:cNvSpPr/>
              <p:nvPr/>
            </p:nvSpPr>
            <p:spPr>
              <a:xfrm>
                <a:off x="8268125" y="4072150"/>
                <a:ext cx="588750" cy="639575"/>
              </a:xfrm>
              <a:custGeom>
                <a:rect b="b" l="l" r="r" t="t"/>
                <a:pathLst>
                  <a:path extrusionOk="0" h="25583" w="23550">
                    <a:moveTo>
                      <a:pt x="20335" y="0"/>
                    </a:moveTo>
                    <a:cubicBezTo>
                      <a:pt x="20207" y="0"/>
                      <a:pt x="20076" y="6"/>
                      <a:pt x="19941" y="16"/>
                    </a:cubicBezTo>
                    <a:cubicBezTo>
                      <a:pt x="19253" y="37"/>
                      <a:pt x="18543" y="120"/>
                      <a:pt x="17855" y="120"/>
                    </a:cubicBezTo>
                    <a:lnTo>
                      <a:pt x="5632" y="120"/>
                    </a:lnTo>
                    <a:cubicBezTo>
                      <a:pt x="5236" y="120"/>
                      <a:pt x="4652" y="162"/>
                      <a:pt x="4256" y="162"/>
                    </a:cubicBezTo>
                    <a:lnTo>
                      <a:pt x="3714" y="162"/>
                    </a:lnTo>
                    <a:cubicBezTo>
                      <a:pt x="3332" y="132"/>
                      <a:pt x="2950" y="112"/>
                      <a:pt x="2560" y="112"/>
                    </a:cubicBezTo>
                    <a:cubicBezTo>
                      <a:pt x="2417" y="112"/>
                      <a:pt x="2274" y="115"/>
                      <a:pt x="2128" y="120"/>
                    </a:cubicBezTo>
                    <a:cubicBezTo>
                      <a:pt x="1398" y="162"/>
                      <a:pt x="731" y="350"/>
                      <a:pt x="376" y="1080"/>
                    </a:cubicBezTo>
                    <a:cubicBezTo>
                      <a:pt x="1" y="1831"/>
                      <a:pt x="189" y="3103"/>
                      <a:pt x="168" y="3916"/>
                    </a:cubicBezTo>
                    <a:cubicBezTo>
                      <a:pt x="168" y="4813"/>
                      <a:pt x="168" y="5731"/>
                      <a:pt x="189" y="6649"/>
                    </a:cubicBezTo>
                    <a:cubicBezTo>
                      <a:pt x="209" y="6774"/>
                      <a:pt x="189" y="6899"/>
                      <a:pt x="209" y="7024"/>
                    </a:cubicBezTo>
                    <a:cubicBezTo>
                      <a:pt x="230" y="7129"/>
                      <a:pt x="230" y="7233"/>
                      <a:pt x="230" y="7337"/>
                    </a:cubicBezTo>
                    <a:cubicBezTo>
                      <a:pt x="355" y="10132"/>
                      <a:pt x="710" y="12927"/>
                      <a:pt x="1294" y="15659"/>
                    </a:cubicBezTo>
                    <a:cubicBezTo>
                      <a:pt x="1586" y="17286"/>
                      <a:pt x="2066" y="18850"/>
                      <a:pt x="2733" y="20352"/>
                    </a:cubicBezTo>
                    <a:cubicBezTo>
                      <a:pt x="3130" y="21228"/>
                      <a:pt x="3651" y="22042"/>
                      <a:pt x="4256" y="22751"/>
                    </a:cubicBezTo>
                    <a:cubicBezTo>
                      <a:pt x="5048" y="23689"/>
                      <a:pt x="6070" y="24399"/>
                      <a:pt x="7218" y="24795"/>
                    </a:cubicBezTo>
                    <a:cubicBezTo>
                      <a:pt x="7718" y="24983"/>
                      <a:pt x="8115" y="25233"/>
                      <a:pt x="8636" y="25316"/>
                    </a:cubicBezTo>
                    <a:cubicBezTo>
                      <a:pt x="9283" y="25462"/>
                      <a:pt x="9950" y="25525"/>
                      <a:pt x="10638" y="25567"/>
                    </a:cubicBezTo>
                    <a:cubicBezTo>
                      <a:pt x="10994" y="25577"/>
                      <a:pt x="11350" y="25583"/>
                      <a:pt x="11706" y="25583"/>
                    </a:cubicBezTo>
                    <a:cubicBezTo>
                      <a:pt x="12728" y="25583"/>
                      <a:pt x="13753" y="25540"/>
                      <a:pt x="14789" y="25462"/>
                    </a:cubicBezTo>
                    <a:cubicBezTo>
                      <a:pt x="16270" y="25358"/>
                      <a:pt x="17417" y="25129"/>
                      <a:pt x="18564" y="24148"/>
                    </a:cubicBezTo>
                    <a:cubicBezTo>
                      <a:pt x="19148" y="23627"/>
                      <a:pt x="19503" y="23043"/>
                      <a:pt x="19920" y="22542"/>
                    </a:cubicBezTo>
                    <a:cubicBezTo>
                      <a:pt x="20629" y="21583"/>
                      <a:pt x="21192" y="20540"/>
                      <a:pt x="21609" y="19414"/>
                    </a:cubicBezTo>
                    <a:cubicBezTo>
                      <a:pt x="22444" y="17224"/>
                      <a:pt x="22840" y="14867"/>
                      <a:pt x="23049" y="12531"/>
                    </a:cubicBezTo>
                    <a:cubicBezTo>
                      <a:pt x="23215" y="10674"/>
                      <a:pt x="23299" y="8818"/>
                      <a:pt x="23278" y="6941"/>
                    </a:cubicBezTo>
                    <a:cubicBezTo>
                      <a:pt x="23278" y="6837"/>
                      <a:pt x="23278" y="6691"/>
                      <a:pt x="23299" y="6565"/>
                    </a:cubicBezTo>
                    <a:cubicBezTo>
                      <a:pt x="23278" y="5835"/>
                      <a:pt x="23257" y="5126"/>
                      <a:pt x="23215" y="4417"/>
                    </a:cubicBezTo>
                    <a:cubicBezTo>
                      <a:pt x="23132" y="2853"/>
                      <a:pt x="23549" y="558"/>
                      <a:pt x="21693" y="141"/>
                    </a:cubicBezTo>
                    <a:cubicBezTo>
                      <a:pt x="21380" y="58"/>
                      <a:pt x="21046" y="16"/>
                      <a:pt x="20713" y="16"/>
                    </a:cubicBezTo>
                    <a:cubicBezTo>
                      <a:pt x="20587" y="6"/>
                      <a:pt x="20462" y="0"/>
                      <a:pt x="203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7"/>
              <p:cNvSpPr/>
              <p:nvPr/>
            </p:nvSpPr>
            <p:spPr>
              <a:xfrm>
                <a:off x="8237375" y="4072425"/>
                <a:ext cx="642425" cy="206750"/>
              </a:xfrm>
              <a:custGeom>
                <a:rect b="b" l="l" r="r" t="t"/>
                <a:pathLst>
                  <a:path extrusionOk="0" h="8270" w="25697">
                    <a:moveTo>
                      <a:pt x="22248" y="0"/>
                    </a:moveTo>
                    <a:cubicBezTo>
                      <a:pt x="22153" y="0"/>
                      <a:pt x="22058" y="2"/>
                      <a:pt x="21963" y="5"/>
                    </a:cubicBezTo>
                    <a:lnTo>
                      <a:pt x="21943" y="5"/>
                    </a:lnTo>
                    <a:cubicBezTo>
                      <a:pt x="21671" y="26"/>
                      <a:pt x="21421" y="26"/>
                      <a:pt x="21150" y="47"/>
                    </a:cubicBezTo>
                    <a:cubicBezTo>
                      <a:pt x="20608" y="89"/>
                      <a:pt x="20065" y="130"/>
                      <a:pt x="19523" y="130"/>
                    </a:cubicBezTo>
                    <a:lnTo>
                      <a:pt x="6278" y="130"/>
                    </a:lnTo>
                    <a:cubicBezTo>
                      <a:pt x="5903" y="130"/>
                      <a:pt x="5382" y="172"/>
                      <a:pt x="4964" y="172"/>
                    </a:cubicBezTo>
                    <a:lnTo>
                      <a:pt x="4798" y="172"/>
                    </a:lnTo>
                    <a:cubicBezTo>
                      <a:pt x="4718" y="176"/>
                      <a:pt x="4635" y="178"/>
                      <a:pt x="4550" y="178"/>
                    </a:cubicBezTo>
                    <a:cubicBezTo>
                      <a:pt x="4188" y="178"/>
                      <a:pt x="3780" y="147"/>
                      <a:pt x="3358" y="130"/>
                    </a:cubicBezTo>
                    <a:cubicBezTo>
                      <a:pt x="3201" y="124"/>
                      <a:pt x="3042" y="120"/>
                      <a:pt x="2884" y="120"/>
                    </a:cubicBezTo>
                    <a:cubicBezTo>
                      <a:pt x="1949" y="120"/>
                      <a:pt x="1033" y="269"/>
                      <a:pt x="605" y="1090"/>
                    </a:cubicBezTo>
                    <a:cubicBezTo>
                      <a:pt x="209" y="1841"/>
                      <a:pt x="397" y="3113"/>
                      <a:pt x="376" y="3926"/>
                    </a:cubicBezTo>
                    <a:cubicBezTo>
                      <a:pt x="376" y="4844"/>
                      <a:pt x="0" y="6429"/>
                      <a:pt x="1043" y="6867"/>
                    </a:cubicBezTo>
                    <a:cubicBezTo>
                      <a:pt x="1189" y="6909"/>
                      <a:pt x="1314" y="6972"/>
                      <a:pt x="1439" y="7013"/>
                    </a:cubicBezTo>
                    <a:cubicBezTo>
                      <a:pt x="2691" y="7472"/>
                      <a:pt x="4130" y="7639"/>
                      <a:pt x="5402" y="7827"/>
                    </a:cubicBezTo>
                    <a:cubicBezTo>
                      <a:pt x="7694" y="8125"/>
                      <a:pt x="9998" y="8270"/>
                      <a:pt x="12304" y="8270"/>
                    </a:cubicBezTo>
                    <a:cubicBezTo>
                      <a:pt x="13062" y="8270"/>
                      <a:pt x="13821" y="8254"/>
                      <a:pt x="14580" y="8223"/>
                    </a:cubicBezTo>
                    <a:cubicBezTo>
                      <a:pt x="15977" y="8181"/>
                      <a:pt x="17396" y="8077"/>
                      <a:pt x="18772" y="7910"/>
                    </a:cubicBezTo>
                    <a:cubicBezTo>
                      <a:pt x="20086" y="7764"/>
                      <a:pt x="21379" y="7576"/>
                      <a:pt x="22652" y="7305"/>
                    </a:cubicBezTo>
                    <a:cubicBezTo>
                      <a:pt x="23257" y="7201"/>
                      <a:pt x="23924" y="7159"/>
                      <a:pt x="24508" y="6930"/>
                    </a:cubicBezTo>
                    <a:cubicBezTo>
                      <a:pt x="24571" y="6930"/>
                      <a:pt x="24612" y="6909"/>
                      <a:pt x="24654" y="6888"/>
                    </a:cubicBezTo>
                    <a:cubicBezTo>
                      <a:pt x="24883" y="6805"/>
                      <a:pt x="25071" y="6638"/>
                      <a:pt x="25217" y="6450"/>
                    </a:cubicBezTo>
                    <a:cubicBezTo>
                      <a:pt x="25572" y="5908"/>
                      <a:pt x="25363" y="5136"/>
                      <a:pt x="25342" y="4406"/>
                    </a:cubicBezTo>
                    <a:cubicBezTo>
                      <a:pt x="25238" y="2863"/>
                      <a:pt x="25697" y="568"/>
                      <a:pt x="23695" y="151"/>
                    </a:cubicBezTo>
                    <a:cubicBezTo>
                      <a:pt x="23223" y="46"/>
                      <a:pt x="22736" y="0"/>
                      <a:pt x="22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7"/>
              <p:cNvSpPr/>
              <p:nvPr/>
            </p:nvSpPr>
            <p:spPr>
              <a:xfrm>
                <a:off x="8676425" y="4078800"/>
                <a:ext cx="44875" cy="19825"/>
              </a:xfrm>
              <a:custGeom>
                <a:rect b="b" l="l" r="r" t="t"/>
                <a:pathLst>
                  <a:path extrusionOk="0" h="793" w="1795">
                    <a:moveTo>
                      <a:pt x="1294" y="0"/>
                    </a:moveTo>
                    <a:cubicBezTo>
                      <a:pt x="1210" y="0"/>
                      <a:pt x="1127" y="21"/>
                      <a:pt x="1043" y="21"/>
                    </a:cubicBezTo>
                    <a:lnTo>
                      <a:pt x="772" y="42"/>
                    </a:lnTo>
                    <a:cubicBezTo>
                      <a:pt x="668" y="63"/>
                      <a:pt x="564" y="63"/>
                      <a:pt x="459" y="84"/>
                    </a:cubicBezTo>
                    <a:cubicBezTo>
                      <a:pt x="355" y="105"/>
                      <a:pt x="251" y="167"/>
                      <a:pt x="167" y="209"/>
                    </a:cubicBezTo>
                    <a:cubicBezTo>
                      <a:pt x="63" y="272"/>
                      <a:pt x="0" y="376"/>
                      <a:pt x="21" y="501"/>
                    </a:cubicBezTo>
                    <a:cubicBezTo>
                      <a:pt x="42" y="605"/>
                      <a:pt x="126" y="689"/>
                      <a:pt x="230" y="730"/>
                    </a:cubicBezTo>
                    <a:lnTo>
                      <a:pt x="209" y="730"/>
                    </a:lnTo>
                    <a:cubicBezTo>
                      <a:pt x="313" y="772"/>
                      <a:pt x="418" y="793"/>
                      <a:pt x="543" y="793"/>
                    </a:cubicBezTo>
                    <a:cubicBezTo>
                      <a:pt x="626" y="793"/>
                      <a:pt x="710" y="793"/>
                      <a:pt x="793" y="772"/>
                    </a:cubicBezTo>
                    <a:lnTo>
                      <a:pt x="1064" y="751"/>
                    </a:lnTo>
                    <a:cubicBezTo>
                      <a:pt x="1168" y="751"/>
                      <a:pt x="1294" y="730"/>
                      <a:pt x="1398" y="710"/>
                    </a:cubicBezTo>
                    <a:cubicBezTo>
                      <a:pt x="1794" y="605"/>
                      <a:pt x="1711" y="0"/>
                      <a:pt x="1294"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7"/>
              <p:cNvSpPr/>
              <p:nvPr/>
            </p:nvSpPr>
            <p:spPr>
              <a:xfrm>
                <a:off x="8283250" y="4052200"/>
                <a:ext cx="557450" cy="84500"/>
              </a:xfrm>
              <a:custGeom>
                <a:rect b="b" l="l" r="r" t="t"/>
                <a:pathLst>
                  <a:path extrusionOk="0" h="3380" w="22298">
                    <a:moveTo>
                      <a:pt x="11160" y="1"/>
                    </a:moveTo>
                    <a:cubicBezTo>
                      <a:pt x="5007" y="1"/>
                      <a:pt x="1" y="752"/>
                      <a:pt x="1" y="1690"/>
                    </a:cubicBezTo>
                    <a:cubicBezTo>
                      <a:pt x="1" y="2629"/>
                      <a:pt x="5007" y="3380"/>
                      <a:pt x="11160" y="3380"/>
                    </a:cubicBezTo>
                    <a:cubicBezTo>
                      <a:pt x="17313" y="3380"/>
                      <a:pt x="22298" y="2629"/>
                      <a:pt x="22298" y="1690"/>
                    </a:cubicBezTo>
                    <a:cubicBezTo>
                      <a:pt x="22298" y="752"/>
                      <a:pt x="17313" y="1"/>
                      <a:pt x="11160" y="1"/>
                    </a:cubicBezTo>
                    <a:close/>
                  </a:path>
                </a:pathLst>
              </a:custGeom>
              <a:solidFill>
                <a:srgbClr val="9965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7"/>
              <p:cNvSpPr/>
              <p:nvPr/>
            </p:nvSpPr>
            <p:spPr>
              <a:xfrm>
                <a:off x="8283250" y="4051675"/>
                <a:ext cx="557450" cy="84500"/>
              </a:xfrm>
              <a:custGeom>
                <a:rect b="b" l="l" r="r" t="t"/>
                <a:pathLst>
                  <a:path extrusionOk="0" h="3380" w="22298">
                    <a:moveTo>
                      <a:pt x="10555" y="1"/>
                    </a:moveTo>
                    <a:cubicBezTo>
                      <a:pt x="10200" y="1"/>
                      <a:pt x="9866" y="22"/>
                      <a:pt x="9533" y="22"/>
                    </a:cubicBezTo>
                    <a:lnTo>
                      <a:pt x="9366" y="22"/>
                    </a:lnTo>
                    <a:cubicBezTo>
                      <a:pt x="9011" y="22"/>
                      <a:pt x="8636" y="43"/>
                      <a:pt x="8323" y="43"/>
                    </a:cubicBezTo>
                    <a:cubicBezTo>
                      <a:pt x="7989" y="63"/>
                      <a:pt x="7656" y="84"/>
                      <a:pt x="7343" y="105"/>
                    </a:cubicBezTo>
                    <a:cubicBezTo>
                      <a:pt x="6926" y="126"/>
                      <a:pt x="6508" y="147"/>
                      <a:pt x="6112" y="168"/>
                    </a:cubicBezTo>
                    <a:cubicBezTo>
                      <a:pt x="2483" y="460"/>
                      <a:pt x="1" y="1044"/>
                      <a:pt x="1" y="1690"/>
                    </a:cubicBezTo>
                    <a:cubicBezTo>
                      <a:pt x="1" y="2399"/>
                      <a:pt x="2754" y="3004"/>
                      <a:pt x="6696" y="3255"/>
                    </a:cubicBezTo>
                    <a:cubicBezTo>
                      <a:pt x="7092" y="3296"/>
                      <a:pt x="7510" y="3317"/>
                      <a:pt x="7948" y="3338"/>
                    </a:cubicBezTo>
                    <a:lnTo>
                      <a:pt x="8907" y="3359"/>
                    </a:lnTo>
                    <a:lnTo>
                      <a:pt x="9741" y="3380"/>
                    </a:lnTo>
                    <a:lnTo>
                      <a:pt x="13266" y="3380"/>
                    </a:lnTo>
                    <a:cubicBezTo>
                      <a:pt x="18397" y="3234"/>
                      <a:pt x="22298" y="2545"/>
                      <a:pt x="22298" y="1711"/>
                    </a:cubicBezTo>
                    <a:cubicBezTo>
                      <a:pt x="22298" y="898"/>
                      <a:pt x="18460" y="209"/>
                      <a:pt x="13371" y="43"/>
                    </a:cubicBezTo>
                    <a:lnTo>
                      <a:pt x="12891" y="22"/>
                    </a:lnTo>
                    <a:lnTo>
                      <a:pt x="12223" y="1"/>
                    </a:lnTo>
                    <a:close/>
                  </a:path>
                </a:pathLst>
              </a:custGeom>
              <a:solidFill>
                <a:srgbClr val="75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7"/>
              <p:cNvSpPr/>
              <p:nvPr/>
            </p:nvSpPr>
            <p:spPr>
              <a:xfrm>
                <a:off x="8258750" y="4054425"/>
                <a:ext cx="603325" cy="79675"/>
              </a:xfrm>
              <a:custGeom>
                <a:rect b="b" l="l" r="r" t="t"/>
                <a:pathLst>
                  <a:path extrusionOk="0" h="3187" w="24133">
                    <a:moveTo>
                      <a:pt x="13099" y="0"/>
                    </a:moveTo>
                    <a:cubicBezTo>
                      <a:pt x="13083" y="0"/>
                      <a:pt x="13068" y="6"/>
                      <a:pt x="13057" y="16"/>
                    </a:cubicBezTo>
                    <a:lnTo>
                      <a:pt x="9532" y="16"/>
                    </a:lnTo>
                    <a:cubicBezTo>
                      <a:pt x="9345" y="37"/>
                      <a:pt x="9178" y="37"/>
                      <a:pt x="9011" y="37"/>
                    </a:cubicBezTo>
                    <a:lnTo>
                      <a:pt x="8656" y="37"/>
                    </a:lnTo>
                    <a:lnTo>
                      <a:pt x="8427" y="58"/>
                    </a:lnTo>
                    <a:lnTo>
                      <a:pt x="7885" y="58"/>
                    </a:lnTo>
                    <a:cubicBezTo>
                      <a:pt x="7676" y="58"/>
                      <a:pt x="7447" y="79"/>
                      <a:pt x="7238" y="99"/>
                    </a:cubicBezTo>
                    <a:lnTo>
                      <a:pt x="6612" y="99"/>
                    </a:lnTo>
                    <a:lnTo>
                      <a:pt x="5757" y="162"/>
                    </a:lnTo>
                    <a:lnTo>
                      <a:pt x="5590" y="183"/>
                    </a:lnTo>
                    <a:lnTo>
                      <a:pt x="5444" y="183"/>
                    </a:lnTo>
                    <a:cubicBezTo>
                      <a:pt x="4422" y="287"/>
                      <a:pt x="3525" y="391"/>
                      <a:pt x="2754" y="537"/>
                    </a:cubicBezTo>
                    <a:lnTo>
                      <a:pt x="2608" y="558"/>
                    </a:lnTo>
                    <a:lnTo>
                      <a:pt x="2441" y="579"/>
                    </a:lnTo>
                    <a:cubicBezTo>
                      <a:pt x="918" y="871"/>
                      <a:pt x="0" y="1226"/>
                      <a:pt x="0" y="1622"/>
                    </a:cubicBezTo>
                    <a:cubicBezTo>
                      <a:pt x="0" y="2060"/>
                      <a:pt x="1252" y="2477"/>
                      <a:pt x="3296" y="2769"/>
                    </a:cubicBezTo>
                    <a:lnTo>
                      <a:pt x="3484" y="2811"/>
                    </a:lnTo>
                    <a:lnTo>
                      <a:pt x="3651" y="2832"/>
                    </a:lnTo>
                    <a:cubicBezTo>
                      <a:pt x="3901" y="2853"/>
                      <a:pt x="4151" y="2894"/>
                      <a:pt x="4401" y="2915"/>
                    </a:cubicBezTo>
                    <a:cubicBezTo>
                      <a:pt x="4568" y="2936"/>
                      <a:pt x="4735" y="2957"/>
                      <a:pt x="4902" y="2978"/>
                    </a:cubicBezTo>
                    <a:cubicBezTo>
                      <a:pt x="5403" y="3019"/>
                      <a:pt x="5945" y="3082"/>
                      <a:pt x="6508" y="3124"/>
                    </a:cubicBezTo>
                    <a:lnTo>
                      <a:pt x="6842" y="3124"/>
                    </a:lnTo>
                    <a:lnTo>
                      <a:pt x="7238" y="3145"/>
                    </a:lnTo>
                    <a:cubicBezTo>
                      <a:pt x="7280" y="3155"/>
                      <a:pt x="7332" y="3155"/>
                      <a:pt x="7381" y="3155"/>
                    </a:cubicBezTo>
                    <a:cubicBezTo>
                      <a:pt x="7431" y="3155"/>
                      <a:pt x="7478" y="3155"/>
                      <a:pt x="7509" y="3165"/>
                    </a:cubicBezTo>
                    <a:cubicBezTo>
                      <a:pt x="7551" y="3186"/>
                      <a:pt x="7614" y="3186"/>
                      <a:pt x="7676" y="3186"/>
                    </a:cubicBezTo>
                    <a:lnTo>
                      <a:pt x="14517" y="3186"/>
                    </a:lnTo>
                    <a:cubicBezTo>
                      <a:pt x="14726" y="3186"/>
                      <a:pt x="14955" y="3165"/>
                      <a:pt x="15164" y="3165"/>
                    </a:cubicBezTo>
                    <a:lnTo>
                      <a:pt x="15665" y="3165"/>
                    </a:lnTo>
                    <a:cubicBezTo>
                      <a:pt x="16144" y="3145"/>
                      <a:pt x="16582" y="3124"/>
                      <a:pt x="17020" y="3103"/>
                    </a:cubicBezTo>
                    <a:lnTo>
                      <a:pt x="17145" y="3103"/>
                    </a:lnTo>
                    <a:lnTo>
                      <a:pt x="17312" y="3082"/>
                    </a:lnTo>
                    <a:lnTo>
                      <a:pt x="17855" y="3082"/>
                    </a:lnTo>
                    <a:cubicBezTo>
                      <a:pt x="19169" y="2999"/>
                      <a:pt x="20483" y="2832"/>
                      <a:pt x="21776" y="2602"/>
                    </a:cubicBezTo>
                    <a:cubicBezTo>
                      <a:pt x="21818" y="2602"/>
                      <a:pt x="21880" y="2581"/>
                      <a:pt x="21943" y="2581"/>
                    </a:cubicBezTo>
                    <a:lnTo>
                      <a:pt x="22110" y="2540"/>
                    </a:lnTo>
                    <a:cubicBezTo>
                      <a:pt x="23403" y="2269"/>
                      <a:pt x="24133" y="1956"/>
                      <a:pt x="24133" y="1601"/>
                    </a:cubicBezTo>
                    <a:cubicBezTo>
                      <a:pt x="24133" y="1288"/>
                      <a:pt x="23570" y="1017"/>
                      <a:pt x="22527" y="725"/>
                    </a:cubicBezTo>
                    <a:lnTo>
                      <a:pt x="22381" y="683"/>
                    </a:lnTo>
                    <a:cubicBezTo>
                      <a:pt x="22318" y="663"/>
                      <a:pt x="22276" y="663"/>
                      <a:pt x="22214" y="642"/>
                    </a:cubicBezTo>
                    <a:cubicBezTo>
                      <a:pt x="21004" y="391"/>
                      <a:pt x="19753" y="225"/>
                      <a:pt x="18501" y="120"/>
                    </a:cubicBezTo>
                    <a:lnTo>
                      <a:pt x="18355" y="99"/>
                    </a:lnTo>
                    <a:lnTo>
                      <a:pt x="17813" y="99"/>
                    </a:lnTo>
                    <a:cubicBezTo>
                      <a:pt x="17802" y="110"/>
                      <a:pt x="17787" y="115"/>
                      <a:pt x="17769" y="115"/>
                    </a:cubicBezTo>
                    <a:cubicBezTo>
                      <a:pt x="17750" y="115"/>
                      <a:pt x="17729" y="110"/>
                      <a:pt x="17709" y="99"/>
                    </a:cubicBezTo>
                    <a:lnTo>
                      <a:pt x="17396" y="99"/>
                    </a:lnTo>
                    <a:cubicBezTo>
                      <a:pt x="16916" y="79"/>
                      <a:pt x="16395" y="58"/>
                      <a:pt x="15873" y="16"/>
                    </a:cubicBezTo>
                    <a:lnTo>
                      <a:pt x="13183" y="16"/>
                    </a:lnTo>
                    <a:cubicBezTo>
                      <a:pt x="13172" y="6"/>
                      <a:pt x="13167" y="0"/>
                      <a:pt x="13162" y="0"/>
                    </a:cubicBezTo>
                    <a:cubicBezTo>
                      <a:pt x="13156" y="0"/>
                      <a:pt x="13151" y="6"/>
                      <a:pt x="13141" y="16"/>
                    </a:cubicBezTo>
                    <a:cubicBezTo>
                      <a:pt x="13130" y="6"/>
                      <a:pt x="13115" y="0"/>
                      <a:pt x="13099" y="0"/>
                    </a:cubicBezTo>
                    <a:close/>
                  </a:path>
                </a:pathLst>
              </a:custGeom>
              <a:solidFill>
                <a:srgbClr val="75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7"/>
              <p:cNvSpPr/>
              <p:nvPr/>
            </p:nvSpPr>
            <p:spPr>
              <a:xfrm>
                <a:off x="8336450" y="4072825"/>
                <a:ext cx="543350" cy="638900"/>
              </a:xfrm>
              <a:custGeom>
                <a:rect b="b" l="l" r="r" t="t"/>
                <a:pathLst>
                  <a:path extrusionOk="0" h="25556" w="21734">
                    <a:moveTo>
                      <a:pt x="17708" y="1"/>
                    </a:moveTo>
                    <a:cubicBezTo>
                      <a:pt x="17542" y="1"/>
                      <a:pt x="17375" y="10"/>
                      <a:pt x="17208" y="10"/>
                    </a:cubicBezTo>
                    <a:cubicBezTo>
                      <a:pt x="17208" y="31"/>
                      <a:pt x="17187" y="31"/>
                      <a:pt x="17187" y="52"/>
                    </a:cubicBezTo>
                    <a:cubicBezTo>
                      <a:pt x="16791" y="823"/>
                      <a:pt x="16645" y="1637"/>
                      <a:pt x="16457" y="2638"/>
                    </a:cubicBezTo>
                    <a:cubicBezTo>
                      <a:pt x="16123" y="4453"/>
                      <a:pt x="15560" y="6205"/>
                      <a:pt x="14809" y="7894"/>
                    </a:cubicBezTo>
                    <a:cubicBezTo>
                      <a:pt x="13745" y="10272"/>
                      <a:pt x="12265" y="12441"/>
                      <a:pt x="10450" y="14318"/>
                    </a:cubicBezTo>
                    <a:cubicBezTo>
                      <a:pt x="7592" y="17238"/>
                      <a:pt x="3963" y="19303"/>
                      <a:pt x="0" y="20325"/>
                    </a:cubicBezTo>
                    <a:cubicBezTo>
                      <a:pt x="397" y="21201"/>
                      <a:pt x="918" y="22015"/>
                      <a:pt x="1523" y="22724"/>
                    </a:cubicBezTo>
                    <a:cubicBezTo>
                      <a:pt x="2315" y="23662"/>
                      <a:pt x="3337" y="24372"/>
                      <a:pt x="4485" y="24768"/>
                    </a:cubicBezTo>
                    <a:cubicBezTo>
                      <a:pt x="4985" y="24956"/>
                      <a:pt x="5382" y="25206"/>
                      <a:pt x="5903" y="25289"/>
                    </a:cubicBezTo>
                    <a:cubicBezTo>
                      <a:pt x="6550" y="25435"/>
                      <a:pt x="7217" y="25498"/>
                      <a:pt x="7905" y="25540"/>
                    </a:cubicBezTo>
                    <a:cubicBezTo>
                      <a:pt x="8261" y="25550"/>
                      <a:pt x="8617" y="25556"/>
                      <a:pt x="8973" y="25556"/>
                    </a:cubicBezTo>
                    <a:cubicBezTo>
                      <a:pt x="9995" y="25556"/>
                      <a:pt x="11020" y="25513"/>
                      <a:pt x="12056" y="25435"/>
                    </a:cubicBezTo>
                    <a:cubicBezTo>
                      <a:pt x="13537" y="25331"/>
                      <a:pt x="14684" y="25102"/>
                      <a:pt x="15831" y="24121"/>
                    </a:cubicBezTo>
                    <a:cubicBezTo>
                      <a:pt x="16415" y="23600"/>
                      <a:pt x="16770" y="23016"/>
                      <a:pt x="17187" y="22515"/>
                    </a:cubicBezTo>
                    <a:cubicBezTo>
                      <a:pt x="17896" y="21556"/>
                      <a:pt x="18459" y="20513"/>
                      <a:pt x="18876" y="19387"/>
                    </a:cubicBezTo>
                    <a:cubicBezTo>
                      <a:pt x="19711" y="17176"/>
                      <a:pt x="20107" y="14840"/>
                      <a:pt x="20316" y="12483"/>
                    </a:cubicBezTo>
                    <a:cubicBezTo>
                      <a:pt x="20482" y="10647"/>
                      <a:pt x="20566" y="8770"/>
                      <a:pt x="20545" y="6914"/>
                    </a:cubicBezTo>
                    <a:cubicBezTo>
                      <a:pt x="20608" y="6914"/>
                      <a:pt x="20649" y="6893"/>
                      <a:pt x="20691" y="6872"/>
                    </a:cubicBezTo>
                    <a:cubicBezTo>
                      <a:pt x="20920" y="6789"/>
                      <a:pt x="21108" y="6622"/>
                      <a:pt x="21254" y="6434"/>
                    </a:cubicBezTo>
                    <a:cubicBezTo>
                      <a:pt x="21609" y="5892"/>
                      <a:pt x="21400" y="5120"/>
                      <a:pt x="21358" y="4411"/>
                    </a:cubicBezTo>
                    <a:cubicBezTo>
                      <a:pt x="21275" y="2847"/>
                      <a:pt x="21734" y="573"/>
                      <a:pt x="19732" y="135"/>
                    </a:cubicBezTo>
                    <a:cubicBezTo>
                      <a:pt x="19245" y="48"/>
                      <a:pt x="18758" y="5"/>
                      <a:pt x="18272" y="5"/>
                    </a:cubicBezTo>
                    <a:cubicBezTo>
                      <a:pt x="18174" y="5"/>
                      <a:pt x="18077" y="7"/>
                      <a:pt x="17980" y="10"/>
                    </a:cubicBezTo>
                    <a:lnTo>
                      <a:pt x="17959" y="10"/>
                    </a:lnTo>
                    <a:cubicBezTo>
                      <a:pt x="17875" y="3"/>
                      <a:pt x="17792" y="1"/>
                      <a:pt x="17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7"/>
              <p:cNvSpPr/>
              <p:nvPr/>
            </p:nvSpPr>
            <p:spPr>
              <a:xfrm>
                <a:off x="8435125" y="4665425"/>
                <a:ext cx="277825" cy="25950"/>
              </a:xfrm>
              <a:custGeom>
                <a:rect b="b" l="l" r="r" t="t"/>
                <a:pathLst>
                  <a:path extrusionOk="0" h="1038" w="11113">
                    <a:moveTo>
                      <a:pt x="10925" y="0"/>
                    </a:moveTo>
                    <a:cubicBezTo>
                      <a:pt x="10716" y="0"/>
                      <a:pt x="10508" y="63"/>
                      <a:pt x="10299" y="146"/>
                    </a:cubicBezTo>
                    <a:cubicBezTo>
                      <a:pt x="10090" y="209"/>
                      <a:pt x="9882" y="250"/>
                      <a:pt x="9673" y="292"/>
                    </a:cubicBezTo>
                    <a:cubicBezTo>
                      <a:pt x="9214" y="396"/>
                      <a:pt x="8776" y="480"/>
                      <a:pt x="8318" y="542"/>
                    </a:cubicBezTo>
                    <a:cubicBezTo>
                      <a:pt x="7661" y="603"/>
                      <a:pt x="7004" y="642"/>
                      <a:pt x="6348" y="642"/>
                    </a:cubicBezTo>
                    <a:cubicBezTo>
                      <a:pt x="6108" y="642"/>
                      <a:pt x="5867" y="637"/>
                      <a:pt x="5627" y="626"/>
                    </a:cubicBezTo>
                    <a:cubicBezTo>
                      <a:pt x="4730" y="605"/>
                      <a:pt x="3854" y="542"/>
                      <a:pt x="2957" y="459"/>
                    </a:cubicBezTo>
                    <a:cubicBezTo>
                      <a:pt x="2019" y="376"/>
                      <a:pt x="1059" y="355"/>
                      <a:pt x="141" y="209"/>
                    </a:cubicBezTo>
                    <a:cubicBezTo>
                      <a:pt x="134" y="207"/>
                      <a:pt x="128" y="207"/>
                      <a:pt x="122" y="207"/>
                    </a:cubicBezTo>
                    <a:cubicBezTo>
                      <a:pt x="32" y="207"/>
                      <a:pt x="1" y="337"/>
                      <a:pt x="79" y="376"/>
                    </a:cubicBezTo>
                    <a:lnTo>
                      <a:pt x="100" y="355"/>
                    </a:lnTo>
                    <a:cubicBezTo>
                      <a:pt x="997" y="605"/>
                      <a:pt x="1914" y="772"/>
                      <a:pt x="2853" y="834"/>
                    </a:cubicBezTo>
                    <a:cubicBezTo>
                      <a:pt x="3791" y="939"/>
                      <a:pt x="4730" y="1001"/>
                      <a:pt x="5689" y="1022"/>
                    </a:cubicBezTo>
                    <a:cubicBezTo>
                      <a:pt x="5919" y="1033"/>
                      <a:pt x="6151" y="1038"/>
                      <a:pt x="6384" y="1038"/>
                    </a:cubicBezTo>
                    <a:cubicBezTo>
                      <a:pt x="7084" y="1038"/>
                      <a:pt x="7796" y="991"/>
                      <a:pt x="8484" y="897"/>
                    </a:cubicBezTo>
                    <a:cubicBezTo>
                      <a:pt x="8943" y="855"/>
                      <a:pt x="9381" y="772"/>
                      <a:pt x="9840" y="668"/>
                    </a:cubicBezTo>
                    <a:cubicBezTo>
                      <a:pt x="10216" y="584"/>
                      <a:pt x="10737" y="522"/>
                      <a:pt x="11029" y="250"/>
                    </a:cubicBezTo>
                    <a:cubicBezTo>
                      <a:pt x="11112" y="146"/>
                      <a:pt x="11050" y="0"/>
                      <a:pt x="109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7"/>
              <p:cNvSpPr/>
              <p:nvPr/>
            </p:nvSpPr>
            <p:spPr>
              <a:xfrm>
                <a:off x="8300475" y="4293100"/>
                <a:ext cx="21400" cy="78925"/>
              </a:xfrm>
              <a:custGeom>
                <a:rect b="b" l="l" r="r" t="t"/>
                <a:pathLst>
                  <a:path extrusionOk="0" h="3157" w="856">
                    <a:moveTo>
                      <a:pt x="459" y="1"/>
                    </a:moveTo>
                    <a:cubicBezTo>
                      <a:pt x="407" y="1"/>
                      <a:pt x="355" y="22"/>
                      <a:pt x="313" y="63"/>
                    </a:cubicBezTo>
                    <a:lnTo>
                      <a:pt x="271" y="63"/>
                    </a:lnTo>
                    <a:cubicBezTo>
                      <a:pt x="167" y="147"/>
                      <a:pt x="84" y="272"/>
                      <a:pt x="42" y="418"/>
                    </a:cubicBezTo>
                    <a:cubicBezTo>
                      <a:pt x="21" y="564"/>
                      <a:pt x="0" y="710"/>
                      <a:pt x="21" y="877"/>
                    </a:cubicBezTo>
                    <a:lnTo>
                      <a:pt x="21" y="1628"/>
                    </a:lnTo>
                    <a:cubicBezTo>
                      <a:pt x="21" y="1878"/>
                      <a:pt x="42" y="2149"/>
                      <a:pt x="104" y="2420"/>
                    </a:cubicBezTo>
                    <a:cubicBezTo>
                      <a:pt x="125" y="2525"/>
                      <a:pt x="167" y="2650"/>
                      <a:pt x="209" y="2775"/>
                    </a:cubicBezTo>
                    <a:cubicBezTo>
                      <a:pt x="250" y="2900"/>
                      <a:pt x="271" y="3067"/>
                      <a:pt x="417" y="3129"/>
                    </a:cubicBezTo>
                    <a:cubicBezTo>
                      <a:pt x="452" y="3147"/>
                      <a:pt x="490" y="3157"/>
                      <a:pt x="527" y="3157"/>
                    </a:cubicBezTo>
                    <a:cubicBezTo>
                      <a:pt x="580" y="3157"/>
                      <a:pt x="631" y="3137"/>
                      <a:pt x="668" y="3088"/>
                    </a:cubicBezTo>
                    <a:cubicBezTo>
                      <a:pt x="793" y="3004"/>
                      <a:pt x="772" y="2879"/>
                      <a:pt x="793" y="2733"/>
                    </a:cubicBezTo>
                    <a:cubicBezTo>
                      <a:pt x="814" y="2608"/>
                      <a:pt x="834" y="2483"/>
                      <a:pt x="834" y="2358"/>
                    </a:cubicBezTo>
                    <a:cubicBezTo>
                      <a:pt x="855" y="2107"/>
                      <a:pt x="855" y="1836"/>
                      <a:pt x="834" y="1586"/>
                    </a:cubicBezTo>
                    <a:cubicBezTo>
                      <a:pt x="814" y="1315"/>
                      <a:pt x="814" y="1085"/>
                      <a:pt x="814" y="835"/>
                    </a:cubicBezTo>
                    <a:cubicBezTo>
                      <a:pt x="834" y="689"/>
                      <a:pt x="834" y="543"/>
                      <a:pt x="793" y="418"/>
                    </a:cubicBezTo>
                    <a:cubicBezTo>
                      <a:pt x="772" y="293"/>
                      <a:pt x="688" y="168"/>
                      <a:pt x="605" y="63"/>
                    </a:cubicBezTo>
                    <a:cubicBezTo>
                      <a:pt x="563" y="22"/>
                      <a:pt x="511" y="1"/>
                      <a:pt x="4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7"/>
              <p:cNvSpPr/>
              <p:nvPr/>
            </p:nvSpPr>
            <p:spPr>
              <a:xfrm>
                <a:off x="8306200" y="4392250"/>
                <a:ext cx="72500" cy="193200"/>
              </a:xfrm>
              <a:custGeom>
                <a:rect b="b" l="l" r="r" t="t"/>
                <a:pathLst>
                  <a:path extrusionOk="0" h="7728" w="2900">
                    <a:moveTo>
                      <a:pt x="530" y="1"/>
                    </a:moveTo>
                    <a:cubicBezTo>
                      <a:pt x="432" y="1"/>
                      <a:pt x="331" y="48"/>
                      <a:pt x="272" y="144"/>
                    </a:cubicBezTo>
                    <a:lnTo>
                      <a:pt x="293" y="144"/>
                    </a:lnTo>
                    <a:cubicBezTo>
                      <a:pt x="1" y="707"/>
                      <a:pt x="293" y="1541"/>
                      <a:pt x="376" y="2125"/>
                    </a:cubicBezTo>
                    <a:cubicBezTo>
                      <a:pt x="522" y="2793"/>
                      <a:pt x="668" y="3481"/>
                      <a:pt x="877" y="4148"/>
                    </a:cubicBezTo>
                    <a:cubicBezTo>
                      <a:pt x="1064" y="4795"/>
                      <a:pt x="1294" y="5421"/>
                      <a:pt x="1544" y="6046"/>
                    </a:cubicBezTo>
                    <a:cubicBezTo>
                      <a:pt x="1815" y="6672"/>
                      <a:pt x="2045" y="7298"/>
                      <a:pt x="2629" y="7715"/>
                    </a:cubicBezTo>
                    <a:cubicBezTo>
                      <a:pt x="2650" y="7724"/>
                      <a:pt x="2673" y="7728"/>
                      <a:pt x="2696" y="7728"/>
                    </a:cubicBezTo>
                    <a:cubicBezTo>
                      <a:pt x="2786" y="7728"/>
                      <a:pt x="2879" y="7664"/>
                      <a:pt x="2879" y="7548"/>
                    </a:cubicBezTo>
                    <a:cubicBezTo>
                      <a:pt x="2900" y="6902"/>
                      <a:pt x="2629" y="6338"/>
                      <a:pt x="2378" y="5754"/>
                    </a:cubicBezTo>
                    <a:cubicBezTo>
                      <a:pt x="2149" y="5170"/>
                      <a:pt x="1919" y="4482"/>
                      <a:pt x="1732" y="3836"/>
                    </a:cubicBezTo>
                    <a:cubicBezTo>
                      <a:pt x="1523" y="3189"/>
                      <a:pt x="1377" y="2584"/>
                      <a:pt x="1231" y="1938"/>
                    </a:cubicBezTo>
                    <a:cubicBezTo>
                      <a:pt x="1169" y="1625"/>
                      <a:pt x="1106" y="1312"/>
                      <a:pt x="1064" y="999"/>
                    </a:cubicBezTo>
                    <a:cubicBezTo>
                      <a:pt x="1043" y="686"/>
                      <a:pt x="939" y="352"/>
                      <a:pt x="731" y="81"/>
                    </a:cubicBezTo>
                    <a:cubicBezTo>
                      <a:pt x="677" y="28"/>
                      <a:pt x="604" y="1"/>
                      <a:pt x="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7"/>
              <p:cNvSpPr/>
              <p:nvPr/>
            </p:nvSpPr>
            <p:spPr>
              <a:xfrm>
                <a:off x="8020975" y="3064075"/>
                <a:ext cx="492775" cy="1072100"/>
              </a:xfrm>
              <a:custGeom>
                <a:rect b="b" l="l" r="r" t="t"/>
                <a:pathLst>
                  <a:path extrusionOk="0" h="42884" w="19711">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7"/>
              <p:cNvSpPr/>
              <p:nvPr/>
            </p:nvSpPr>
            <p:spPr>
              <a:xfrm>
                <a:off x="8144025" y="2627125"/>
                <a:ext cx="367125" cy="1509050"/>
              </a:xfrm>
              <a:custGeom>
                <a:rect b="b" l="l" r="r" t="t"/>
                <a:pathLst>
                  <a:path extrusionOk="0" h="60362" w="14685">
                    <a:moveTo>
                      <a:pt x="84" y="0"/>
                    </a:moveTo>
                    <a:cubicBezTo>
                      <a:pt x="1336" y="2920"/>
                      <a:pt x="1" y="5903"/>
                      <a:pt x="63" y="8969"/>
                    </a:cubicBezTo>
                    <a:cubicBezTo>
                      <a:pt x="105" y="11847"/>
                      <a:pt x="627" y="14705"/>
                      <a:pt x="1211" y="17520"/>
                    </a:cubicBezTo>
                    <a:cubicBezTo>
                      <a:pt x="1899" y="20858"/>
                      <a:pt x="3442" y="23945"/>
                      <a:pt x="4569" y="27157"/>
                    </a:cubicBezTo>
                    <a:cubicBezTo>
                      <a:pt x="5570" y="30118"/>
                      <a:pt x="6237" y="33164"/>
                      <a:pt x="6905" y="36209"/>
                    </a:cubicBezTo>
                    <a:lnTo>
                      <a:pt x="7134" y="37252"/>
                    </a:lnTo>
                    <a:cubicBezTo>
                      <a:pt x="7176" y="37460"/>
                      <a:pt x="7218" y="37648"/>
                      <a:pt x="7259" y="37857"/>
                    </a:cubicBezTo>
                    <a:cubicBezTo>
                      <a:pt x="7322" y="38086"/>
                      <a:pt x="7364" y="38295"/>
                      <a:pt x="7405" y="38503"/>
                    </a:cubicBezTo>
                    <a:cubicBezTo>
                      <a:pt x="8594" y="43989"/>
                      <a:pt x="9804" y="49495"/>
                      <a:pt x="11014" y="55001"/>
                    </a:cubicBezTo>
                    <a:lnTo>
                      <a:pt x="11222" y="55961"/>
                    </a:lnTo>
                    <a:cubicBezTo>
                      <a:pt x="11306" y="56357"/>
                      <a:pt x="11389" y="56753"/>
                      <a:pt x="11472" y="57150"/>
                    </a:cubicBezTo>
                    <a:cubicBezTo>
                      <a:pt x="11493" y="57191"/>
                      <a:pt x="11493" y="57212"/>
                      <a:pt x="11493" y="57233"/>
                    </a:cubicBezTo>
                    <a:cubicBezTo>
                      <a:pt x="11598" y="57692"/>
                      <a:pt x="11681" y="58130"/>
                      <a:pt x="11785" y="58568"/>
                    </a:cubicBezTo>
                    <a:cubicBezTo>
                      <a:pt x="11910" y="59173"/>
                      <a:pt x="12077" y="59778"/>
                      <a:pt x="12265" y="60362"/>
                    </a:cubicBezTo>
                    <a:lnTo>
                      <a:pt x="14685" y="60362"/>
                    </a:lnTo>
                    <a:cubicBezTo>
                      <a:pt x="14685" y="59235"/>
                      <a:pt x="14539" y="58109"/>
                      <a:pt x="14267" y="57025"/>
                    </a:cubicBezTo>
                    <a:cubicBezTo>
                      <a:pt x="14121" y="56357"/>
                      <a:pt x="13955" y="55711"/>
                      <a:pt x="13767" y="55064"/>
                    </a:cubicBezTo>
                    <a:cubicBezTo>
                      <a:pt x="13621" y="54522"/>
                      <a:pt x="13475" y="54000"/>
                      <a:pt x="13350" y="53479"/>
                    </a:cubicBezTo>
                    <a:cubicBezTo>
                      <a:pt x="13287" y="53228"/>
                      <a:pt x="13225" y="52978"/>
                      <a:pt x="13141" y="52707"/>
                    </a:cubicBezTo>
                    <a:cubicBezTo>
                      <a:pt x="13058" y="52415"/>
                      <a:pt x="12995" y="52123"/>
                      <a:pt x="12933" y="51831"/>
                    </a:cubicBezTo>
                    <a:cubicBezTo>
                      <a:pt x="12912" y="51768"/>
                      <a:pt x="12891" y="51706"/>
                      <a:pt x="12870" y="51643"/>
                    </a:cubicBezTo>
                    <a:cubicBezTo>
                      <a:pt x="12724" y="51122"/>
                      <a:pt x="12599" y="50580"/>
                      <a:pt x="12474" y="50037"/>
                    </a:cubicBezTo>
                    <a:cubicBezTo>
                      <a:pt x="11222" y="45073"/>
                      <a:pt x="10117" y="40088"/>
                      <a:pt x="9157" y="35062"/>
                    </a:cubicBezTo>
                    <a:cubicBezTo>
                      <a:pt x="9136" y="34957"/>
                      <a:pt x="9116" y="34832"/>
                      <a:pt x="9095" y="34749"/>
                    </a:cubicBezTo>
                    <a:cubicBezTo>
                      <a:pt x="9074" y="34665"/>
                      <a:pt x="9053" y="34582"/>
                      <a:pt x="9053" y="34498"/>
                    </a:cubicBezTo>
                    <a:cubicBezTo>
                      <a:pt x="8427" y="31266"/>
                      <a:pt x="7885" y="28033"/>
                      <a:pt x="7384" y="24800"/>
                    </a:cubicBezTo>
                    <a:cubicBezTo>
                      <a:pt x="6967" y="22005"/>
                      <a:pt x="6592" y="19189"/>
                      <a:pt x="5674" y="16519"/>
                    </a:cubicBezTo>
                    <a:cubicBezTo>
                      <a:pt x="5319" y="15518"/>
                      <a:pt x="4902" y="14538"/>
                      <a:pt x="4506" y="13578"/>
                    </a:cubicBezTo>
                    <a:cubicBezTo>
                      <a:pt x="4443" y="13432"/>
                      <a:pt x="4402" y="13307"/>
                      <a:pt x="4339" y="13182"/>
                    </a:cubicBezTo>
                    <a:cubicBezTo>
                      <a:pt x="4297" y="13057"/>
                      <a:pt x="4235" y="12911"/>
                      <a:pt x="4193" y="12786"/>
                    </a:cubicBezTo>
                    <a:cubicBezTo>
                      <a:pt x="3651" y="11534"/>
                      <a:pt x="3192" y="10220"/>
                      <a:pt x="2879" y="8885"/>
                    </a:cubicBezTo>
                    <a:cubicBezTo>
                      <a:pt x="2191" y="5799"/>
                      <a:pt x="1398" y="292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7"/>
              <p:cNvSpPr/>
              <p:nvPr/>
            </p:nvSpPr>
            <p:spPr>
              <a:xfrm>
                <a:off x="8251975" y="2753825"/>
                <a:ext cx="308725" cy="1382875"/>
              </a:xfrm>
              <a:custGeom>
                <a:rect b="b" l="l" r="r" t="t"/>
                <a:pathLst>
                  <a:path extrusionOk="0" h="55315" w="12349">
                    <a:moveTo>
                      <a:pt x="1273" y="1"/>
                    </a:moveTo>
                    <a:cubicBezTo>
                      <a:pt x="960" y="939"/>
                      <a:pt x="689" y="1919"/>
                      <a:pt x="501" y="2900"/>
                    </a:cubicBezTo>
                    <a:cubicBezTo>
                      <a:pt x="480" y="3046"/>
                      <a:pt x="438" y="3171"/>
                      <a:pt x="417" y="3296"/>
                    </a:cubicBezTo>
                    <a:cubicBezTo>
                      <a:pt x="397" y="3421"/>
                      <a:pt x="376" y="3546"/>
                      <a:pt x="355" y="3671"/>
                    </a:cubicBezTo>
                    <a:cubicBezTo>
                      <a:pt x="125" y="5027"/>
                      <a:pt x="21" y="6383"/>
                      <a:pt x="21" y="7760"/>
                    </a:cubicBezTo>
                    <a:cubicBezTo>
                      <a:pt x="21" y="7906"/>
                      <a:pt x="0" y="8031"/>
                      <a:pt x="21" y="8177"/>
                    </a:cubicBezTo>
                    <a:cubicBezTo>
                      <a:pt x="42" y="8323"/>
                      <a:pt x="42" y="8469"/>
                      <a:pt x="42" y="8615"/>
                    </a:cubicBezTo>
                    <a:cubicBezTo>
                      <a:pt x="84" y="9720"/>
                      <a:pt x="188" y="10805"/>
                      <a:pt x="397" y="11889"/>
                    </a:cubicBezTo>
                    <a:cubicBezTo>
                      <a:pt x="751" y="13933"/>
                      <a:pt x="1398" y="15894"/>
                      <a:pt x="1773" y="17938"/>
                    </a:cubicBezTo>
                    <a:cubicBezTo>
                      <a:pt x="2420" y="21338"/>
                      <a:pt x="2336" y="24842"/>
                      <a:pt x="2733" y="28304"/>
                    </a:cubicBezTo>
                    <a:cubicBezTo>
                      <a:pt x="2962" y="30265"/>
                      <a:pt x="3317" y="32205"/>
                      <a:pt x="3776" y="34144"/>
                    </a:cubicBezTo>
                    <a:cubicBezTo>
                      <a:pt x="3817" y="34374"/>
                      <a:pt x="3880" y="34582"/>
                      <a:pt x="3942" y="34853"/>
                    </a:cubicBezTo>
                    <a:cubicBezTo>
                      <a:pt x="4005" y="35125"/>
                      <a:pt x="4068" y="35417"/>
                      <a:pt x="4130" y="35667"/>
                    </a:cubicBezTo>
                    <a:cubicBezTo>
                      <a:pt x="4464" y="37043"/>
                      <a:pt x="4839" y="38399"/>
                      <a:pt x="5194" y="39755"/>
                    </a:cubicBezTo>
                    <a:cubicBezTo>
                      <a:pt x="5632" y="41403"/>
                      <a:pt x="6195" y="43113"/>
                      <a:pt x="6737" y="44844"/>
                    </a:cubicBezTo>
                    <a:cubicBezTo>
                      <a:pt x="6821" y="45115"/>
                      <a:pt x="6904" y="45386"/>
                      <a:pt x="6967" y="45637"/>
                    </a:cubicBezTo>
                    <a:cubicBezTo>
                      <a:pt x="7071" y="45970"/>
                      <a:pt x="7175" y="46304"/>
                      <a:pt x="7280" y="46638"/>
                    </a:cubicBezTo>
                    <a:cubicBezTo>
                      <a:pt x="7822" y="48411"/>
                      <a:pt x="8239" y="50225"/>
                      <a:pt x="8531" y="52082"/>
                    </a:cubicBezTo>
                    <a:cubicBezTo>
                      <a:pt x="8573" y="52395"/>
                      <a:pt x="8615" y="52707"/>
                      <a:pt x="8656" y="53020"/>
                    </a:cubicBezTo>
                    <a:cubicBezTo>
                      <a:pt x="8677" y="53271"/>
                      <a:pt x="8698" y="53500"/>
                      <a:pt x="8719" y="53709"/>
                    </a:cubicBezTo>
                    <a:lnTo>
                      <a:pt x="8719" y="53917"/>
                    </a:lnTo>
                    <a:lnTo>
                      <a:pt x="8719" y="54480"/>
                    </a:lnTo>
                    <a:cubicBezTo>
                      <a:pt x="8698" y="54751"/>
                      <a:pt x="8677" y="55023"/>
                      <a:pt x="8677" y="55315"/>
                    </a:cubicBezTo>
                    <a:lnTo>
                      <a:pt x="12223" y="55315"/>
                    </a:lnTo>
                    <a:cubicBezTo>
                      <a:pt x="12265" y="55064"/>
                      <a:pt x="12306" y="54793"/>
                      <a:pt x="12306" y="54543"/>
                    </a:cubicBezTo>
                    <a:cubicBezTo>
                      <a:pt x="12348" y="54042"/>
                      <a:pt x="12348" y="53521"/>
                      <a:pt x="12306" y="53083"/>
                    </a:cubicBezTo>
                    <a:cubicBezTo>
                      <a:pt x="12306" y="52728"/>
                      <a:pt x="12285" y="52353"/>
                      <a:pt x="12244" y="51977"/>
                    </a:cubicBezTo>
                    <a:cubicBezTo>
                      <a:pt x="12160" y="51060"/>
                      <a:pt x="12035" y="50121"/>
                      <a:pt x="11868" y="49203"/>
                    </a:cubicBezTo>
                    <a:cubicBezTo>
                      <a:pt x="11639" y="47973"/>
                      <a:pt x="11326" y="46742"/>
                      <a:pt x="10971" y="45532"/>
                    </a:cubicBezTo>
                    <a:cubicBezTo>
                      <a:pt x="10971" y="45470"/>
                      <a:pt x="10951" y="45407"/>
                      <a:pt x="10930" y="45345"/>
                    </a:cubicBezTo>
                    <a:cubicBezTo>
                      <a:pt x="10492" y="43843"/>
                      <a:pt x="10012" y="42341"/>
                      <a:pt x="9532" y="40860"/>
                    </a:cubicBezTo>
                    <a:cubicBezTo>
                      <a:pt x="9449" y="40610"/>
                      <a:pt x="9365" y="40360"/>
                      <a:pt x="9303" y="40130"/>
                    </a:cubicBezTo>
                    <a:cubicBezTo>
                      <a:pt x="9219" y="39838"/>
                      <a:pt x="9115" y="39546"/>
                      <a:pt x="9032" y="39275"/>
                    </a:cubicBezTo>
                    <a:lnTo>
                      <a:pt x="8990" y="39087"/>
                    </a:lnTo>
                    <a:cubicBezTo>
                      <a:pt x="8927" y="38941"/>
                      <a:pt x="8886" y="38795"/>
                      <a:pt x="8844" y="38629"/>
                    </a:cubicBezTo>
                    <a:cubicBezTo>
                      <a:pt x="8823" y="38587"/>
                      <a:pt x="8802" y="38524"/>
                      <a:pt x="8802" y="38483"/>
                    </a:cubicBezTo>
                    <a:cubicBezTo>
                      <a:pt x="8740" y="38274"/>
                      <a:pt x="8677" y="38065"/>
                      <a:pt x="8615" y="37857"/>
                    </a:cubicBezTo>
                    <a:cubicBezTo>
                      <a:pt x="8031" y="35938"/>
                      <a:pt x="7592" y="33957"/>
                      <a:pt x="7342" y="31933"/>
                    </a:cubicBezTo>
                    <a:cubicBezTo>
                      <a:pt x="7238" y="31057"/>
                      <a:pt x="7175" y="30181"/>
                      <a:pt x="7134" y="29284"/>
                    </a:cubicBezTo>
                    <a:cubicBezTo>
                      <a:pt x="7113" y="28826"/>
                      <a:pt x="7113" y="28408"/>
                      <a:pt x="7092" y="27908"/>
                    </a:cubicBezTo>
                    <a:cubicBezTo>
                      <a:pt x="7071" y="27428"/>
                      <a:pt x="7071" y="26928"/>
                      <a:pt x="7071" y="26448"/>
                    </a:cubicBezTo>
                    <a:cubicBezTo>
                      <a:pt x="7050" y="24091"/>
                      <a:pt x="7050" y="21755"/>
                      <a:pt x="6654" y="19461"/>
                    </a:cubicBezTo>
                    <a:cubicBezTo>
                      <a:pt x="6633" y="19335"/>
                      <a:pt x="6612" y="19231"/>
                      <a:pt x="6591" y="19127"/>
                    </a:cubicBezTo>
                    <a:cubicBezTo>
                      <a:pt x="6570" y="18960"/>
                      <a:pt x="6529" y="18772"/>
                      <a:pt x="6487" y="18605"/>
                    </a:cubicBezTo>
                    <a:cubicBezTo>
                      <a:pt x="6445" y="18355"/>
                      <a:pt x="6383" y="18126"/>
                      <a:pt x="6320" y="17875"/>
                    </a:cubicBezTo>
                    <a:cubicBezTo>
                      <a:pt x="6299" y="17813"/>
                      <a:pt x="6278" y="17729"/>
                      <a:pt x="6258" y="17646"/>
                    </a:cubicBezTo>
                    <a:cubicBezTo>
                      <a:pt x="6195" y="17354"/>
                      <a:pt x="6112" y="17041"/>
                      <a:pt x="6028" y="16791"/>
                    </a:cubicBezTo>
                    <a:cubicBezTo>
                      <a:pt x="5945" y="16541"/>
                      <a:pt x="5882" y="16290"/>
                      <a:pt x="5799" y="16040"/>
                    </a:cubicBezTo>
                    <a:cubicBezTo>
                      <a:pt x="4088" y="10680"/>
                      <a:pt x="1022" y="5590"/>
                      <a:pt x="12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7"/>
              <p:cNvSpPr/>
              <p:nvPr/>
            </p:nvSpPr>
            <p:spPr>
              <a:xfrm>
                <a:off x="8248850" y="2724625"/>
                <a:ext cx="315500" cy="1412075"/>
              </a:xfrm>
              <a:custGeom>
                <a:rect b="b" l="l" r="r" t="t"/>
                <a:pathLst>
                  <a:path extrusionOk="0" h="56483" w="12620">
                    <a:moveTo>
                      <a:pt x="1606" y="1"/>
                    </a:moveTo>
                    <a:lnTo>
                      <a:pt x="1252" y="1043"/>
                    </a:lnTo>
                    <a:cubicBezTo>
                      <a:pt x="1001" y="1815"/>
                      <a:pt x="772" y="2608"/>
                      <a:pt x="584" y="3421"/>
                    </a:cubicBezTo>
                    <a:cubicBezTo>
                      <a:pt x="563" y="3567"/>
                      <a:pt x="522" y="3713"/>
                      <a:pt x="501" y="3859"/>
                    </a:cubicBezTo>
                    <a:cubicBezTo>
                      <a:pt x="459" y="4005"/>
                      <a:pt x="438" y="4109"/>
                      <a:pt x="417" y="4235"/>
                    </a:cubicBezTo>
                    <a:cubicBezTo>
                      <a:pt x="146" y="5632"/>
                      <a:pt x="0" y="7050"/>
                      <a:pt x="0" y="8490"/>
                    </a:cubicBezTo>
                    <a:lnTo>
                      <a:pt x="0" y="8886"/>
                    </a:lnTo>
                    <a:lnTo>
                      <a:pt x="0" y="9303"/>
                    </a:lnTo>
                    <a:cubicBezTo>
                      <a:pt x="21" y="10554"/>
                      <a:pt x="146" y="11806"/>
                      <a:pt x="376" y="13036"/>
                    </a:cubicBezTo>
                    <a:cubicBezTo>
                      <a:pt x="563" y="14079"/>
                      <a:pt x="834" y="15122"/>
                      <a:pt x="1085" y="16144"/>
                    </a:cubicBezTo>
                    <a:cubicBezTo>
                      <a:pt x="1335" y="17104"/>
                      <a:pt x="1564" y="18084"/>
                      <a:pt x="1752" y="19064"/>
                    </a:cubicBezTo>
                    <a:cubicBezTo>
                      <a:pt x="2107" y="21150"/>
                      <a:pt x="2315" y="23236"/>
                      <a:pt x="2399" y="25342"/>
                    </a:cubicBezTo>
                    <a:cubicBezTo>
                      <a:pt x="2482" y="26677"/>
                      <a:pt x="2566" y="28075"/>
                      <a:pt x="2712" y="29430"/>
                    </a:cubicBezTo>
                    <a:cubicBezTo>
                      <a:pt x="2920" y="31182"/>
                      <a:pt x="3212" y="32914"/>
                      <a:pt x="3609" y="34645"/>
                    </a:cubicBezTo>
                    <a:cubicBezTo>
                      <a:pt x="3650" y="34833"/>
                      <a:pt x="3692" y="35041"/>
                      <a:pt x="3734" y="35229"/>
                    </a:cubicBezTo>
                    <a:cubicBezTo>
                      <a:pt x="3734" y="35250"/>
                      <a:pt x="3734" y="35271"/>
                      <a:pt x="3755" y="35312"/>
                    </a:cubicBezTo>
                    <a:cubicBezTo>
                      <a:pt x="3817" y="35542"/>
                      <a:pt x="3859" y="35792"/>
                      <a:pt x="3921" y="36021"/>
                    </a:cubicBezTo>
                    <a:cubicBezTo>
                      <a:pt x="4318" y="37669"/>
                      <a:pt x="4735" y="39296"/>
                      <a:pt x="5173" y="40902"/>
                    </a:cubicBezTo>
                    <a:cubicBezTo>
                      <a:pt x="5527" y="42237"/>
                      <a:pt x="5965" y="43572"/>
                      <a:pt x="6403" y="44990"/>
                    </a:cubicBezTo>
                    <a:cubicBezTo>
                      <a:pt x="6633" y="45720"/>
                      <a:pt x="6862" y="46471"/>
                      <a:pt x="7092" y="47201"/>
                    </a:cubicBezTo>
                    <a:lnTo>
                      <a:pt x="7384" y="48202"/>
                    </a:lnTo>
                    <a:cubicBezTo>
                      <a:pt x="7551" y="48765"/>
                      <a:pt x="7697" y="49349"/>
                      <a:pt x="7843" y="49912"/>
                    </a:cubicBezTo>
                    <a:cubicBezTo>
                      <a:pt x="7843" y="49933"/>
                      <a:pt x="7843" y="49933"/>
                      <a:pt x="7843" y="49933"/>
                    </a:cubicBezTo>
                    <a:cubicBezTo>
                      <a:pt x="8072" y="50809"/>
                      <a:pt x="8260" y="51665"/>
                      <a:pt x="8406" y="52520"/>
                    </a:cubicBezTo>
                    <a:cubicBezTo>
                      <a:pt x="8448" y="52749"/>
                      <a:pt x="8468" y="52958"/>
                      <a:pt x="8510" y="53187"/>
                    </a:cubicBezTo>
                    <a:cubicBezTo>
                      <a:pt x="8552" y="53479"/>
                      <a:pt x="8594" y="53792"/>
                      <a:pt x="8614" y="54063"/>
                    </a:cubicBezTo>
                    <a:cubicBezTo>
                      <a:pt x="8635" y="54355"/>
                      <a:pt x="8656" y="54585"/>
                      <a:pt x="8677" y="54835"/>
                    </a:cubicBezTo>
                    <a:cubicBezTo>
                      <a:pt x="8677" y="54877"/>
                      <a:pt x="8677" y="54939"/>
                      <a:pt x="8677" y="54981"/>
                    </a:cubicBezTo>
                    <a:lnTo>
                      <a:pt x="8677" y="55711"/>
                    </a:lnTo>
                    <a:cubicBezTo>
                      <a:pt x="8677" y="55982"/>
                      <a:pt x="8656" y="56170"/>
                      <a:pt x="8656" y="56420"/>
                    </a:cubicBezTo>
                    <a:lnTo>
                      <a:pt x="8969" y="56420"/>
                    </a:lnTo>
                    <a:lnTo>
                      <a:pt x="8969" y="56107"/>
                    </a:lnTo>
                    <a:cubicBezTo>
                      <a:pt x="8969" y="56003"/>
                      <a:pt x="8969" y="55836"/>
                      <a:pt x="8990" y="55711"/>
                    </a:cubicBezTo>
                    <a:lnTo>
                      <a:pt x="8990" y="55627"/>
                    </a:lnTo>
                    <a:cubicBezTo>
                      <a:pt x="8990" y="55440"/>
                      <a:pt x="8990" y="55252"/>
                      <a:pt x="8990" y="55085"/>
                    </a:cubicBezTo>
                    <a:lnTo>
                      <a:pt x="8990" y="54814"/>
                    </a:lnTo>
                    <a:cubicBezTo>
                      <a:pt x="8969" y="54272"/>
                      <a:pt x="8906" y="53729"/>
                      <a:pt x="8823" y="53166"/>
                    </a:cubicBezTo>
                    <a:cubicBezTo>
                      <a:pt x="8489" y="50914"/>
                      <a:pt x="7843" y="48578"/>
                      <a:pt x="7133" y="46304"/>
                    </a:cubicBezTo>
                    <a:cubicBezTo>
                      <a:pt x="7050" y="46054"/>
                      <a:pt x="6967" y="45762"/>
                      <a:pt x="6862" y="45491"/>
                    </a:cubicBezTo>
                    <a:cubicBezTo>
                      <a:pt x="6800" y="45303"/>
                      <a:pt x="6758" y="45094"/>
                      <a:pt x="6695" y="44907"/>
                    </a:cubicBezTo>
                    <a:cubicBezTo>
                      <a:pt x="6695" y="44865"/>
                      <a:pt x="6675" y="44844"/>
                      <a:pt x="6654" y="44802"/>
                    </a:cubicBezTo>
                    <a:cubicBezTo>
                      <a:pt x="6216" y="43426"/>
                      <a:pt x="5819" y="42112"/>
                      <a:pt x="5465" y="40819"/>
                    </a:cubicBezTo>
                    <a:cubicBezTo>
                      <a:pt x="5194" y="39776"/>
                      <a:pt x="4902" y="38691"/>
                      <a:pt x="4631" y="37627"/>
                    </a:cubicBezTo>
                    <a:lnTo>
                      <a:pt x="4401" y="36710"/>
                    </a:lnTo>
                    <a:cubicBezTo>
                      <a:pt x="4339" y="36459"/>
                      <a:pt x="4276" y="36188"/>
                      <a:pt x="4213" y="35917"/>
                    </a:cubicBezTo>
                    <a:cubicBezTo>
                      <a:pt x="3671" y="33769"/>
                      <a:pt x="3275" y="31600"/>
                      <a:pt x="3025" y="29389"/>
                    </a:cubicBezTo>
                    <a:cubicBezTo>
                      <a:pt x="2858" y="28054"/>
                      <a:pt x="2774" y="26677"/>
                      <a:pt x="2691" y="25342"/>
                    </a:cubicBezTo>
                    <a:cubicBezTo>
                      <a:pt x="2566" y="23257"/>
                      <a:pt x="2441" y="21108"/>
                      <a:pt x="2044" y="19023"/>
                    </a:cubicBezTo>
                    <a:cubicBezTo>
                      <a:pt x="1877" y="18021"/>
                      <a:pt x="1627" y="17041"/>
                      <a:pt x="1377" y="16082"/>
                    </a:cubicBezTo>
                    <a:cubicBezTo>
                      <a:pt x="1126" y="15060"/>
                      <a:pt x="855" y="14017"/>
                      <a:pt x="668" y="12995"/>
                    </a:cubicBezTo>
                    <a:cubicBezTo>
                      <a:pt x="501" y="12035"/>
                      <a:pt x="396" y="11097"/>
                      <a:pt x="334" y="10137"/>
                    </a:cubicBezTo>
                    <a:cubicBezTo>
                      <a:pt x="334" y="9991"/>
                      <a:pt x="334" y="9845"/>
                      <a:pt x="313" y="9678"/>
                    </a:cubicBezTo>
                    <a:cubicBezTo>
                      <a:pt x="313" y="9532"/>
                      <a:pt x="313" y="9386"/>
                      <a:pt x="313" y="9261"/>
                    </a:cubicBezTo>
                    <a:cubicBezTo>
                      <a:pt x="292" y="7926"/>
                      <a:pt x="376" y="6591"/>
                      <a:pt x="584" y="5277"/>
                    </a:cubicBezTo>
                    <a:cubicBezTo>
                      <a:pt x="584" y="5173"/>
                      <a:pt x="605" y="5048"/>
                      <a:pt x="626" y="4923"/>
                    </a:cubicBezTo>
                    <a:lnTo>
                      <a:pt x="688" y="4547"/>
                    </a:lnTo>
                    <a:cubicBezTo>
                      <a:pt x="855" y="3734"/>
                      <a:pt x="1043" y="2941"/>
                      <a:pt x="1272" y="2149"/>
                    </a:cubicBezTo>
                    <a:cubicBezTo>
                      <a:pt x="1356" y="5736"/>
                      <a:pt x="2733" y="9178"/>
                      <a:pt x="4067" y="12536"/>
                    </a:cubicBezTo>
                    <a:cubicBezTo>
                      <a:pt x="4777" y="14288"/>
                      <a:pt x="5486" y="16103"/>
                      <a:pt x="6028" y="17938"/>
                    </a:cubicBezTo>
                    <a:cubicBezTo>
                      <a:pt x="6111" y="18209"/>
                      <a:pt x="6195" y="18480"/>
                      <a:pt x="6257" y="18751"/>
                    </a:cubicBezTo>
                    <a:cubicBezTo>
                      <a:pt x="6341" y="19064"/>
                      <a:pt x="6403" y="19377"/>
                      <a:pt x="6466" y="19690"/>
                    </a:cubicBezTo>
                    <a:cubicBezTo>
                      <a:pt x="6487" y="19690"/>
                      <a:pt x="6487" y="19690"/>
                      <a:pt x="6466" y="19711"/>
                    </a:cubicBezTo>
                    <a:cubicBezTo>
                      <a:pt x="6508" y="19899"/>
                      <a:pt x="6549" y="20086"/>
                      <a:pt x="6591" y="20274"/>
                    </a:cubicBezTo>
                    <a:cubicBezTo>
                      <a:pt x="6612" y="20399"/>
                      <a:pt x="6633" y="20503"/>
                      <a:pt x="6654" y="20608"/>
                    </a:cubicBezTo>
                    <a:cubicBezTo>
                      <a:pt x="6716" y="21067"/>
                      <a:pt x="6779" y="21525"/>
                      <a:pt x="6841" y="21963"/>
                    </a:cubicBezTo>
                    <a:cubicBezTo>
                      <a:pt x="6967" y="23215"/>
                      <a:pt x="7029" y="24445"/>
                      <a:pt x="7050" y="25697"/>
                    </a:cubicBezTo>
                    <a:cubicBezTo>
                      <a:pt x="7050" y="26260"/>
                      <a:pt x="7071" y="26823"/>
                      <a:pt x="7071" y="27366"/>
                    </a:cubicBezTo>
                    <a:lnTo>
                      <a:pt x="7071" y="27574"/>
                    </a:lnTo>
                    <a:cubicBezTo>
                      <a:pt x="7071" y="28054"/>
                      <a:pt x="7071" y="28554"/>
                      <a:pt x="7092" y="29055"/>
                    </a:cubicBezTo>
                    <a:cubicBezTo>
                      <a:pt x="7092" y="30390"/>
                      <a:pt x="7175" y="31746"/>
                      <a:pt x="7321" y="33080"/>
                    </a:cubicBezTo>
                    <a:cubicBezTo>
                      <a:pt x="7613" y="35291"/>
                      <a:pt x="8114" y="37481"/>
                      <a:pt x="8781" y="39609"/>
                    </a:cubicBezTo>
                    <a:cubicBezTo>
                      <a:pt x="8844" y="39817"/>
                      <a:pt x="8906" y="40026"/>
                      <a:pt x="8969" y="40235"/>
                    </a:cubicBezTo>
                    <a:lnTo>
                      <a:pt x="9032" y="40443"/>
                    </a:lnTo>
                    <a:lnTo>
                      <a:pt x="9178" y="40881"/>
                    </a:lnTo>
                    <a:cubicBezTo>
                      <a:pt x="9219" y="41006"/>
                      <a:pt x="9261" y="41152"/>
                      <a:pt x="9282" y="41277"/>
                    </a:cubicBezTo>
                    <a:cubicBezTo>
                      <a:pt x="9365" y="41507"/>
                      <a:pt x="9449" y="41757"/>
                      <a:pt x="9511" y="41987"/>
                    </a:cubicBezTo>
                    <a:cubicBezTo>
                      <a:pt x="9595" y="42237"/>
                      <a:pt x="9657" y="42425"/>
                      <a:pt x="9720" y="42654"/>
                    </a:cubicBezTo>
                    <a:cubicBezTo>
                      <a:pt x="9720" y="42675"/>
                      <a:pt x="9741" y="42696"/>
                      <a:pt x="9762" y="42717"/>
                    </a:cubicBezTo>
                    <a:cubicBezTo>
                      <a:pt x="10158" y="43947"/>
                      <a:pt x="10533" y="45199"/>
                      <a:pt x="10909" y="46450"/>
                    </a:cubicBezTo>
                    <a:cubicBezTo>
                      <a:pt x="10930" y="46513"/>
                      <a:pt x="10950" y="46575"/>
                      <a:pt x="10971" y="46659"/>
                    </a:cubicBezTo>
                    <a:cubicBezTo>
                      <a:pt x="11451" y="48327"/>
                      <a:pt x="11826" y="50017"/>
                      <a:pt x="12098" y="51748"/>
                    </a:cubicBezTo>
                    <a:cubicBezTo>
                      <a:pt x="12139" y="52186"/>
                      <a:pt x="12202" y="52624"/>
                      <a:pt x="12244" y="53062"/>
                    </a:cubicBezTo>
                    <a:lnTo>
                      <a:pt x="12244" y="53104"/>
                    </a:lnTo>
                    <a:cubicBezTo>
                      <a:pt x="12306" y="53959"/>
                      <a:pt x="12327" y="54835"/>
                      <a:pt x="12285" y="55711"/>
                    </a:cubicBezTo>
                    <a:cubicBezTo>
                      <a:pt x="12264" y="55961"/>
                      <a:pt x="12244" y="56232"/>
                      <a:pt x="12181" y="56483"/>
                    </a:cubicBezTo>
                    <a:lnTo>
                      <a:pt x="12515" y="56483"/>
                    </a:lnTo>
                    <a:cubicBezTo>
                      <a:pt x="12536" y="56378"/>
                      <a:pt x="12556" y="56253"/>
                      <a:pt x="12556" y="56149"/>
                    </a:cubicBezTo>
                    <a:cubicBezTo>
                      <a:pt x="12577" y="55982"/>
                      <a:pt x="12598" y="55857"/>
                      <a:pt x="12598" y="55711"/>
                    </a:cubicBezTo>
                    <a:cubicBezTo>
                      <a:pt x="12619" y="55419"/>
                      <a:pt x="12619" y="55127"/>
                      <a:pt x="12619" y="54835"/>
                    </a:cubicBezTo>
                    <a:cubicBezTo>
                      <a:pt x="12619" y="54272"/>
                      <a:pt x="12598" y="53667"/>
                      <a:pt x="12536" y="53104"/>
                    </a:cubicBezTo>
                    <a:cubicBezTo>
                      <a:pt x="12431" y="51873"/>
                      <a:pt x="12244" y="50663"/>
                      <a:pt x="11993" y="49474"/>
                    </a:cubicBezTo>
                    <a:cubicBezTo>
                      <a:pt x="11785" y="48515"/>
                      <a:pt x="11534" y="47556"/>
                      <a:pt x="11263" y="46596"/>
                    </a:cubicBezTo>
                    <a:cubicBezTo>
                      <a:pt x="11242" y="46554"/>
                      <a:pt x="11242" y="46513"/>
                      <a:pt x="11222" y="46471"/>
                    </a:cubicBezTo>
                    <a:cubicBezTo>
                      <a:pt x="10846" y="45157"/>
                      <a:pt x="10450" y="43885"/>
                      <a:pt x="10033" y="42612"/>
                    </a:cubicBezTo>
                    <a:cubicBezTo>
                      <a:pt x="9887" y="42133"/>
                      <a:pt x="9720" y="41653"/>
                      <a:pt x="9574" y="41173"/>
                    </a:cubicBezTo>
                    <a:cubicBezTo>
                      <a:pt x="9490" y="40902"/>
                      <a:pt x="9407" y="40610"/>
                      <a:pt x="9324" y="40339"/>
                    </a:cubicBezTo>
                    <a:lnTo>
                      <a:pt x="9324" y="40339"/>
                    </a:lnTo>
                    <a:cubicBezTo>
                      <a:pt x="9324" y="40339"/>
                      <a:pt x="9324" y="40339"/>
                      <a:pt x="9324" y="40339"/>
                    </a:cubicBezTo>
                    <a:cubicBezTo>
                      <a:pt x="9279" y="40184"/>
                      <a:pt x="9235" y="40047"/>
                      <a:pt x="9191" y="39909"/>
                    </a:cubicBezTo>
                    <a:lnTo>
                      <a:pt x="9191" y="39909"/>
                    </a:lnTo>
                    <a:cubicBezTo>
                      <a:pt x="9156" y="39790"/>
                      <a:pt x="9123" y="39670"/>
                      <a:pt x="9094" y="39546"/>
                    </a:cubicBezTo>
                    <a:cubicBezTo>
                      <a:pt x="9052" y="39442"/>
                      <a:pt x="9032" y="39359"/>
                      <a:pt x="9011" y="39254"/>
                    </a:cubicBezTo>
                    <a:cubicBezTo>
                      <a:pt x="8987" y="39194"/>
                      <a:pt x="8970" y="39148"/>
                      <a:pt x="8955" y="39108"/>
                    </a:cubicBezTo>
                    <a:lnTo>
                      <a:pt x="8955" y="39108"/>
                    </a:lnTo>
                    <a:cubicBezTo>
                      <a:pt x="8946" y="39075"/>
                      <a:pt x="8937" y="39042"/>
                      <a:pt x="8927" y="39004"/>
                    </a:cubicBezTo>
                    <a:cubicBezTo>
                      <a:pt x="8927" y="38983"/>
                      <a:pt x="8927" y="38963"/>
                      <a:pt x="8907" y="38942"/>
                    </a:cubicBezTo>
                    <a:lnTo>
                      <a:pt x="8907" y="38942"/>
                    </a:lnTo>
                    <a:cubicBezTo>
                      <a:pt x="8907" y="38942"/>
                      <a:pt x="8907" y="38942"/>
                      <a:pt x="8906" y="38941"/>
                    </a:cubicBezTo>
                    <a:cubicBezTo>
                      <a:pt x="8889" y="38884"/>
                      <a:pt x="8872" y="38827"/>
                      <a:pt x="8855" y="38771"/>
                    </a:cubicBezTo>
                    <a:lnTo>
                      <a:pt x="8855" y="38771"/>
                    </a:lnTo>
                    <a:cubicBezTo>
                      <a:pt x="8817" y="38631"/>
                      <a:pt x="8784" y="38484"/>
                      <a:pt x="8740" y="38337"/>
                    </a:cubicBezTo>
                    <a:cubicBezTo>
                      <a:pt x="8239" y="36605"/>
                      <a:pt x="7864" y="34833"/>
                      <a:pt x="7634" y="33039"/>
                    </a:cubicBezTo>
                    <a:cubicBezTo>
                      <a:pt x="7571" y="32642"/>
                      <a:pt x="7551" y="32225"/>
                      <a:pt x="7509" y="31829"/>
                    </a:cubicBezTo>
                    <a:cubicBezTo>
                      <a:pt x="7467" y="31328"/>
                      <a:pt x="7446" y="30849"/>
                      <a:pt x="7425" y="30369"/>
                    </a:cubicBezTo>
                    <a:lnTo>
                      <a:pt x="7425" y="30369"/>
                    </a:lnTo>
                    <a:cubicBezTo>
                      <a:pt x="7425" y="30369"/>
                      <a:pt x="7425" y="30369"/>
                      <a:pt x="7425" y="30369"/>
                    </a:cubicBezTo>
                    <a:cubicBezTo>
                      <a:pt x="7405" y="29889"/>
                      <a:pt x="7384" y="29472"/>
                      <a:pt x="7384" y="29013"/>
                    </a:cubicBezTo>
                    <a:cubicBezTo>
                      <a:pt x="7363" y="28450"/>
                      <a:pt x="7363" y="27908"/>
                      <a:pt x="7363" y="27345"/>
                    </a:cubicBezTo>
                    <a:cubicBezTo>
                      <a:pt x="7342" y="25009"/>
                      <a:pt x="7321" y="22568"/>
                      <a:pt x="6883" y="20191"/>
                    </a:cubicBezTo>
                    <a:cubicBezTo>
                      <a:pt x="6841" y="20024"/>
                      <a:pt x="6800" y="19836"/>
                      <a:pt x="6758" y="19669"/>
                    </a:cubicBezTo>
                    <a:cubicBezTo>
                      <a:pt x="6716" y="19440"/>
                      <a:pt x="6675" y="19210"/>
                      <a:pt x="6612" y="18981"/>
                    </a:cubicBezTo>
                    <a:cubicBezTo>
                      <a:pt x="6549" y="18751"/>
                      <a:pt x="6508" y="18564"/>
                      <a:pt x="6445" y="18355"/>
                    </a:cubicBezTo>
                    <a:cubicBezTo>
                      <a:pt x="6403" y="18209"/>
                      <a:pt x="6362" y="18042"/>
                      <a:pt x="6320" y="17875"/>
                    </a:cubicBezTo>
                    <a:cubicBezTo>
                      <a:pt x="6237" y="17625"/>
                      <a:pt x="6174" y="17354"/>
                      <a:pt x="6091" y="17104"/>
                    </a:cubicBezTo>
                    <a:cubicBezTo>
                      <a:pt x="6007" y="16833"/>
                      <a:pt x="5924" y="16645"/>
                      <a:pt x="5861" y="16415"/>
                    </a:cubicBezTo>
                    <a:cubicBezTo>
                      <a:pt x="5402" y="15039"/>
                      <a:pt x="4860" y="13704"/>
                      <a:pt x="4339" y="12390"/>
                    </a:cubicBezTo>
                    <a:cubicBezTo>
                      <a:pt x="2879" y="8761"/>
                      <a:pt x="1377" y="5006"/>
                      <a:pt x="1564" y="1085"/>
                    </a:cubicBezTo>
                    <a:lnTo>
                      <a:pt x="1606" y="1"/>
                    </a:ln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7"/>
              <p:cNvSpPr/>
              <p:nvPr/>
            </p:nvSpPr>
            <p:spPr>
              <a:xfrm>
                <a:off x="8225900" y="2434700"/>
                <a:ext cx="361375" cy="1702000"/>
              </a:xfrm>
              <a:custGeom>
                <a:rect b="b" l="l" r="r" t="t"/>
                <a:pathLst>
                  <a:path extrusionOk="0" h="68080" w="14455">
                    <a:moveTo>
                      <a:pt x="0" y="1"/>
                    </a:moveTo>
                    <a:cubicBezTo>
                      <a:pt x="126" y="293"/>
                      <a:pt x="230" y="564"/>
                      <a:pt x="313" y="856"/>
                    </a:cubicBezTo>
                    <a:cubicBezTo>
                      <a:pt x="1627" y="4589"/>
                      <a:pt x="2065" y="8323"/>
                      <a:pt x="1481" y="12223"/>
                    </a:cubicBezTo>
                    <a:cubicBezTo>
                      <a:pt x="1335" y="13308"/>
                      <a:pt x="1314" y="14392"/>
                      <a:pt x="1419" y="15456"/>
                    </a:cubicBezTo>
                    <a:cubicBezTo>
                      <a:pt x="1440" y="15644"/>
                      <a:pt x="1460" y="15811"/>
                      <a:pt x="1481" y="15998"/>
                    </a:cubicBezTo>
                    <a:cubicBezTo>
                      <a:pt x="1481" y="16165"/>
                      <a:pt x="1523" y="16332"/>
                      <a:pt x="1544" y="16499"/>
                    </a:cubicBezTo>
                    <a:cubicBezTo>
                      <a:pt x="1878" y="18918"/>
                      <a:pt x="2608" y="21296"/>
                      <a:pt x="3129" y="23674"/>
                    </a:cubicBezTo>
                    <a:cubicBezTo>
                      <a:pt x="4130" y="28221"/>
                      <a:pt x="5152" y="32580"/>
                      <a:pt x="5423" y="37211"/>
                    </a:cubicBezTo>
                    <a:cubicBezTo>
                      <a:pt x="5507" y="38420"/>
                      <a:pt x="5590" y="39630"/>
                      <a:pt x="5695" y="40861"/>
                    </a:cubicBezTo>
                    <a:cubicBezTo>
                      <a:pt x="5736" y="41382"/>
                      <a:pt x="5778" y="41903"/>
                      <a:pt x="5820" y="42446"/>
                    </a:cubicBezTo>
                    <a:cubicBezTo>
                      <a:pt x="5882" y="42967"/>
                      <a:pt x="5924" y="43530"/>
                      <a:pt x="5987" y="44052"/>
                    </a:cubicBezTo>
                    <a:cubicBezTo>
                      <a:pt x="6237" y="46617"/>
                      <a:pt x="6550" y="49162"/>
                      <a:pt x="6925" y="51706"/>
                    </a:cubicBezTo>
                    <a:cubicBezTo>
                      <a:pt x="6946" y="51915"/>
                      <a:pt x="6988" y="52103"/>
                      <a:pt x="7009" y="52332"/>
                    </a:cubicBezTo>
                    <a:cubicBezTo>
                      <a:pt x="7050" y="52582"/>
                      <a:pt x="7092" y="52812"/>
                      <a:pt x="7134" y="53041"/>
                    </a:cubicBezTo>
                    <a:cubicBezTo>
                      <a:pt x="7321" y="54397"/>
                      <a:pt x="7551" y="55753"/>
                      <a:pt x="7801" y="57129"/>
                    </a:cubicBezTo>
                    <a:cubicBezTo>
                      <a:pt x="7864" y="57547"/>
                      <a:pt x="7947" y="57964"/>
                      <a:pt x="8010" y="58381"/>
                    </a:cubicBezTo>
                    <a:cubicBezTo>
                      <a:pt x="8114" y="58881"/>
                      <a:pt x="8197" y="59361"/>
                      <a:pt x="8302" y="59841"/>
                    </a:cubicBezTo>
                    <a:cubicBezTo>
                      <a:pt x="8615" y="61509"/>
                      <a:pt x="8969" y="63178"/>
                      <a:pt x="9345" y="64826"/>
                    </a:cubicBezTo>
                    <a:cubicBezTo>
                      <a:pt x="9407" y="65118"/>
                      <a:pt x="9449" y="65389"/>
                      <a:pt x="9532" y="65702"/>
                    </a:cubicBezTo>
                    <a:cubicBezTo>
                      <a:pt x="9616" y="66036"/>
                      <a:pt x="9678" y="66348"/>
                      <a:pt x="9762" y="66661"/>
                    </a:cubicBezTo>
                    <a:cubicBezTo>
                      <a:pt x="9804" y="66870"/>
                      <a:pt x="9845" y="67078"/>
                      <a:pt x="9908" y="67266"/>
                    </a:cubicBezTo>
                    <a:cubicBezTo>
                      <a:pt x="9908" y="67287"/>
                      <a:pt x="9908" y="67308"/>
                      <a:pt x="9908" y="67329"/>
                    </a:cubicBezTo>
                    <a:cubicBezTo>
                      <a:pt x="9970" y="67579"/>
                      <a:pt x="10033" y="67829"/>
                      <a:pt x="10116" y="68059"/>
                    </a:cubicBezTo>
                    <a:lnTo>
                      <a:pt x="10596" y="68059"/>
                    </a:lnTo>
                    <a:lnTo>
                      <a:pt x="10972" y="68080"/>
                    </a:lnTo>
                    <a:lnTo>
                      <a:pt x="14225" y="68080"/>
                    </a:lnTo>
                    <a:cubicBezTo>
                      <a:pt x="14246" y="68059"/>
                      <a:pt x="14246" y="68038"/>
                      <a:pt x="14267" y="68017"/>
                    </a:cubicBezTo>
                    <a:cubicBezTo>
                      <a:pt x="14288" y="67934"/>
                      <a:pt x="14288" y="67871"/>
                      <a:pt x="14309" y="67808"/>
                    </a:cubicBezTo>
                    <a:cubicBezTo>
                      <a:pt x="14330" y="67725"/>
                      <a:pt x="14350" y="67642"/>
                      <a:pt x="14371" y="67537"/>
                    </a:cubicBezTo>
                    <a:cubicBezTo>
                      <a:pt x="14392" y="67412"/>
                      <a:pt x="14413" y="67266"/>
                      <a:pt x="14434" y="67120"/>
                    </a:cubicBezTo>
                    <a:cubicBezTo>
                      <a:pt x="14455" y="66828"/>
                      <a:pt x="14455" y="66536"/>
                      <a:pt x="14434" y="66244"/>
                    </a:cubicBezTo>
                    <a:cubicBezTo>
                      <a:pt x="14455" y="66223"/>
                      <a:pt x="14455" y="66223"/>
                      <a:pt x="14434" y="66223"/>
                    </a:cubicBezTo>
                    <a:cubicBezTo>
                      <a:pt x="14434" y="65931"/>
                      <a:pt x="14413" y="65639"/>
                      <a:pt x="14371" y="65368"/>
                    </a:cubicBezTo>
                    <a:cubicBezTo>
                      <a:pt x="14371" y="65264"/>
                      <a:pt x="14350" y="65160"/>
                      <a:pt x="14350" y="65076"/>
                    </a:cubicBezTo>
                    <a:cubicBezTo>
                      <a:pt x="14330" y="64972"/>
                      <a:pt x="14309" y="64888"/>
                      <a:pt x="14309" y="64784"/>
                    </a:cubicBezTo>
                    <a:cubicBezTo>
                      <a:pt x="14288" y="64742"/>
                      <a:pt x="14288" y="64680"/>
                      <a:pt x="14288" y="64638"/>
                    </a:cubicBezTo>
                    <a:lnTo>
                      <a:pt x="14225" y="64117"/>
                    </a:lnTo>
                    <a:cubicBezTo>
                      <a:pt x="14163" y="63741"/>
                      <a:pt x="14121" y="63366"/>
                      <a:pt x="14058" y="62990"/>
                    </a:cubicBezTo>
                    <a:cubicBezTo>
                      <a:pt x="13975" y="62427"/>
                      <a:pt x="13871" y="61843"/>
                      <a:pt x="13766" y="61259"/>
                    </a:cubicBezTo>
                    <a:cubicBezTo>
                      <a:pt x="13725" y="61009"/>
                      <a:pt x="13683" y="60779"/>
                      <a:pt x="13641" y="60508"/>
                    </a:cubicBezTo>
                    <a:cubicBezTo>
                      <a:pt x="13600" y="60258"/>
                      <a:pt x="13558" y="60029"/>
                      <a:pt x="13495" y="59778"/>
                    </a:cubicBezTo>
                    <a:cubicBezTo>
                      <a:pt x="13349" y="58965"/>
                      <a:pt x="13182" y="58172"/>
                      <a:pt x="13016" y="57359"/>
                    </a:cubicBezTo>
                    <a:cubicBezTo>
                      <a:pt x="12870" y="56671"/>
                      <a:pt x="12724" y="55961"/>
                      <a:pt x="12578" y="55252"/>
                    </a:cubicBezTo>
                    <a:lnTo>
                      <a:pt x="12515" y="55065"/>
                    </a:lnTo>
                    <a:cubicBezTo>
                      <a:pt x="11848" y="52019"/>
                      <a:pt x="11138" y="48974"/>
                      <a:pt x="10534" y="45929"/>
                    </a:cubicBezTo>
                    <a:cubicBezTo>
                      <a:pt x="10513" y="45825"/>
                      <a:pt x="10492" y="45720"/>
                      <a:pt x="10471" y="45616"/>
                    </a:cubicBezTo>
                    <a:cubicBezTo>
                      <a:pt x="10450" y="45491"/>
                      <a:pt x="10429" y="45387"/>
                      <a:pt x="10408" y="45282"/>
                    </a:cubicBezTo>
                    <a:cubicBezTo>
                      <a:pt x="10137" y="43843"/>
                      <a:pt x="9887" y="42404"/>
                      <a:pt x="9678" y="40944"/>
                    </a:cubicBezTo>
                    <a:cubicBezTo>
                      <a:pt x="9282" y="38274"/>
                      <a:pt x="9094" y="35584"/>
                      <a:pt x="9115" y="32893"/>
                    </a:cubicBezTo>
                    <a:lnTo>
                      <a:pt x="9115" y="32538"/>
                    </a:lnTo>
                    <a:cubicBezTo>
                      <a:pt x="9136" y="31829"/>
                      <a:pt x="9157" y="31120"/>
                      <a:pt x="9178" y="30411"/>
                    </a:cubicBezTo>
                    <a:lnTo>
                      <a:pt x="9178" y="30244"/>
                    </a:lnTo>
                    <a:cubicBezTo>
                      <a:pt x="9178" y="30223"/>
                      <a:pt x="9178" y="30202"/>
                      <a:pt x="9178" y="30182"/>
                    </a:cubicBezTo>
                    <a:lnTo>
                      <a:pt x="9178" y="29931"/>
                    </a:lnTo>
                    <a:cubicBezTo>
                      <a:pt x="9199" y="29014"/>
                      <a:pt x="9199" y="28096"/>
                      <a:pt x="9136" y="27199"/>
                    </a:cubicBezTo>
                    <a:cubicBezTo>
                      <a:pt x="9115" y="27032"/>
                      <a:pt x="9115" y="26886"/>
                      <a:pt x="9094" y="26719"/>
                    </a:cubicBezTo>
                    <a:cubicBezTo>
                      <a:pt x="9094" y="26677"/>
                      <a:pt x="9074" y="26615"/>
                      <a:pt x="9074" y="26573"/>
                    </a:cubicBezTo>
                    <a:cubicBezTo>
                      <a:pt x="9053" y="26365"/>
                      <a:pt x="9032" y="26135"/>
                      <a:pt x="8990" y="25927"/>
                    </a:cubicBezTo>
                    <a:cubicBezTo>
                      <a:pt x="8990" y="25906"/>
                      <a:pt x="8990" y="25885"/>
                      <a:pt x="8990" y="25885"/>
                    </a:cubicBezTo>
                    <a:cubicBezTo>
                      <a:pt x="8761" y="24362"/>
                      <a:pt x="8260" y="22902"/>
                      <a:pt x="7843" y="21421"/>
                    </a:cubicBezTo>
                    <a:cubicBezTo>
                      <a:pt x="7780" y="21275"/>
                      <a:pt x="7739" y="21109"/>
                      <a:pt x="7697" y="20942"/>
                    </a:cubicBezTo>
                    <a:cubicBezTo>
                      <a:pt x="7655" y="20775"/>
                      <a:pt x="7593" y="20608"/>
                      <a:pt x="7551" y="20441"/>
                    </a:cubicBezTo>
                    <a:cubicBezTo>
                      <a:pt x="7363" y="19753"/>
                      <a:pt x="7217" y="19064"/>
                      <a:pt x="7113" y="18355"/>
                    </a:cubicBezTo>
                    <a:cubicBezTo>
                      <a:pt x="6571" y="14518"/>
                      <a:pt x="6904" y="11201"/>
                      <a:pt x="5799" y="7864"/>
                    </a:cubicBezTo>
                    <a:cubicBezTo>
                      <a:pt x="5757" y="7760"/>
                      <a:pt x="5715" y="7614"/>
                      <a:pt x="5674" y="7489"/>
                    </a:cubicBezTo>
                    <a:cubicBezTo>
                      <a:pt x="5632" y="7384"/>
                      <a:pt x="5590" y="7280"/>
                      <a:pt x="5549" y="7155"/>
                    </a:cubicBezTo>
                    <a:cubicBezTo>
                      <a:pt x="5173" y="6195"/>
                      <a:pt x="4673" y="5278"/>
                      <a:pt x="4068" y="4423"/>
                    </a:cubicBezTo>
                    <a:cubicBezTo>
                      <a:pt x="3192" y="3213"/>
                      <a:pt x="1398" y="2087"/>
                      <a:pt x="459" y="772"/>
                    </a:cubicBezTo>
                    <a:cubicBezTo>
                      <a:pt x="272" y="543"/>
                      <a:pt x="126" y="272"/>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7"/>
              <p:cNvSpPr/>
              <p:nvPr/>
            </p:nvSpPr>
            <p:spPr>
              <a:xfrm>
                <a:off x="8362525" y="2410725"/>
                <a:ext cx="225275" cy="1725450"/>
              </a:xfrm>
              <a:custGeom>
                <a:rect b="b" l="l" r="r" t="t"/>
                <a:pathLst>
                  <a:path extrusionOk="0" h="69018" w="9011">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
              <p:cNvSpPr/>
              <p:nvPr/>
            </p:nvSpPr>
            <p:spPr>
              <a:xfrm>
                <a:off x="8414150" y="2180775"/>
                <a:ext cx="200250" cy="1955400"/>
              </a:xfrm>
              <a:custGeom>
                <a:rect b="b" l="l" r="r" t="t"/>
                <a:pathLst>
                  <a:path extrusionOk="0" h="78216" w="801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7"/>
              <p:cNvSpPr/>
              <p:nvPr/>
            </p:nvSpPr>
            <p:spPr>
              <a:xfrm>
                <a:off x="8548675" y="2808575"/>
                <a:ext cx="156450" cy="1327075"/>
              </a:xfrm>
              <a:custGeom>
                <a:rect b="b" l="l" r="r" t="t"/>
                <a:pathLst>
                  <a:path extrusionOk="0" h="53083" w="6258">
                    <a:moveTo>
                      <a:pt x="2816" y="1"/>
                    </a:moveTo>
                    <a:cubicBezTo>
                      <a:pt x="2795" y="42"/>
                      <a:pt x="2774" y="63"/>
                      <a:pt x="2754" y="105"/>
                    </a:cubicBezTo>
                    <a:cubicBezTo>
                      <a:pt x="2754" y="126"/>
                      <a:pt x="2733" y="126"/>
                      <a:pt x="2733" y="147"/>
                    </a:cubicBezTo>
                    <a:cubicBezTo>
                      <a:pt x="2691" y="251"/>
                      <a:pt x="2649" y="334"/>
                      <a:pt x="2608" y="439"/>
                    </a:cubicBezTo>
                    <a:cubicBezTo>
                      <a:pt x="2190" y="1356"/>
                      <a:pt x="1857" y="2316"/>
                      <a:pt x="1565" y="3275"/>
                    </a:cubicBezTo>
                    <a:cubicBezTo>
                      <a:pt x="1544" y="3379"/>
                      <a:pt x="1523" y="3463"/>
                      <a:pt x="1481" y="3567"/>
                    </a:cubicBezTo>
                    <a:lnTo>
                      <a:pt x="1419" y="3859"/>
                    </a:lnTo>
                    <a:cubicBezTo>
                      <a:pt x="1273" y="4402"/>
                      <a:pt x="1147" y="4923"/>
                      <a:pt x="1043" y="5465"/>
                    </a:cubicBezTo>
                    <a:cubicBezTo>
                      <a:pt x="939" y="5966"/>
                      <a:pt x="855" y="6487"/>
                      <a:pt x="772" y="7009"/>
                    </a:cubicBezTo>
                    <a:cubicBezTo>
                      <a:pt x="730" y="7342"/>
                      <a:pt x="689" y="7697"/>
                      <a:pt x="647" y="8052"/>
                    </a:cubicBezTo>
                    <a:lnTo>
                      <a:pt x="647" y="8198"/>
                    </a:lnTo>
                    <a:cubicBezTo>
                      <a:pt x="563" y="8865"/>
                      <a:pt x="522" y="9553"/>
                      <a:pt x="480" y="10242"/>
                    </a:cubicBezTo>
                    <a:cubicBezTo>
                      <a:pt x="438" y="11264"/>
                      <a:pt x="417" y="12265"/>
                      <a:pt x="417" y="13287"/>
                    </a:cubicBezTo>
                    <a:lnTo>
                      <a:pt x="417" y="13495"/>
                    </a:lnTo>
                    <a:cubicBezTo>
                      <a:pt x="417" y="14121"/>
                      <a:pt x="438" y="14768"/>
                      <a:pt x="459" y="15393"/>
                    </a:cubicBezTo>
                    <a:cubicBezTo>
                      <a:pt x="501" y="16687"/>
                      <a:pt x="543" y="17959"/>
                      <a:pt x="605" y="19294"/>
                    </a:cubicBezTo>
                    <a:cubicBezTo>
                      <a:pt x="668" y="20629"/>
                      <a:pt x="709" y="21964"/>
                      <a:pt x="730" y="23257"/>
                    </a:cubicBezTo>
                    <a:lnTo>
                      <a:pt x="730" y="25968"/>
                    </a:lnTo>
                    <a:cubicBezTo>
                      <a:pt x="730" y="26656"/>
                      <a:pt x="709" y="27366"/>
                      <a:pt x="689" y="28075"/>
                    </a:cubicBezTo>
                    <a:cubicBezTo>
                      <a:pt x="605" y="31558"/>
                      <a:pt x="376" y="35041"/>
                      <a:pt x="271" y="38545"/>
                    </a:cubicBezTo>
                    <a:cubicBezTo>
                      <a:pt x="251" y="38775"/>
                      <a:pt x="251" y="39004"/>
                      <a:pt x="251" y="39234"/>
                    </a:cubicBezTo>
                    <a:cubicBezTo>
                      <a:pt x="251" y="39234"/>
                      <a:pt x="251" y="39254"/>
                      <a:pt x="251" y="39275"/>
                    </a:cubicBezTo>
                    <a:lnTo>
                      <a:pt x="251" y="39317"/>
                    </a:lnTo>
                    <a:cubicBezTo>
                      <a:pt x="230" y="39463"/>
                      <a:pt x="251" y="39609"/>
                      <a:pt x="230" y="39734"/>
                    </a:cubicBezTo>
                    <a:cubicBezTo>
                      <a:pt x="230" y="39838"/>
                      <a:pt x="230" y="39943"/>
                      <a:pt x="230" y="40047"/>
                    </a:cubicBezTo>
                    <a:lnTo>
                      <a:pt x="230" y="40235"/>
                    </a:lnTo>
                    <a:cubicBezTo>
                      <a:pt x="188" y="40819"/>
                      <a:pt x="167" y="41465"/>
                      <a:pt x="125" y="42133"/>
                    </a:cubicBezTo>
                    <a:cubicBezTo>
                      <a:pt x="105" y="42237"/>
                      <a:pt x="125" y="42320"/>
                      <a:pt x="105" y="42425"/>
                    </a:cubicBezTo>
                    <a:cubicBezTo>
                      <a:pt x="105" y="42529"/>
                      <a:pt x="105" y="42654"/>
                      <a:pt x="105" y="42758"/>
                    </a:cubicBezTo>
                    <a:cubicBezTo>
                      <a:pt x="42" y="43843"/>
                      <a:pt x="0" y="44969"/>
                      <a:pt x="0" y="46096"/>
                    </a:cubicBezTo>
                    <a:cubicBezTo>
                      <a:pt x="21" y="46367"/>
                      <a:pt x="21" y="46638"/>
                      <a:pt x="21" y="46930"/>
                    </a:cubicBezTo>
                    <a:cubicBezTo>
                      <a:pt x="42" y="47410"/>
                      <a:pt x="63" y="47910"/>
                      <a:pt x="105" y="48348"/>
                    </a:cubicBezTo>
                    <a:cubicBezTo>
                      <a:pt x="146" y="48786"/>
                      <a:pt x="188" y="49224"/>
                      <a:pt x="251" y="49662"/>
                    </a:cubicBezTo>
                    <a:cubicBezTo>
                      <a:pt x="251" y="49683"/>
                      <a:pt x="251" y="49683"/>
                      <a:pt x="251" y="49704"/>
                    </a:cubicBezTo>
                    <a:cubicBezTo>
                      <a:pt x="313" y="50079"/>
                      <a:pt x="376" y="50434"/>
                      <a:pt x="459" y="50809"/>
                    </a:cubicBezTo>
                    <a:cubicBezTo>
                      <a:pt x="501" y="51018"/>
                      <a:pt x="563" y="51268"/>
                      <a:pt x="626" y="51456"/>
                    </a:cubicBezTo>
                    <a:cubicBezTo>
                      <a:pt x="668" y="51644"/>
                      <a:pt x="730" y="51811"/>
                      <a:pt x="793" y="51998"/>
                    </a:cubicBezTo>
                    <a:cubicBezTo>
                      <a:pt x="814" y="52082"/>
                      <a:pt x="855" y="52165"/>
                      <a:pt x="897" y="52249"/>
                    </a:cubicBezTo>
                    <a:cubicBezTo>
                      <a:pt x="918" y="52332"/>
                      <a:pt x="939" y="52415"/>
                      <a:pt x="981" y="52478"/>
                    </a:cubicBezTo>
                    <a:cubicBezTo>
                      <a:pt x="1043" y="52645"/>
                      <a:pt x="1127" y="52833"/>
                      <a:pt x="1210" y="52999"/>
                    </a:cubicBezTo>
                    <a:cubicBezTo>
                      <a:pt x="1210" y="52999"/>
                      <a:pt x="1210" y="53020"/>
                      <a:pt x="1231" y="53020"/>
                    </a:cubicBezTo>
                    <a:lnTo>
                      <a:pt x="1252" y="53083"/>
                    </a:lnTo>
                    <a:lnTo>
                      <a:pt x="2920" y="53083"/>
                    </a:lnTo>
                    <a:cubicBezTo>
                      <a:pt x="3129" y="53083"/>
                      <a:pt x="3358" y="53062"/>
                      <a:pt x="3567" y="53062"/>
                    </a:cubicBezTo>
                    <a:lnTo>
                      <a:pt x="3630" y="52895"/>
                    </a:lnTo>
                    <a:cubicBezTo>
                      <a:pt x="3650" y="52833"/>
                      <a:pt x="3671" y="52770"/>
                      <a:pt x="3692" y="52707"/>
                    </a:cubicBezTo>
                    <a:cubicBezTo>
                      <a:pt x="3713" y="52624"/>
                      <a:pt x="3734" y="52541"/>
                      <a:pt x="3755" y="52478"/>
                    </a:cubicBezTo>
                    <a:cubicBezTo>
                      <a:pt x="3984" y="51602"/>
                      <a:pt x="4172" y="50705"/>
                      <a:pt x="4318" y="49808"/>
                    </a:cubicBezTo>
                    <a:cubicBezTo>
                      <a:pt x="4547" y="48369"/>
                      <a:pt x="4672" y="47013"/>
                      <a:pt x="4777" y="46471"/>
                    </a:cubicBezTo>
                    <a:cubicBezTo>
                      <a:pt x="4860" y="45929"/>
                      <a:pt x="4944" y="45386"/>
                      <a:pt x="5006" y="44844"/>
                    </a:cubicBezTo>
                    <a:cubicBezTo>
                      <a:pt x="5048" y="44594"/>
                      <a:pt x="5090" y="44364"/>
                      <a:pt x="5131" y="44072"/>
                    </a:cubicBezTo>
                    <a:cubicBezTo>
                      <a:pt x="5173" y="43760"/>
                      <a:pt x="5215" y="43488"/>
                      <a:pt x="5236" y="43176"/>
                    </a:cubicBezTo>
                    <a:cubicBezTo>
                      <a:pt x="5528" y="41152"/>
                      <a:pt x="5736" y="39129"/>
                      <a:pt x="5903" y="37085"/>
                    </a:cubicBezTo>
                    <a:cubicBezTo>
                      <a:pt x="5924" y="36835"/>
                      <a:pt x="5945" y="36605"/>
                      <a:pt x="5966" y="36376"/>
                    </a:cubicBezTo>
                    <a:cubicBezTo>
                      <a:pt x="5986" y="36126"/>
                      <a:pt x="5986" y="35896"/>
                      <a:pt x="6007" y="35646"/>
                    </a:cubicBezTo>
                    <a:cubicBezTo>
                      <a:pt x="6174" y="33289"/>
                      <a:pt x="6258" y="30932"/>
                      <a:pt x="6237" y="28554"/>
                    </a:cubicBezTo>
                    <a:cubicBezTo>
                      <a:pt x="6237" y="28262"/>
                      <a:pt x="6237" y="27991"/>
                      <a:pt x="6174" y="27678"/>
                    </a:cubicBezTo>
                    <a:lnTo>
                      <a:pt x="6174" y="27407"/>
                    </a:lnTo>
                    <a:cubicBezTo>
                      <a:pt x="6174" y="27199"/>
                      <a:pt x="6174" y="26990"/>
                      <a:pt x="6174" y="26782"/>
                    </a:cubicBezTo>
                    <a:lnTo>
                      <a:pt x="6174" y="26469"/>
                    </a:lnTo>
                    <a:cubicBezTo>
                      <a:pt x="6153" y="26135"/>
                      <a:pt x="6153" y="25801"/>
                      <a:pt x="6132" y="25468"/>
                    </a:cubicBezTo>
                    <a:lnTo>
                      <a:pt x="6132" y="25363"/>
                    </a:lnTo>
                    <a:cubicBezTo>
                      <a:pt x="6049" y="23507"/>
                      <a:pt x="5903" y="21651"/>
                      <a:pt x="5674" y="19815"/>
                    </a:cubicBezTo>
                    <a:lnTo>
                      <a:pt x="5674" y="19690"/>
                    </a:lnTo>
                    <a:cubicBezTo>
                      <a:pt x="5590" y="18939"/>
                      <a:pt x="5486" y="18209"/>
                      <a:pt x="5382" y="17458"/>
                    </a:cubicBezTo>
                    <a:lnTo>
                      <a:pt x="5382" y="17437"/>
                    </a:lnTo>
                    <a:lnTo>
                      <a:pt x="5319" y="17145"/>
                    </a:lnTo>
                    <a:cubicBezTo>
                      <a:pt x="4964" y="14809"/>
                      <a:pt x="4485" y="12473"/>
                      <a:pt x="4047" y="10137"/>
                    </a:cubicBezTo>
                    <a:cubicBezTo>
                      <a:pt x="3963" y="9658"/>
                      <a:pt x="3859" y="9199"/>
                      <a:pt x="3776" y="8719"/>
                    </a:cubicBezTo>
                    <a:cubicBezTo>
                      <a:pt x="3671" y="8135"/>
                      <a:pt x="3588" y="7551"/>
                      <a:pt x="3484" y="6967"/>
                    </a:cubicBezTo>
                    <a:cubicBezTo>
                      <a:pt x="3233" y="5403"/>
                      <a:pt x="3025" y="3838"/>
                      <a:pt x="2900" y="2274"/>
                    </a:cubicBezTo>
                    <a:cubicBezTo>
                      <a:pt x="2879" y="1815"/>
                      <a:pt x="2858" y="1335"/>
                      <a:pt x="2837" y="856"/>
                    </a:cubicBezTo>
                    <a:cubicBezTo>
                      <a:pt x="2816" y="585"/>
                      <a:pt x="2816" y="293"/>
                      <a:pt x="28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7"/>
              <p:cNvSpPr/>
              <p:nvPr/>
            </p:nvSpPr>
            <p:spPr>
              <a:xfrm>
                <a:off x="8494450" y="2310075"/>
                <a:ext cx="176275" cy="1825075"/>
              </a:xfrm>
              <a:custGeom>
                <a:rect b="b" l="l" r="r" t="t"/>
                <a:pathLst>
                  <a:path extrusionOk="0" h="73003" w="7051">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7"/>
              <p:cNvSpPr/>
              <p:nvPr/>
            </p:nvSpPr>
            <p:spPr>
              <a:xfrm>
                <a:off x="8610200" y="2749650"/>
                <a:ext cx="310275" cy="1383925"/>
              </a:xfrm>
              <a:custGeom>
                <a:rect b="b" l="l" r="r" t="t"/>
                <a:pathLst>
                  <a:path extrusionOk="0" h="55357" w="12411">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7"/>
              <p:cNvSpPr/>
              <p:nvPr/>
            </p:nvSpPr>
            <p:spPr>
              <a:xfrm>
                <a:off x="8589875" y="2440450"/>
                <a:ext cx="360850" cy="1694175"/>
              </a:xfrm>
              <a:custGeom>
                <a:rect b="b" l="l" r="r" t="t"/>
                <a:pathLst>
                  <a:path extrusionOk="0" h="67767" w="14434">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7"/>
              <p:cNvSpPr/>
              <p:nvPr/>
            </p:nvSpPr>
            <p:spPr>
              <a:xfrm>
                <a:off x="8588825" y="2417500"/>
                <a:ext cx="225800" cy="1718150"/>
              </a:xfrm>
              <a:custGeom>
                <a:rect b="b" l="l" r="r" t="t"/>
                <a:pathLst>
                  <a:path extrusionOk="0" h="68726" w="9032">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7"/>
              <p:cNvSpPr/>
              <p:nvPr/>
            </p:nvSpPr>
            <p:spPr>
              <a:xfrm>
                <a:off x="8466800" y="2808050"/>
                <a:ext cx="155950" cy="1327600"/>
              </a:xfrm>
              <a:custGeom>
                <a:rect b="b" l="l" r="r" t="t"/>
                <a:pathLst>
                  <a:path extrusionOk="0" h="53104" w="6238">
                    <a:moveTo>
                      <a:pt x="3463" y="1"/>
                    </a:moveTo>
                    <a:lnTo>
                      <a:pt x="3463" y="42"/>
                    </a:lnTo>
                    <a:cubicBezTo>
                      <a:pt x="3463" y="293"/>
                      <a:pt x="3442" y="501"/>
                      <a:pt x="3442" y="793"/>
                    </a:cubicBezTo>
                    <a:cubicBezTo>
                      <a:pt x="3442" y="1085"/>
                      <a:pt x="3421" y="1377"/>
                      <a:pt x="3400" y="1648"/>
                    </a:cubicBezTo>
                    <a:cubicBezTo>
                      <a:pt x="3171" y="5924"/>
                      <a:pt x="2191" y="10137"/>
                      <a:pt x="1419" y="14351"/>
                    </a:cubicBezTo>
                    <a:cubicBezTo>
                      <a:pt x="1377" y="14580"/>
                      <a:pt x="1336" y="14810"/>
                      <a:pt x="1294" y="15039"/>
                    </a:cubicBezTo>
                    <a:cubicBezTo>
                      <a:pt x="1252" y="15268"/>
                      <a:pt x="1210" y="15498"/>
                      <a:pt x="1169" y="15727"/>
                    </a:cubicBezTo>
                    <a:cubicBezTo>
                      <a:pt x="1064" y="16290"/>
                      <a:pt x="960" y="16874"/>
                      <a:pt x="877" y="17458"/>
                    </a:cubicBezTo>
                    <a:cubicBezTo>
                      <a:pt x="564" y="19523"/>
                      <a:pt x="334" y="21588"/>
                      <a:pt x="209" y="23674"/>
                    </a:cubicBezTo>
                    <a:cubicBezTo>
                      <a:pt x="188" y="24008"/>
                      <a:pt x="168" y="24362"/>
                      <a:pt x="147" y="24675"/>
                    </a:cubicBezTo>
                    <a:cubicBezTo>
                      <a:pt x="126" y="24988"/>
                      <a:pt x="105" y="25322"/>
                      <a:pt x="105" y="25635"/>
                    </a:cubicBezTo>
                    <a:cubicBezTo>
                      <a:pt x="84" y="25760"/>
                      <a:pt x="84" y="25885"/>
                      <a:pt x="84" y="26010"/>
                    </a:cubicBezTo>
                    <a:lnTo>
                      <a:pt x="84" y="26344"/>
                    </a:lnTo>
                    <a:cubicBezTo>
                      <a:pt x="1" y="28638"/>
                      <a:pt x="22" y="30912"/>
                      <a:pt x="126" y="33206"/>
                    </a:cubicBezTo>
                    <a:cubicBezTo>
                      <a:pt x="126" y="33248"/>
                      <a:pt x="126" y="33289"/>
                      <a:pt x="126" y="33331"/>
                    </a:cubicBezTo>
                    <a:cubicBezTo>
                      <a:pt x="147" y="33623"/>
                      <a:pt x="147" y="33915"/>
                      <a:pt x="168" y="34186"/>
                    </a:cubicBezTo>
                    <a:cubicBezTo>
                      <a:pt x="188" y="34478"/>
                      <a:pt x="209" y="34749"/>
                      <a:pt x="230" y="35041"/>
                    </a:cubicBezTo>
                    <a:cubicBezTo>
                      <a:pt x="230" y="35146"/>
                      <a:pt x="230" y="35292"/>
                      <a:pt x="251" y="35375"/>
                    </a:cubicBezTo>
                    <a:cubicBezTo>
                      <a:pt x="251" y="35458"/>
                      <a:pt x="251" y="35542"/>
                      <a:pt x="251" y="35625"/>
                    </a:cubicBezTo>
                    <a:cubicBezTo>
                      <a:pt x="272" y="35876"/>
                      <a:pt x="293" y="36126"/>
                      <a:pt x="314" y="36355"/>
                    </a:cubicBezTo>
                    <a:cubicBezTo>
                      <a:pt x="334" y="36585"/>
                      <a:pt x="334" y="36814"/>
                      <a:pt x="355" y="37064"/>
                    </a:cubicBezTo>
                    <a:cubicBezTo>
                      <a:pt x="501" y="38817"/>
                      <a:pt x="689" y="40589"/>
                      <a:pt x="918" y="42341"/>
                    </a:cubicBezTo>
                    <a:cubicBezTo>
                      <a:pt x="981" y="42884"/>
                      <a:pt x="1044" y="43426"/>
                      <a:pt x="1127" y="43968"/>
                    </a:cubicBezTo>
                    <a:cubicBezTo>
                      <a:pt x="1210" y="44490"/>
                      <a:pt x="1273" y="45032"/>
                      <a:pt x="1356" y="45574"/>
                    </a:cubicBezTo>
                    <a:cubicBezTo>
                      <a:pt x="1398" y="45866"/>
                      <a:pt x="1461" y="46158"/>
                      <a:pt x="1502" y="46450"/>
                    </a:cubicBezTo>
                    <a:cubicBezTo>
                      <a:pt x="1586" y="46993"/>
                      <a:pt x="1711" y="48307"/>
                      <a:pt x="1940" y="49725"/>
                    </a:cubicBezTo>
                    <a:cubicBezTo>
                      <a:pt x="2003" y="50226"/>
                      <a:pt x="2107" y="50747"/>
                      <a:pt x="2212" y="51248"/>
                    </a:cubicBezTo>
                    <a:cubicBezTo>
                      <a:pt x="2337" y="51873"/>
                      <a:pt x="2504" y="52499"/>
                      <a:pt x="2712" y="53104"/>
                    </a:cubicBezTo>
                    <a:lnTo>
                      <a:pt x="5007" y="53104"/>
                    </a:lnTo>
                    <a:lnTo>
                      <a:pt x="5048" y="53020"/>
                    </a:lnTo>
                    <a:cubicBezTo>
                      <a:pt x="5048" y="53000"/>
                      <a:pt x="5069" y="52979"/>
                      <a:pt x="5069" y="52958"/>
                    </a:cubicBezTo>
                    <a:cubicBezTo>
                      <a:pt x="5111" y="52874"/>
                      <a:pt x="5153" y="52791"/>
                      <a:pt x="5173" y="52708"/>
                    </a:cubicBezTo>
                    <a:cubicBezTo>
                      <a:pt x="5194" y="52708"/>
                      <a:pt x="5194" y="52687"/>
                      <a:pt x="5194" y="52666"/>
                    </a:cubicBezTo>
                    <a:cubicBezTo>
                      <a:pt x="5215" y="52645"/>
                      <a:pt x="5236" y="52603"/>
                      <a:pt x="5236" y="52582"/>
                    </a:cubicBezTo>
                    <a:lnTo>
                      <a:pt x="5257" y="52520"/>
                    </a:lnTo>
                    <a:cubicBezTo>
                      <a:pt x="5278" y="52499"/>
                      <a:pt x="5278" y="52478"/>
                      <a:pt x="5278" y="52457"/>
                    </a:cubicBezTo>
                    <a:cubicBezTo>
                      <a:pt x="5319" y="52395"/>
                      <a:pt x="5340" y="52332"/>
                      <a:pt x="5361" y="52249"/>
                    </a:cubicBezTo>
                    <a:cubicBezTo>
                      <a:pt x="5361" y="52249"/>
                      <a:pt x="5361" y="52249"/>
                      <a:pt x="5361" y="52228"/>
                    </a:cubicBezTo>
                    <a:cubicBezTo>
                      <a:pt x="5403" y="52165"/>
                      <a:pt x="5424" y="52082"/>
                      <a:pt x="5445" y="51998"/>
                    </a:cubicBezTo>
                    <a:cubicBezTo>
                      <a:pt x="5486" y="51915"/>
                      <a:pt x="5528" y="51811"/>
                      <a:pt x="5549" y="51727"/>
                    </a:cubicBezTo>
                    <a:cubicBezTo>
                      <a:pt x="5570" y="51644"/>
                      <a:pt x="5591" y="51581"/>
                      <a:pt x="5611" y="51498"/>
                    </a:cubicBezTo>
                    <a:cubicBezTo>
                      <a:pt x="5611" y="51477"/>
                      <a:pt x="5611" y="51456"/>
                      <a:pt x="5632" y="51435"/>
                    </a:cubicBezTo>
                    <a:cubicBezTo>
                      <a:pt x="5674" y="51248"/>
                      <a:pt x="5737" y="51060"/>
                      <a:pt x="5778" y="50851"/>
                    </a:cubicBezTo>
                    <a:cubicBezTo>
                      <a:pt x="5862" y="50497"/>
                      <a:pt x="5924" y="50142"/>
                      <a:pt x="5987" y="49767"/>
                    </a:cubicBezTo>
                    <a:lnTo>
                      <a:pt x="5987" y="49725"/>
                    </a:lnTo>
                    <a:lnTo>
                      <a:pt x="5987" y="49704"/>
                    </a:lnTo>
                    <a:cubicBezTo>
                      <a:pt x="6049" y="49287"/>
                      <a:pt x="6091" y="48870"/>
                      <a:pt x="6133" y="48390"/>
                    </a:cubicBezTo>
                    <a:cubicBezTo>
                      <a:pt x="6175" y="47931"/>
                      <a:pt x="6195" y="47452"/>
                      <a:pt x="6195" y="46951"/>
                    </a:cubicBezTo>
                    <a:cubicBezTo>
                      <a:pt x="6216" y="46784"/>
                      <a:pt x="6216" y="46596"/>
                      <a:pt x="6216" y="46409"/>
                    </a:cubicBezTo>
                    <a:lnTo>
                      <a:pt x="6216" y="46283"/>
                    </a:lnTo>
                    <a:lnTo>
                      <a:pt x="6216" y="46137"/>
                    </a:lnTo>
                    <a:lnTo>
                      <a:pt x="6216" y="46054"/>
                    </a:lnTo>
                    <a:cubicBezTo>
                      <a:pt x="6216" y="45574"/>
                      <a:pt x="6216" y="45095"/>
                      <a:pt x="6237" y="44594"/>
                    </a:cubicBezTo>
                    <a:lnTo>
                      <a:pt x="6237" y="44344"/>
                    </a:lnTo>
                    <a:lnTo>
                      <a:pt x="6237" y="44323"/>
                    </a:lnTo>
                    <a:cubicBezTo>
                      <a:pt x="6216" y="44093"/>
                      <a:pt x="6216" y="43885"/>
                      <a:pt x="6216" y="43655"/>
                    </a:cubicBezTo>
                    <a:lnTo>
                      <a:pt x="6216" y="43384"/>
                    </a:lnTo>
                    <a:cubicBezTo>
                      <a:pt x="6195" y="43259"/>
                      <a:pt x="6195" y="43155"/>
                      <a:pt x="6195" y="43030"/>
                    </a:cubicBezTo>
                    <a:cubicBezTo>
                      <a:pt x="6154" y="42425"/>
                      <a:pt x="6133" y="41841"/>
                      <a:pt x="6091" y="41278"/>
                    </a:cubicBezTo>
                    <a:cubicBezTo>
                      <a:pt x="6091" y="41090"/>
                      <a:pt x="6091" y="40923"/>
                      <a:pt x="6070" y="40756"/>
                    </a:cubicBezTo>
                    <a:cubicBezTo>
                      <a:pt x="6070" y="40589"/>
                      <a:pt x="6049" y="40423"/>
                      <a:pt x="6049" y="40256"/>
                    </a:cubicBezTo>
                    <a:cubicBezTo>
                      <a:pt x="6029" y="39943"/>
                      <a:pt x="6008" y="39609"/>
                      <a:pt x="6008" y="39317"/>
                    </a:cubicBezTo>
                    <a:cubicBezTo>
                      <a:pt x="6008" y="39192"/>
                      <a:pt x="6008" y="39067"/>
                      <a:pt x="6008" y="38942"/>
                    </a:cubicBezTo>
                    <a:cubicBezTo>
                      <a:pt x="6008" y="38629"/>
                      <a:pt x="5987" y="38337"/>
                      <a:pt x="5987" y="38045"/>
                    </a:cubicBezTo>
                    <a:lnTo>
                      <a:pt x="5945" y="37190"/>
                    </a:lnTo>
                    <a:cubicBezTo>
                      <a:pt x="5862" y="34895"/>
                      <a:pt x="5737" y="32622"/>
                      <a:pt x="5653" y="30348"/>
                    </a:cubicBezTo>
                    <a:lnTo>
                      <a:pt x="5611" y="29556"/>
                    </a:lnTo>
                    <a:cubicBezTo>
                      <a:pt x="5591" y="28951"/>
                      <a:pt x="5570" y="28325"/>
                      <a:pt x="5549" y="27699"/>
                    </a:cubicBezTo>
                    <a:cubicBezTo>
                      <a:pt x="5549" y="27074"/>
                      <a:pt x="5528" y="26406"/>
                      <a:pt x="5528" y="25760"/>
                    </a:cubicBezTo>
                    <a:lnTo>
                      <a:pt x="5528" y="25739"/>
                    </a:lnTo>
                    <a:lnTo>
                      <a:pt x="5528" y="24988"/>
                    </a:lnTo>
                    <a:cubicBezTo>
                      <a:pt x="5507" y="24425"/>
                      <a:pt x="5528" y="23841"/>
                      <a:pt x="5528" y="23278"/>
                    </a:cubicBezTo>
                    <a:cubicBezTo>
                      <a:pt x="5549" y="21380"/>
                      <a:pt x="5653" y="19461"/>
                      <a:pt x="5737" y="17542"/>
                    </a:cubicBezTo>
                    <a:cubicBezTo>
                      <a:pt x="5820" y="15519"/>
                      <a:pt x="5883" y="13516"/>
                      <a:pt x="5820" y="11514"/>
                    </a:cubicBezTo>
                    <a:cubicBezTo>
                      <a:pt x="5820" y="10993"/>
                      <a:pt x="5799" y="10471"/>
                      <a:pt x="5757" y="9950"/>
                    </a:cubicBezTo>
                    <a:cubicBezTo>
                      <a:pt x="5737" y="9387"/>
                      <a:pt x="5695" y="8823"/>
                      <a:pt x="5632" y="8281"/>
                    </a:cubicBezTo>
                    <a:lnTo>
                      <a:pt x="5632" y="8260"/>
                    </a:lnTo>
                    <a:cubicBezTo>
                      <a:pt x="5507" y="6925"/>
                      <a:pt x="5278" y="5591"/>
                      <a:pt x="4965" y="4277"/>
                    </a:cubicBezTo>
                    <a:cubicBezTo>
                      <a:pt x="4944" y="4214"/>
                      <a:pt x="4944" y="4130"/>
                      <a:pt x="4923" y="4047"/>
                    </a:cubicBezTo>
                    <a:cubicBezTo>
                      <a:pt x="4881" y="3880"/>
                      <a:pt x="4819" y="3734"/>
                      <a:pt x="4777" y="3567"/>
                    </a:cubicBezTo>
                    <a:cubicBezTo>
                      <a:pt x="4735" y="3400"/>
                      <a:pt x="4694" y="3254"/>
                      <a:pt x="4652" y="3088"/>
                    </a:cubicBezTo>
                    <a:cubicBezTo>
                      <a:pt x="4631" y="3025"/>
                      <a:pt x="4610" y="2942"/>
                      <a:pt x="4568" y="2858"/>
                    </a:cubicBezTo>
                    <a:cubicBezTo>
                      <a:pt x="4527" y="2712"/>
                      <a:pt x="4485" y="2587"/>
                      <a:pt x="4443" y="2441"/>
                    </a:cubicBezTo>
                    <a:cubicBezTo>
                      <a:pt x="4381" y="2274"/>
                      <a:pt x="4318" y="2107"/>
                      <a:pt x="4256" y="1920"/>
                    </a:cubicBezTo>
                    <a:cubicBezTo>
                      <a:pt x="4235" y="1857"/>
                      <a:pt x="4214" y="1815"/>
                      <a:pt x="4193" y="1753"/>
                    </a:cubicBezTo>
                    <a:cubicBezTo>
                      <a:pt x="4110" y="1523"/>
                      <a:pt x="4026" y="1273"/>
                      <a:pt x="3922" y="1064"/>
                    </a:cubicBezTo>
                    <a:cubicBezTo>
                      <a:pt x="3880" y="918"/>
                      <a:pt x="3818" y="793"/>
                      <a:pt x="3755" y="668"/>
                    </a:cubicBezTo>
                    <a:cubicBezTo>
                      <a:pt x="3692" y="522"/>
                      <a:pt x="3651" y="397"/>
                      <a:pt x="3588" y="272"/>
                    </a:cubicBezTo>
                    <a:lnTo>
                      <a:pt x="34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7"/>
              <p:cNvSpPr/>
              <p:nvPr/>
            </p:nvSpPr>
            <p:spPr>
              <a:xfrm>
                <a:off x="8630525" y="2992125"/>
                <a:ext cx="364525" cy="1141450"/>
              </a:xfrm>
              <a:custGeom>
                <a:rect b="b" l="l" r="r" t="t"/>
                <a:pathLst>
                  <a:path extrusionOk="0" h="45658" w="14581">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7"/>
              <p:cNvSpPr/>
              <p:nvPr/>
            </p:nvSpPr>
            <p:spPr>
              <a:xfrm>
                <a:off x="8580475" y="2411250"/>
                <a:ext cx="151250" cy="1721800"/>
              </a:xfrm>
              <a:custGeom>
                <a:rect b="b" l="l" r="r" t="t"/>
                <a:pathLst>
                  <a:path extrusionOk="0" h="68872" w="605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7"/>
              <p:cNvSpPr/>
              <p:nvPr/>
            </p:nvSpPr>
            <p:spPr>
              <a:xfrm>
                <a:off x="8118475" y="3489575"/>
                <a:ext cx="340525" cy="645050"/>
              </a:xfrm>
              <a:custGeom>
                <a:rect b="b" l="l" r="r" t="t"/>
                <a:pathLst>
                  <a:path extrusionOk="0" h="25802" w="13621">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7"/>
              <p:cNvSpPr/>
              <p:nvPr/>
            </p:nvSpPr>
            <p:spPr>
              <a:xfrm>
                <a:off x="8020975" y="3064075"/>
                <a:ext cx="492775" cy="1072100"/>
              </a:xfrm>
              <a:custGeom>
                <a:rect b="b" l="l" r="r" t="t"/>
                <a:pathLst>
                  <a:path extrusionOk="0" h="42884" w="19711">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7"/>
              <p:cNvSpPr/>
              <p:nvPr/>
            </p:nvSpPr>
            <p:spPr>
              <a:xfrm>
                <a:off x="8362525" y="2410725"/>
                <a:ext cx="225275" cy="1725450"/>
              </a:xfrm>
              <a:custGeom>
                <a:rect b="b" l="l" r="r" t="t"/>
                <a:pathLst>
                  <a:path extrusionOk="0" h="69018" w="9011">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7"/>
              <p:cNvSpPr/>
              <p:nvPr/>
            </p:nvSpPr>
            <p:spPr>
              <a:xfrm>
                <a:off x="8414150" y="2180775"/>
                <a:ext cx="200250" cy="1955400"/>
              </a:xfrm>
              <a:custGeom>
                <a:rect b="b" l="l" r="r" t="t"/>
                <a:pathLst>
                  <a:path extrusionOk="0" h="78216" w="801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7"/>
              <p:cNvSpPr/>
              <p:nvPr/>
            </p:nvSpPr>
            <p:spPr>
              <a:xfrm>
                <a:off x="8411000" y="2170350"/>
                <a:ext cx="207050" cy="1966350"/>
              </a:xfrm>
              <a:custGeom>
                <a:rect b="b" l="l" r="r" t="t"/>
                <a:pathLst>
                  <a:path extrusionOk="0" h="78654" w="8282">
                    <a:moveTo>
                      <a:pt x="2796" y="0"/>
                    </a:moveTo>
                    <a:lnTo>
                      <a:pt x="2441" y="313"/>
                    </a:lnTo>
                    <a:cubicBezTo>
                      <a:pt x="1482" y="1126"/>
                      <a:pt x="960" y="2232"/>
                      <a:pt x="689" y="3462"/>
                    </a:cubicBezTo>
                    <a:cubicBezTo>
                      <a:pt x="439" y="4714"/>
                      <a:pt x="314" y="5986"/>
                      <a:pt x="335" y="7258"/>
                    </a:cubicBezTo>
                    <a:cubicBezTo>
                      <a:pt x="314" y="9949"/>
                      <a:pt x="314" y="12661"/>
                      <a:pt x="335" y="15309"/>
                    </a:cubicBezTo>
                    <a:lnTo>
                      <a:pt x="335" y="16227"/>
                    </a:lnTo>
                    <a:lnTo>
                      <a:pt x="335" y="16936"/>
                    </a:lnTo>
                    <a:cubicBezTo>
                      <a:pt x="335" y="21108"/>
                      <a:pt x="335" y="25384"/>
                      <a:pt x="209" y="29597"/>
                    </a:cubicBezTo>
                    <a:cubicBezTo>
                      <a:pt x="209" y="29910"/>
                      <a:pt x="189" y="30243"/>
                      <a:pt x="189" y="30556"/>
                    </a:cubicBezTo>
                    <a:lnTo>
                      <a:pt x="189" y="31036"/>
                    </a:lnTo>
                    <a:cubicBezTo>
                      <a:pt x="189" y="31203"/>
                      <a:pt x="189" y="31328"/>
                      <a:pt x="168" y="31474"/>
                    </a:cubicBezTo>
                    <a:lnTo>
                      <a:pt x="168" y="31641"/>
                    </a:lnTo>
                    <a:cubicBezTo>
                      <a:pt x="84" y="34665"/>
                      <a:pt x="1" y="37627"/>
                      <a:pt x="1" y="40547"/>
                    </a:cubicBezTo>
                    <a:lnTo>
                      <a:pt x="1" y="41152"/>
                    </a:lnTo>
                    <a:lnTo>
                      <a:pt x="1" y="41861"/>
                    </a:lnTo>
                    <a:cubicBezTo>
                      <a:pt x="1" y="41882"/>
                      <a:pt x="1" y="41903"/>
                      <a:pt x="1" y="41903"/>
                    </a:cubicBezTo>
                    <a:cubicBezTo>
                      <a:pt x="1" y="42779"/>
                      <a:pt x="22" y="43655"/>
                      <a:pt x="63" y="44510"/>
                    </a:cubicBezTo>
                    <a:cubicBezTo>
                      <a:pt x="147" y="46742"/>
                      <a:pt x="335" y="48973"/>
                      <a:pt x="606" y="51226"/>
                    </a:cubicBezTo>
                    <a:cubicBezTo>
                      <a:pt x="668" y="51664"/>
                      <a:pt x="731" y="52102"/>
                      <a:pt x="793" y="52561"/>
                    </a:cubicBezTo>
                    <a:cubicBezTo>
                      <a:pt x="867" y="52985"/>
                      <a:pt x="925" y="53410"/>
                      <a:pt x="1009" y="53834"/>
                    </a:cubicBezTo>
                    <a:lnTo>
                      <a:pt x="1009" y="53834"/>
                    </a:lnTo>
                    <a:cubicBezTo>
                      <a:pt x="1014" y="53890"/>
                      <a:pt x="1018" y="53945"/>
                      <a:pt x="1023" y="54000"/>
                    </a:cubicBezTo>
                    <a:cubicBezTo>
                      <a:pt x="1065" y="54271"/>
                      <a:pt x="1127" y="54501"/>
                      <a:pt x="1169" y="54751"/>
                    </a:cubicBezTo>
                    <a:cubicBezTo>
                      <a:pt x="1357" y="55690"/>
                      <a:pt x="1544" y="56649"/>
                      <a:pt x="1753" y="57567"/>
                    </a:cubicBezTo>
                    <a:cubicBezTo>
                      <a:pt x="1920" y="58359"/>
                      <a:pt x="2087" y="59152"/>
                      <a:pt x="2254" y="59965"/>
                    </a:cubicBezTo>
                    <a:cubicBezTo>
                      <a:pt x="2316" y="60257"/>
                      <a:pt x="2358" y="60570"/>
                      <a:pt x="2420" y="60862"/>
                    </a:cubicBezTo>
                    <a:cubicBezTo>
                      <a:pt x="2420" y="60883"/>
                      <a:pt x="2420" y="60904"/>
                      <a:pt x="2441" y="60925"/>
                    </a:cubicBezTo>
                    <a:cubicBezTo>
                      <a:pt x="2462" y="61092"/>
                      <a:pt x="2483" y="61258"/>
                      <a:pt x="2525" y="61425"/>
                    </a:cubicBezTo>
                    <a:cubicBezTo>
                      <a:pt x="2566" y="61634"/>
                      <a:pt x="2608" y="61863"/>
                      <a:pt x="2629" y="62072"/>
                    </a:cubicBezTo>
                    <a:cubicBezTo>
                      <a:pt x="2650" y="62239"/>
                      <a:pt x="2692" y="62385"/>
                      <a:pt x="2712" y="62552"/>
                    </a:cubicBezTo>
                    <a:cubicBezTo>
                      <a:pt x="2754" y="62844"/>
                      <a:pt x="2775" y="63136"/>
                      <a:pt x="2817" y="63428"/>
                    </a:cubicBezTo>
                    <a:lnTo>
                      <a:pt x="2817" y="63469"/>
                    </a:lnTo>
                    <a:cubicBezTo>
                      <a:pt x="2942" y="64471"/>
                      <a:pt x="3004" y="65513"/>
                      <a:pt x="3046" y="66535"/>
                    </a:cubicBezTo>
                    <a:cubicBezTo>
                      <a:pt x="3067" y="66994"/>
                      <a:pt x="3088" y="67432"/>
                      <a:pt x="3109" y="67870"/>
                    </a:cubicBezTo>
                    <a:cubicBezTo>
                      <a:pt x="3109" y="67995"/>
                      <a:pt x="3109" y="68100"/>
                      <a:pt x="3109" y="68225"/>
                    </a:cubicBezTo>
                    <a:lnTo>
                      <a:pt x="3109" y="68371"/>
                    </a:lnTo>
                    <a:cubicBezTo>
                      <a:pt x="3130" y="68809"/>
                      <a:pt x="3150" y="69226"/>
                      <a:pt x="3171" y="69664"/>
                    </a:cubicBezTo>
                    <a:cubicBezTo>
                      <a:pt x="3213" y="70915"/>
                      <a:pt x="3296" y="72188"/>
                      <a:pt x="3442" y="73439"/>
                    </a:cubicBezTo>
                    <a:cubicBezTo>
                      <a:pt x="3505" y="73856"/>
                      <a:pt x="3547" y="74274"/>
                      <a:pt x="3630" y="74691"/>
                    </a:cubicBezTo>
                    <a:cubicBezTo>
                      <a:pt x="3651" y="74878"/>
                      <a:pt x="3693" y="75087"/>
                      <a:pt x="3734" y="75275"/>
                    </a:cubicBezTo>
                    <a:cubicBezTo>
                      <a:pt x="3797" y="75650"/>
                      <a:pt x="3880" y="76026"/>
                      <a:pt x="3985" y="76401"/>
                    </a:cubicBezTo>
                    <a:cubicBezTo>
                      <a:pt x="3985" y="76422"/>
                      <a:pt x="3985" y="76422"/>
                      <a:pt x="3985" y="76422"/>
                    </a:cubicBezTo>
                    <a:cubicBezTo>
                      <a:pt x="4047" y="76630"/>
                      <a:pt x="4089" y="76818"/>
                      <a:pt x="4152" y="77027"/>
                    </a:cubicBezTo>
                    <a:cubicBezTo>
                      <a:pt x="4318" y="77569"/>
                      <a:pt x="4506" y="78111"/>
                      <a:pt x="4736" y="78633"/>
                    </a:cubicBezTo>
                    <a:lnTo>
                      <a:pt x="5048" y="78633"/>
                    </a:lnTo>
                    <a:cubicBezTo>
                      <a:pt x="4798" y="78028"/>
                      <a:pt x="4590" y="77423"/>
                      <a:pt x="4402" y="76797"/>
                    </a:cubicBezTo>
                    <a:cubicBezTo>
                      <a:pt x="4277" y="76297"/>
                      <a:pt x="4152" y="75796"/>
                      <a:pt x="4047" y="75275"/>
                    </a:cubicBezTo>
                    <a:cubicBezTo>
                      <a:pt x="3797" y="73898"/>
                      <a:pt x="3630" y="72501"/>
                      <a:pt x="3547" y="71103"/>
                    </a:cubicBezTo>
                    <a:cubicBezTo>
                      <a:pt x="3526" y="70623"/>
                      <a:pt x="3505" y="70123"/>
                      <a:pt x="3484" y="69643"/>
                    </a:cubicBezTo>
                    <a:cubicBezTo>
                      <a:pt x="3463" y="69205"/>
                      <a:pt x="3442" y="68788"/>
                      <a:pt x="3422" y="68350"/>
                    </a:cubicBezTo>
                    <a:cubicBezTo>
                      <a:pt x="3380" y="67182"/>
                      <a:pt x="3338" y="65993"/>
                      <a:pt x="3255" y="64804"/>
                    </a:cubicBezTo>
                    <a:cubicBezTo>
                      <a:pt x="3234" y="64575"/>
                      <a:pt x="3213" y="64345"/>
                      <a:pt x="3192" y="64116"/>
                    </a:cubicBezTo>
                    <a:cubicBezTo>
                      <a:pt x="3171" y="63887"/>
                      <a:pt x="3150" y="63657"/>
                      <a:pt x="3130" y="63407"/>
                    </a:cubicBezTo>
                    <a:cubicBezTo>
                      <a:pt x="3130" y="63386"/>
                      <a:pt x="3130" y="63365"/>
                      <a:pt x="3130" y="63344"/>
                    </a:cubicBezTo>
                    <a:cubicBezTo>
                      <a:pt x="2984" y="62197"/>
                      <a:pt x="2796" y="61050"/>
                      <a:pt x="2566" y="59924"/>
                    </a:cubicBezTo>
                    <a:cubicBezTo>
                      <a:pt x="2525" y="59715"/>
                      <a:pt x="2483" y="59506"/>
                      <a:pt x="2441" y="59319"/>
                    </a:cubicBezTo>
                    <a:cubicBezTo>
                      <a:pt x="2400" y="59110"/>
                      <a:pt x="2379" y="58964"/>
                      <a:pt x="2337" y="58797"/>
                    </a:cubicBezTo>
                    <a:cubicBezTo>
                      <a:pt x="2337" y="58776"/>
                      <a:pt x="2337" y="58756"/>
                      <a:pt x="2337" y="58735"/>
                    </a:cubicBezTo>
                    <a:cubicBezTo>
                      <a:pt x="2233" y="58318"/>
                      <a:pt x="2149" y="57900"/>
                      <a:pt x="2066" y="57483"/>
                    </a:cubicBezTo>
                    <a:cubicBezTo>
                      <a:pt x="1878" y="56566"/>
                      <a:pt x="1670" y="55627"/>
                      <a:pt x="1482" y="54688"/>
                    </a:cubicBezTo>
                    <a:cubicBezTo>
                      <a:pt x="1252" y="53499"/>
                      <a:pt x="1085" y="52331"/>
                      <a:pt x="919" y="51184"/>
                    </a:cubicBezTo>
                    <a:lnTo>
                      <a:pt x="919" y="51184"/>
                    </a:lnTo>
                    <a:cubicBezTo>
                      <a:pt x="919" y="51184"/>
                      <a:pt x="919" y="51184"/>
                      <a:pt x="919" y="51184"/>
                    </a:cubicBezTo>
                    <a:cubicBezTo>
                      <a:pt x="856" y="50684"/>
                      <a:pt x="793" y="50204"/>
                      <a:pt x="752" y="49703"/>
                    </a:cubicBezTo>
                    <a:cubicBezTo>
                      <a:pt x="689" y="49078"/>
                      <a:pt x="627" y="48452"/>
                      <a:pt x="585" y="47847"/>
                    </a:cubicBezTo>
                    <a:cubicBezTo>
                      <a:pt x="481" y="46596"/>
                      <a:pt x="418" y="45365"/>
                      <a:pt x="355" y="44114"/>
                    </a:cubicBezTo>
                    <a:cubicBezTo>
                      <a:pt x="355" y="43655"/>
                      <a:pt x="335" y="43175"/>
                      <a:pt x="335" y="42716"/>
                    </a:cubicBezTo>
                    <a:cubicBezTo>
                      <a:pt x="335" y="42424"/>
                      <a:pt x="314" y="42111"/>
                      <a:pt x="314" y="41819"/>
                    </a:cubicBezTo>
                    <a:cubicBezTo>
                      <a:pt x="272" y="38732"/>
                      <a:pt x="355" y="35604"/>
                      <a:pt x="460" y="32413"/>
                    </a:cubicBezTo>
                    <a:cubicBezTo>
                      <a:pt x="460" y="32267"/>
                      <a:pt x="460" y="32141"/>
                      <a:pt x="460" y="32016"/>
                    </a:cubicBezTo>
                    <a:cubicBezTo>
                      <a:pt x="481" y="31870"/>
                      <a:pt x="460" y="31766"/>
                      <a:pt x="460" y="31641"/>
                    </a:cubicBezTo>
                    <a:lnTo>
                      <a:pt x="460" y="31599"/>
                    </a:lnTo>
                    <a:cubicBezTo>
                      <a:pt x="481" y="30932"/>
                      <a:pt x="501" y="30264"/>
                      <a:pt x="522" y="29597"/>
                    </a:cubicBezTo>
                    <a:cubicBezTo>
                      <a:pt x="627" y="25822"/>
                      <a:pt x="647" y="22005"/>
                      <a:pt x="647" y="18229"/>
                    </a:cubicBezTo>
                    <a:lnTo>
                      <a:pt x="647" y="16895"/>
                    </a:lnTo>
                    <a:lnTo>
                      <a:pt x="647" y="15309"/>
                    </a:lnTo>
                    <a:lnTo>
                      <a:pt x="647" y="7258"/>
                    </a:lnTo>
                    <a:cubicBezTo>
                      <a:pt x="668" y="5006"/>
                      <a:pt x="814" y="2482"/>
                      <a:pt x="2295" y="876"/>
                    </a:cubicBezTo>
                    <a:lnTo>
                      <a:pt x="2295" y="876"/>
                    </a:lnTo>
                    <a:cubicBezTo>
                      <a:pt x="1670" y="4130"/>
                      <a:pt x="2546" y="7467"/>
                      <a:pt x="3422" y="10679"/>
                    </a:cubicBezTo>
                    <a:cubicBezTo>
                      <a:pt x="3588" y="11305"/>
                      <a:pt x="3755" y="11910"/>
                      <a:pt x="3901" y="12514"/>
                    </a:cubicBezTo>
                    <a:cubicBezTo>
                      <a:pt x="4152" y="13599"/>
                      <a:pt x="4423" y="14705"/>
                      <a:pt x="4610" y="15789"/>
                    </a:cubicBezTo>
                    <a:cubicBezTo>
                      <a:pt x="4673" y="16081"/>
                      <a:pt x="4715" y="16373"/>
                      <a:pt x="4777" y="16644"/>
                    </a:cubicBezTo>
                    <a:cubicBezTo>
                      <a:pt x="4840" y="16999"/>
                      <a:pt x="4882" y="17333"/>
                      <a:pt x="4944" y="17687"/>
                    </a:cubicBezTo>
                    <a:cubicBezTo>
                      <a:pt x="5320" y="20127"/>
                      <a:pt x="5570" y="22568"/>
                      <a:pt x="5737" y="25029"/>
                    </a:cubicBezTo>
                    <a:lnTo>
                      <a:pt x="5778" y="25801"/>
                    </a:lnTo>
                    <a:cubicBezTo>
                      <a:pt x="5778" y="25884"/>
                      <a:pt x="5778" y="25968"/>
                      <a:pt x="5778" y="26051"/>
                    </a:cubicBezTo>
                    <a:cubicBezTo>
                      <a:pt x="5778" y="26197"/>
                      <a:pt x="5799" y="26322"/>
                      <a:pt x="5799" y="26468"/>
                    </a:cubicBezTo>
                    <a:lnTo>
                      <a:pt x="5799" y="26614"/>
                    </a:lnTo>
                    <a:cubicBezTo>
                      <a:pt x="5820" y="26990"/>
                      <a:pt x="5841" y="27344"/>
                      <a:pt x="5862" y="27699"/>
                    </a:cubicBezTo>
                    <a:cubicBezTo>
                      <a:pt x="5862" y="27699"/>
                      <a:pt x="5862" y="27699"/>
                      <a:pt x="5862" y="27699"/>
                    </a:cubicBezTo>
                    <a:lnTo>
                      <a:pt x="5862" y="27699"/>
                    </a:lnTo>
                    <a:cubicBezTo>
                      <a:pt x="5862" y="27949"/>
                      <a:pt x="5883" y="28220"/>
                      <a:pt x="5883" y="28470"/>
                    </a:cubicBezTo>
                    <a:cubicBezTo>
                      <a:pt x="5945" y="30014"/>
                      <a:pt x="5966" y="31557"/>
                      <a:pt x="5966" y="33101"/>
                    </a:cubicBezTo>
                    <a:lnTo>
                      <a:pt x="5966" y="33601"/>
                    </a:lnTo>
                    <a:lnTo>
                      <a:pt x="5966" y="34039"/>
                    </a:lnTo>
                    <a:lnTo>
                      <a:pt x="5966" y="35771"/>
                    </a:lnTo>
                    <a:lnTo>
                      <a:pt x="5966" y="38837"/>
                    </a:lnTo>
                    <a:lnTo>
                      <a:pt x="5966" y="39024"/>
                    </a:lnTo>
                    <a:lnTo>
                      <a:pt x="5966" y="39275"/>
                    </a:lnTo>
                    <a:lnTo>
                      <a:pt x="5966" y="40943"/>
                    </a:lnTo>
                    <a:cubicBezTo>
                      <a:pt x="5945" y="43738"/>
                      <a:pt x="5945" y="46575"/>
                      <a:pt x="6029" y="49411"/>
                    </a:cubicBezTo>
                    <a:lnTo>
                      <a:pt x="6029" y="49599"/>
                    </a:lnTo>
                    <a:cubicBezTo>
                      <a:pt x="6070" y="50934"/>
                      <a:pt x="6133" y="52269"/>
                      <a:pt x="6216" y="53604"/>
                    </a:cubicBezTo>
                    <a:cubicBezTo>
                      <a:pt x="6300" y="54959"/>
                      <a:pt x="6404" y="56294"/>
                      <a:pt x="6550" y="57629"/>
                    </a:cubicBezTo>
                    <a:cubicBezTo>
                      <a:pt x="6696" y="59006"/>
                      <a:pt x="6884" y="60403"/>
                      <a:pt x="7072" y="61780"/>
                    </a:cubicBezTo>
                    <a:cubicBezTo>
                      <a:pt x="7072" y="61842"/>
                      <a:pt x="7072" y="61905"/>
                      <a:pt x="7093" y="61947"/>
                    </a:cubicBezTo>
                    <a:cubicBezTo>
                      <a:pt x="7113" y="62134"/>
                      <a:pt x="7134" y="62301"/>
                      <a:pt x="7155" y="62468"/>
                    </a:cubicBezTo>
                    <a:cubicBezTo>
                      <a:pt x="7197" y="62718"/>
                      <a:pt x="7218" y="62969"/>
                      <a:pt x="7259" y="63198"/>
                    </a:cubicBezTo>
                    <a:cubicBezTo>
                      <a:pt x="7447" y="64679"/>
                      <a:pt x="7635" y="66160"/>
                      <a:pt x="7781" y="67641"/>
                    </a:cubicBezTo>
                    <a:cubicBezTo>
                      <a:pt x="7781" y="67808"/>
                      <a:pt x="7802" y="67975"/>
                      <a:pt x="7823" y="68141"/>
                    </a:cubicBezTo>
                    <a:cubicBezTo>
                      <a:pt x="7843" y="68308"/>
                      <a:pt x="7843" y="68496"/>
                      <a:pt x="7864" y="68684"/>
                    </a:cubicBezTo>
                    <a:cubicBezTo>
                      <a:pt x="7885" y="69122"/>
                      <a:pt x="7927" y="69539"/>
                      <a:pt x="7948" y="69977"/>
                    </a:cubicBezTo>
                    <a:lnTo>
                      <a:pt x="7948" y="70248"/>
                    </a:lnTo>
                    <a:cubicBezTo>
                      <a:pt x="7948" y="70394"/>
                      <a:pt x="7948" y="70540"/>
                      <a:pt x="7948" y="70707"/>
                    </a:cubicBezTo>
                    <a:cubicBezTo>
                      <a:pt x="7948" y="70957"/>
                      <a:pt x="7969" y="71207"/>
                      <a:pt x="7969" y="71458"/>
                    </a:cubicBezTo>
                    <a:lnTo>
                      <a:pt x="7969" y="72334"/>
                    </a:lnTo>
                    <a:cubicBezTo>
                      <a:pt x="7948" y="73314"/>
                      <a:pt x="7885" y="74315"/>
                      <a:pt x="7781" y="75296"/>
                    </a:cubicBezTo>
                    <a:cubicBezTo>
                      <a:pt x="7739" y="75713"/>
                      <a:pt x="7677" y="76130"/>
                      <a:pt x="7593" y="76547"/>
                    </a:cubicBezTo>
                    <a:cubicBezTo>
                      <a:pt x="7572" y="76693"/>
                      <a:pt x="7551" y="76839"/>
                      <a:pt x="7531" y="76985"/>
                    </a:cubicBezTo>
                    <a:cubicBezTo>
                      <a:pt x="7489" y="77110"/>
                      <a:pt x="7489" y="77214"/>
                      <a:pt x="7447" y="77340"/>
                    </a:cubicBezTo>
                    <a:cubicBezTo>
                      <a:pt x="7426" y="77444"/>
                      <a:pt x="7405" y="77548"/>
                      <a:pt x="7385" y="77652"/>
                    </a:cubicBezTo>
                    <a:cubicBezTo>
                      <a:pt x="7364" y="77736"/>
                      <a:pt x="7343" y="77819"/>
                      <a:pt x="7343" y="77903"/>
                    </a:cubicBezTo>
                    <a:cubicBezTo>
                      <a:pt x="7322" y="77924"/>
                      <a:pt x="7322" y="77944"/>
                      <a:pt x="7322" y="77965"/>
                    </a:cubicBezTo>
                    <a:cubicBezTo>
                      <a:pt x="7322" y="78007"/>
                      <a:pt x="7301" y="78049"/>
                      <a:pt x="7280" y="78090"/>
                    </a:cubicBezTo>
                    <a:cubicBezTo>
                      <a:pt x="7280" y="78132"/>
                      <a:pt x="7259" y="78236"/>
                      <a:pt x="7239" y="78320"/>
                    </a:cubicBezTo>
                    <a:cubicBezTo>
                      <a:pt x="7218" y="78382"/>
                      <a:pt x="7197" y="78445"/>
                      <a:pt x="7176" y="78508"/>
                    </a:cubicBezTo>
                    <a:cubicBezTo>
                      <a:pt x="7155" y="78570"/>
                      <a:pt x="7155" y="78612"/>
                      <a:pt x="7134" y="78654"/>
                    </a:cubicBezTo>
                    <a:lnTo>
                      <a:pt x="7468" y="78654"/>
                    </a:lnTo>
                    <a:cubicBezTo>
                      <a:pt x="7468" y="78591"/>
                      <a:pt x="7489" y="78549"/>
                      <a:pt x="7510" y="78487"/>
                    </a:cubicBezTo>
                    <a:cubicBezTo>
                      <a:pt x="7510" y="78424"/>
                      <a:pt x="7551" y="78320"/>
                      <a:pt x="7572" y="78216"/>
                    </a:cubicBezTo>
                    <a:cubicBezTo>
                      <a:pt x="7572" y="78216"/>
                      <a:pt x="7572" y="78216"/>
                      <a:pt x="7572" y="78195"/>
                    </a:cubicBezTo>
                    <a:cubicBezTo>
                      <a:pt x="7593" y="78132"/>
                      <a:pt x="7614" y="78049"/>
                      <a:pt x="7614" y="77986"/>
                    </a:cubicBezTo>
                    <a:lnTo>
                      <a:pt x="7614" y="77944"/>
                    </a:lnTo>
                    <a:cubicBezTo>
                      <a:pt x="7635" y="77861"/>
                      <a:pt x="7656" y="77757"/>
                      <a:pt x="7677" y="77673"/>
                    </a:cubicBezTo>
                    <a:lnTo>
                      <a:pt x="7760" y="77340"/>
                    </a:lnTo>
                    <a:cubicBezTo>
                      <a:pt x="7781" y="77235"/>
                      <a:pt x="7802" y="77152"/>
                      <a:pt x="7802" y="77048"/>
                    </a:cubicBezTo>
                    <a:cubicBezTo>
                      <a:pt x="7802" y="77048"/>
                      <a:pt x="7802" y="77006"/>
                      <a:pt x="7823" y="76964"/>
                    </a:cubicBezTo>
                    <a:cubicBezTo>
                      <a:pt x="7885" y="76630"/>
                      <a:pt x="7948" y="76297"/>
                      <a:pt x="7989" y="75963"/>
                    </a:cubicBezTo>
                    <a:cubicBezTo>
                      <a:pt x="8031" y="75754"/>
                      <a:pt x="8052" y="75525"/>
                      <a:pt x="8073" y="75296"/>
                    </a:cubicBezTo>
                    <a:cubicBezTo>
                      <a:pt x="8135" y="74774"/>
                      <a:pt x="8177" y="74253"/>
                      <a:pt x="8219" y="73710"/>
                    </a:cubicBezTo>
                    <a:cubicBezTo>
                      <a:pt x="8219" y="73710"/>
                      <a:pt x="8219" y="73690"/>
                      <a:pt x="8219" y="73690"/>
                    </a:cubicBezTo>
                    <a:cubicBezTo>
                      <a:pt x="8219" y="73564"/>
                      <a:pt x="8219" y="73439"/>
                      <a:pt x="8219" y="73335"/>
                    </a:cubicBezTo>
                    <a:cubicBezTo>
                      <a:pt x="8240" y="73064"/>
                      <a:pt x="8240" y="72793"/>
                      <a:pt x="8261" y="72501"/>
                    </a:cubicBezTo>
                    <a:cubicBezTo>
                      <a:pt x="8281" y="71896"/>
                      <a:pt x="8281" y="71291"/>
                      <a:pt x="8261" y="70707"/>
                    </a:cubicBezTo>
                    <a:cubicBezTo>
                      <a:pt x="8261" y="70519"/>
                      <a:pt x="8261" y="70352"/>
                      <a:pt x="8240" y="70165"/>
                    </a:cubicBezTo>
                    <a:cubicBezTo>
                      <a:pt x="8240" y="70123"/>
                      <a:pt x="8240" y="70081"/>
                      <a:pt x="8240" y="70039"/>
                    </a:cubicBezTo>
                    <a:lnTo>
                      <a:pt x="8240" y="69914"/>
                    </a:lnTo>
                    <a:cubicBezTo>
                      <a:pt x="8240" y="69727"/>
                      <a:pt x="8219" y="69560"/>
                      <a:pt x="8219" y="69393"/>
                    </a:cubicBezTo>
                    <a:cubicBezTo>
                      <a:pt x="8177" y="68809"/>
                      <a:pt x="8135" y="68246"/>
                      <a:pt x="8094" y="67662"/>
                    </a:cubicBezTo>
                    <a:cubicBezTo>
                      <a:pt x="8073" y="67516"/>
                      <a:pt x="8052" y="67349"/>
                      <a:pt x="8031" y="67182"/>
                    </a:cubicBezTo>
                    <a:cubicBezTo>
                      <a:pt x="8031" y="67036"/>
                      <a:pt x="8010" y="66890"/>
                      <a:pt x="7989" y="66744"/>
                    </a:cubicBezTo>
                    <a:cubicBezTo>
                      <a:pt x="7843" y="65117"/>
                      <a:pt x="7614" y="63511"/>
                      <a:pt x="7405" y="61905"/>
                    </a:cubicBezTo>
                    <a:cubicBezTo>
                      <a:pt x="7405" y="61863"/>
                      <a:pt x="7385" y="61801"/>
                      <a:pt x="7385" y="61738"/>
                    </a:cubicBezTo>
                    <a:cubicBezTo>
                      <a:pt x="7343" y="61509"/>
                      <a:pt x="7322" y="61258"/>
                      <a:pt x="7280" y="61008"/>
                    </a:cubicBezTo>
                    <a:cubicBezTo>
                      <a:pt x="7239" y="60779"/>
                      <a:pt x="7218" y="60528"/>
                      <a:pt x="7176" y="60278"/>
                    </a:cubicBezTo>
                    <a:cubicBezTo>
                      <a:pt x="7072" y="59381"/>
                      <a:pt x="6946" y="58464"/>
                      <a:pt x="6863" y="57588"/>
                    </a:cubicBezTo>
                    <a:cubicBezTo>
                      <a:pt x="6196" y="51539"/>
                      <a:pt x="6237" y="45302"/>
                      <a:pt x="6279" y="39275"/>
                    </a:cubicBezTo>
                    <a:cubicBezTo>
                      <a:pt x="6300" y="37231"/>
                      <a:pt x="6300" y="35187"/>
                      <a:pt x="6300" y="33143"/>
                    </a:cubicBezTo>
                    <a:lnTo>
                      <a:pt x="6300" y="32538"/>
                    </a:lnTo>
                    <a:cubicBezTo>
                      <a:pt x="6300" y="32517"/>
                      <a:pt x="6300" y="32496"/>
                      <a:pt x="6300" y="32496"/>
                    </a:cubicBezTo>
                    <a:cubicBezTo>
                      <a:pt x="6300" y="31453"/>
                      <a:pt x="6258" y="30410"/>
                      <a:pt x="6237" y="29367"/>
                    </a:cubicBezTo>
                    <a:cubicBezTo>
                      <a:pt x="6237" y="29054"/>
                      <a:pt x="6216" y="28742"/>
                      <a:pt x="6216" y="28429"/>
                    </a:cubicBezTo>
                    <a:cubicBezTo>
                      <a:pt x="6196" y="27991"/>
                      <a:pt x="6175" y="27553"/>
                      <a:pt x="6154" y="27136"/>
                    </a:cubicBezTo>
                    <a:cubicBezTo>
                      <a:pt x="6154" y="27010"/>
                      <a:pt x="6154" y="26864"/>
                      <a:pt x="6133" y="26760"/>
                    </a:cubicBezTo>
                    <a:lnTo>
                      <a:pt x="6133" y="26593"/>
                    </a:lnTo>
                    <a:lnTo>
                      <a:pt x="6133" y="26406"/>
                    </a:lnTo>
                    <a:cubicBezTo>
                      <a:pt x="5987" y="22839"/>
                      <a:pt x="5591" y="19293"/>
                      <a:pt x="4944" y="15789"/>
                    </a:cubicBezTo>
                    <a:cubicBezTo>
                      <a:pt x="4902" y="15539"/>
                      <a:pt x="4861" y="15289"/>
                      <a:pt x="4798" y="15059"/>
                    </a:cubicBezTo>
                    <a:lnTo>
                      <a:pt x="4798" y="15038"/>
                    </a:lnTo>
                    <a:cubicBezTo>
                      <a:pt x="4756" y="14830"/>
                      <a:pt x="4715" y="14600"/>
                      <a:pt x="4673" y="14413"/>
                    </a:cubicBezTo>
                    <a:cubicBezTo>
                      <a:pt x="4527" y="13745"/>
                      <a:pt x="4381" y="13099"/>
                      <a:pt x="4214" y="12452"/>
                    </a:cubicBezTo>
                    <a:cubicBezTo>
                      <a:pt x="4068" y="11847"/>
                      <a:pt x="3901" y="11221"/>
                      <a:pt x="3734" y="10637"/>
                    </a:cubicBezTo>
                    <a:cubicBezTo>
                      <a:pt x="2838" y="7279"/>
                      <a:pt x="1920" y="3817"/>
                      <a:pt x="2712" y="480"/>
                    </a:cubicBezTo>
                    <a:lnTo>
                      <a:pt x="27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7"/>
              <p:cNvSpPr/>
              <p:nvPr/>
            </p:nvSpPr>
            <p:spPr>
              <a:xfrm>
                <a:off x="8494450" y="2310075"/>
                <a:ext cx="176275" cy="1825075"/>
              </a:xfrm>
              <a:custGeom>
                <a:rect b="b" l="l" r="r" t="t"/>
                <a:pathLst>
                  <a:path extrusionOk="0" h="73003" w="7051">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7"/>
              <p:cNvSpPr/>
              <p:nvPr/>
            </p:nvSpPr>
            <p:spPr>
              <a:xfrm>
                <a:off x="8610200" y="2749650"/>
                <a:ext cx="310275" cy="1383925"/>
              </a:xfrm>
              <a:custGeom>
                <a:rect b="b" l="l" r="r" t="t"/>
                <a:pathLst>
                  <a:path extrusionOk="0" h="55357" w="12411">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7"/>
              <p:cNvSpPr/>
              <p:nvPr/>
            </p:nvSpPr>
            <p:spPr>
              <a:xfrm>
                <a:off x="8606550" y="2725150"/>
                <a:ext cx="318100" cy="1410500"/>
              </a:xfrm>
              <a:custGeom>
                <a:rect b="b" l="l" r="r" t="t"/>
                <a:pathLst>
                  <a:path extrusionOk="0" h="56420" w="12724">
                    <a:moveTo>
                      <a:pt x="552" y="51600"/>
                    </a:moveTo>
                    <a:lnTo>
                      <a:pt x="552" y="51600"/>
                    </a:lnTo>
                    <a:cubicBezTo>
                      <a:pt x="543" y="51642"/>
                      <a:pt x="543" y="51674"/>
                      <a:pt x="543" y="51706"/>
                    </a:cubicBezTo>
                    <a:cubicBezTo>
                      <a:pt x="546" y="51671"/>
                      <a:pt x="549" y="51635"/>
                      <a:pt x="552" y="51600"/>
                    </a:cubicBezTo>
                    <a:close/>
                    <a:moveTo>
                      <a:pt x="10993" y="0"/>
                    </a:moveTo>
                    <a:lnTo>
                      <a:pt x="11034" y="1085"/>
                    </a:lnTo>
                    <a:cubicBezTo>
                      <a:pt x="11222" y="5006"/>
                      <a:pt x="9720" y="8761"/>
                      <a:pt x="8281" y="12390"/>
                    </a:cubicBezTo>
                    <a:cubicBezTo>
                      <a:pt x="7906" y="13307"/>
                      <a:pt x="7530" y="14246"/>
                      <a:pt x="7176" y="15185"/>
                    </a:cubicBezTo>
                    <a:cubicBezTo>
                      <a:pt x="7113" y="15393"/>
                      <a:pt x="7030" y="15623"/>
                      <a:pt x="6946" y="15831"/>
                    </a:cubicBezTo>
                    <a:cubicBezTo>
                      <a:pt x="6884" y="16061"/>
                      <a:pt x="6779" y="16290"/>
                      <a:pt x="6717" y="16520"/>
                    </a:cubicBezTo>
                    <a:cubicBezTo>
                      <a:pt x="6300" y="17708"/>
                      <a:pt x="5966" y="18939"/>
                      <a:pt x="5716" y="20190"/>
                    </a:cubicBezTo>
                    <a:cubicBezTo>
                      <a:pt x="5278" y="22526"/>
                      <a:pt x="5257" y="24988"/>
                      <a:pt x="5236" y="27345"/>
                    </a:cubicBezTo>
                    <a:cubicBezTo>
                      <a:pt x="5257" y="29222"/>
                      <a:pt x="5173" y="31120"/>
                      <a:pt x="4986" y="32997"/>
                    </a:cubicBezTo>
                    <a:cubicBezTo>
                      <a:pt x="4881" y="33894"/>
                      <a:pt x="4735" y="34770"/>
                      <a:pt x="4547" y="35646"/>
                    </a:cubicBezTo>
                    <a:cubicBezTo>
                      <a:pt x="4485" y="35896"/>
                      <a:pt x="4422" y="36167"/>
                      <a:pt x="4360" y="36418"/>
                    </a:cubicBezTo>
                    <a:cubicBezTo>
                      <a:pt x="4318" y="36668"/>
                      <a:pt x="4255" y="36897"/>
                      <a:pt x="4193" y="37127"/>
                    </a:cubicBezTo>
                    <a:cubicBezTo>
                      <a:pt x="4026" y="37752"/>
                      <a:pt x="3859" y="38357"/>
                      <a:pt x="3692" y="38983"/>
                    </a:cubicBezTo>
                    <a:cubicBezTo>
                      <a:pt x="3379" y="40047"/>
                      <a:pt x="3046" y="41090"/>
                      <a:pt x="2712" y="42133"/>
                    </a:cubicBezTo>
                    <a:cubicBezTo>
                      <a:pt x="2670" y="42279"/>
                      <a:pt x="2608" y="42445"/>
                      <a:pt x="2566" y="42591"/>
                    </a:cubicBezTo>
                    <a:cubicBezTo>
                      <a:pt x="2566" y="42591"/>
                      <a:pt x="2545" y="42612"/>
                      <a:pt x="2545" y="42633"/>
                    </a:cubicBezTo>
                    <a:lnTo>
                      <a:pt x="2378" y="43134"/>
                    </a:lnTo>
                    <a:cubicBezTo>
                      <a:pt x="1815" y="44948"/>
                      <a:pt x="1231" y="46805"/>
                      <a:pt x="772" y="48703"/>
                    </a:cubicBezTo>
                    <a:cubicBezTo>
                      <a:pt x="731" y="48911"/>
                      <a:pt x="689" y="49141"/>
                      <a:pt x="626" y="49349"/>
                    </a:cubicBezTo>
                    <a:lnTo>
                      <a:pt x="605" y="49433"/>
                    </a:lnTo>
                    <a:lnTo>
                      <a:pt x="605" y="49453"/>
                    </a:lnTo>
                    <a:cubicBezTo>
                      <a:pt x="605" y="49495"/>
                      <a:pt x="585" y="49537"/>
                      <a:pt x="585" y="49579"/>
                    </a:cubicBezTo>
                    <a:cubicBezTo>
                      <a:pt x="543" y="49808"/>
                      <a:pt x="501" y="50017"/>
                      <a:pt x="459" y="50246"/>
                    </a:cubicBezTo>
                    <a:cubicBezTo>
                      <a:pt x="459" y="50267"/>
                      <a:pt x="459" y="50267"/>
                      <a:pt x="459" y="50288"/>
                    </a:cubicBezTo>
                    <a:cubicBezTo>
                      <a:pt x="376" y="50663"/>
                      <a:pt x="313" y="51060"/>
                      <a:pt x="251" y="51435"/>
                    </a:cubicBezTo>
                    <a:cubicBezTo>
                      <a:pt x="188" y="51977"/>
                      <a:pt x="126" y="52520"/>
                      <a:pt x="84" y="53083"/>
                    </a:cubicBezTo>
                    <a:cubicBezTo>
                      <a:pt x="63" y="53312"/>
                      <a:pt x="42" y="53542"/>
                      <a:pt x="21" y="53771"/>
                    </a:cubicBezTo>
                    <a:cubicBezTo>
                      <a:pt x="21" y="53917"/>
                      <a:pt x="21" y="54084"/>
                      <a:pt x="21" y="54230"/>
                    </a:cubicBezTo>
                    <a:lnTo>
                      <a:pt x="21" y="54814"/>
                    </a:lnTo>
                    <a:lnTo>
                      <a:pt x="21" y="54835"/>
                    </a:lnTo>
                    <a:lnTo>
                      <a:pt x="21" y="55314"/>
                    </a:lnTo>
                    <a:cubicBezTo>
                      <a:pt x="1" y="55335"/>
                      <a:pt x="1" y="55356"/>
                      <a:pt x="21" y="55377"/>
                    </a:cubicBezTo>
                    <a:lnTo>
                      <a:pt x="21" y="55669"/>
                    </a:lnTo>
                    <a:cubicBezTo>
                      <a:pt x="21" y="55773"/>
                      <a:pt x="21" y="55940"/>
                      <a:pt x="42" y="56065"/>
                    </a:cubicBezTo>
                    <a:cubicBezTo>
                      <a:pt x="63" y="56190"/>
                      <a:pt x="63" y="56253"/>
                      <a:pt x="84" y="56336"/>
                    </a:cubicBezTo>
                    <a:lnTo>
                      <a:pt x="84" y="56399"/>
                    </a:lnTo>
                    <a:cubicBezTo>
                      <a:pt x="84" y="56399"/>
                      <a:pt x="84" y="56420"/>
                      <a:pt x="84" y="56420"/>
                    </a:cubicBezTo>
                    <a:lnTo>
                      <a:pt x="397" y="56420"/>
                    </a:lnTo>
                    <a:cubicBezTo>
                      <a:pt x="397" y="56399"/>
                      <a:pt x="397" y="56399"/>
                      <a:pt x="397" y="56378"/>
                    </a:cubicBezTo>
                    <a:cubicBezTo>
                      <a:pt x="376" y="56316"/>
                      <a:pt x="376" y="56253"/>
                      <a:pt x="355" y="56190"/>
                    </a:cubicBezTo>
                    <a:cubicBezTo>
                      <a:pt x="334" y="56024"/>
                      <a:pt x="313" y="55836"/>
                      <a:pt x="313" y="55669"/>
                    </a:cubicBezTo>
                    <a:cubicBezTo>
                      <a:pt x="293" y="55210"/>
                      <a:pt x="293" y="54751"/>
                      <a:pt x="293" y="54292"/>
                    </a:cubicBezTo>
                    <a:cubicBezTo>
                      <a:pt x="293" y="53917"/>
                      <a:pt x="334" y="53562"/>
                      <a:pt x="355" y="53187"/>
                    </a:cubicBezTo>
                    <a:lnTo>
                      <a:pt x="355" y="53104"/>
                    </a:lnTo>
                    <a:lnTo>
                      <a:pt x="355" y="53041"/>
                    </a:lnTo>
                    <a:lnTo>
                      <a:pt x="355" y="53020"/>
                    </a:lnTo>
                    <a:cubicBezTo>
                      <a:pt x="397" y="52582"/>
                      <a:pt x="439" y="52144"/>
                      <a:pt x="501" y="51727"/>
                    </a:cubicBezTo>
                    <a:cubicBezTo>
                      <a:pt x="501" y="51664"/>
                      <a:pt x="501" y="51623"/>
                      <a:pt x="522" y="51581"/>
                    </a:cubicBezTo>
                    <a:cubicBezTo>
                      <a:pt x="546" y="51415"/>
                      <a:pt x="569" y="51253"/>
                      <a:pt x="594" y="51092"/>
                    </a:cubicBezTo>
                    <a:lnTo>
                      <a:pt x="594" y="51092"/>
                    </a:lnTo>
                    <a:cubicBezTo>
                      <a:pt x="582" y="51264"/>
                      <a:pt x="567" y="51433"/>
                      <a:pt x="552" y="51600"/>
                    </a:cubicBezTo>
                    <a:lnTo>
                      <a:pt x="552" y="51600"/>
                    </a:lnTo>
                    <a:cubicBezTo>
                      <a:pt x="555" y="51588"/>
                      <a:pt x="559" y="51574"/>
                      <a:pt x="564" y="51560"/>
                    </a:cubicBezTo>
                    <a:cubicBezTo>
                      <a:pt x="626" y="51143"/>
                      <a:pt x="689" y="50726"/>
                      <a:pt x="772" y="50288"/>
                    </a:cubicBezTo>
                    <a:cubicBezTo>
                      <a:pt x="814" y="50058"/>
                      <a:pt x="877" y="49829"/>
                      <a:pt x="918" y="49599"/>
                    </a:cubicBezTo>
                    <a:lnTo>
                      <a:pt x="877" y="49599"/>
                    </a:lnTo>
                    <a:cubicBezTo>
                      <a:pt x="897" y="49537"/>
                      <a:pt x="897" y="49453"/>
                      <a:pt x="918" y="49370"/>
                    </a:cubicBezTo>
                    <a:cubicBezTo>
                      <a:pt x="1294" y="47639"/>
                      <a:pt x="1815" y="45929"/>
                      <a:pt x="2337" y="44239"/>
                    </a:cubicBezTo>
                    <a:cubicBezTo>
                      <a:pt x="2399" y="44072"/>
                      <a:pt x="2441" y="43885"/>
                      <a:pt x="2503" y="43718"/>
                    </a:cubicBezTo>
                    <a:cubicBezTo>
                      <a:pt x="2566" y="43551"/>
                      <a:pt x="2608" y="43384"/>
                      <a:pt x="2670" y="43196"/>
                    </a:cubicBezTo>
                    <a:cubicBezTo>
                      <a:pt x="2733" y="43029"/>
                      <a:pt x="2775" y="42883"/>
                      <a:pt x="2837" y="42717"/>
                    </a:cubicBezTo>
                    <a:cubicBezTo>
                      <a:pt x="3067" y="41966"/>
                      <a:pt x="3317" y="41194"/>
                      <a:pt x="3546" y="40443"/>
                    </a:cubicBezTo>
                    <a:cubicBezTo>
                      <a:pt x="3755" y="39796"/>
                      <a:pt x="3943" y="39129"/>
                      <a:pt x="4130" y="38482"/>
                    </a:cubicBezTo>
                    <a:cubicBezTo>
                      <a:pt x="4193" y="38274"/>
                      <a:pt x="4235" y="38065"/>
                      <a:pt x="4297" y="37857"/>
                    </a:cubicBezTo>
                    <a:cubicBezTo>
                      <a:pt x="4360" y="37627"/>
                      <a:pt x="4422" y="37419"/>
                      <a:pt x="4464" y="37189"/>
                    </a:cubicBezTo>
                    <a:cubicBezTo>
                      <a:pt x="4819" y="35834"/>
                      <a:pt x="5069" y="34457"/>
                      <a:pt x="5257" y="33059"/>
                    </a:cubicBezTo>
                    <a:cubicBezTo>
                      <a:pt x="5444" y="31161"/>
                      <a:pt x="5528" y="29263"/>
                      <a:pt x="5507" y="27365"/>
                    </a:cubicBezTo>
                    <a:cubicBezTo>
                      <a:pt x="5528" y="25009"/>
                      <a:pt x="5549" y="22589"/>
                      <a:pt x="5987" y="20274"/>
                    </a:cubicBezTo>
                    <a:cubicBezTo>
                      <a:pt x="6133" y="19544"/>
                      <a:pt x="6300" y="18814"/>
                      <a:pt x="6508" y="18084"/>
                    </a:cubicBezTo>
                    <a:cubicBezTo>
                      <a:pt x="6592" y="17834"/>
                      <a:pt x="6654" y="17562"/>
                      <a:pt x="6758" y="17312"/>
                    </a:cubicBezTo>
                    <a:cubicBezTo>
                      <a:pt x="6842" y="17041"/>
                      <a:pt x="6904" y="16832"/>
                      <a:pt x="6988" y="16603"/>
                    </a:cubicBezTo>
                    <a:cubicBezTo>
                      <a:pt x="7447" y="15226"/>
                      <a:pt x="7989" y="13871"/>
                      <a:pt x="8531" y="12536"/>
                    </a:cubicBezTo>
                    <a:cubicBezTo>
                      <a:pt x="9407" y="10325"/>
                      <a:pt x="10304" y="8093"/>
                      <a:pt x="10826" y="5778"/>
                    </a:cubicBezTo>
                    <a:cubicBezTo>
                      <a:pt x="10847" y="5715"/>
                      <a:pt x="10867" y="5674"/>
                      <a:pt x="10867" y="5611"/>
                    </a:cubicBezTo>
                    <a:cubicBezTo>
                      <a:pt x="11139" y="4464"/>
                      <a:pt x="11285" y="3296"/>
                      <a:pt x="11326" y="2128"/>
                    </a:cubicBezTo>
                    <a:cubicBezTo>
                      <a:pt x="11639" y="3192"/>
                      <a:pt x="11869" y="4276"/>
                      <a:pt x="12015" y="5361"/>
                    </a:cubicBezTo>
                    <a:cubicBezTo>
                      <a:pt x="12056" y="5548"/>
                      <a:pt x="12077" y="5736"/>
                      <a:pt x="12098" y="5903"/>
                    </a:cubicBezTo>
                    <a:cubicBezTo>
                      <a:pt x="12119" y="6091"/>
                      <a:pt x="12140" y="6258"/>
                      <a:pt x="12161" y="6424"/>
                    </a:cubicBezTo>
                    <a:cubicBezTo>
                      <a:pt x="12369" y="8615"/>
                      <a:pt x="12286" y="10825"/>
                      <a:pt x="11889" y="12974"/>
                    </a:cubicBezTo>
                    <a:cubicBezTo>
                      <a:pt x="11702" y="14017"/>
                      <a:pt x="11451" y="15059"/>
                      <a:pt x="11201" y="16082"/>
                    </a:cubicBezTo>
                    <a:cubicBezTo>
                      <a:pt x="10951" y="17041"/>
                      <a:pt x="10701" y="18021"/>
                      <a:pt x="10513" y="19022"/>
                    </a:cubicBezTo>
                    <a:cubicBezTo>
                      <a:pt x="10200" y="20837"/>
                      <a:pt x="10012" y="22652"/>
                      <a:pt x="9929" y="24487"/>
                    </a:cubicBezTo>
                    <a:cubicBezTo>
                      <a:pt x="9908" y="24779"/>
                      <a:pt x="9887" y="25050"/>
                      <a:pt x="9866" y="25342"/>
                    </a:cubicBezTo>
                    <a:cubicBezTo>
                      <a:pt x="9866" y="25467"/>
                      <a:pt x="9845" y="25593"/>
                      <a:pt x="9845" y="25697"/>
                    </a:cubicBezTo>
                    <a:cubicBezTo>
                      <a:pt x="9824" y="26093"/>
                      <a:pt x="9804" y="26489"/>
                      <a:pt x="9783" y="26865"/>
                    </a:cubicBezTo>
                    <a:cubicBezTo>
                      <a:pt x="9720" y="27720"/>
                      <a:pt x="9658" y="28554"/>
                      <a:pt x="9553" y="29389"/>
                    </a:cubicBezTo>
                    <a:cubicBezTo>
                      <a:pt x="9115" y="33226"/>
                      <a:pt x="8114" y="37043"/>
                      <a:pt x="7134" y="40714"/>
                    </a:cubicBezTo>
                    <a:cubicBezTo>
                      <a:pt x="7134" y="40756"/>
                      <a:pt x="7113" y="40777"/>
                      <a:pt x="7092" y="40818"/>
                    </a:cubicBezTo>
                    <a:lnTo>
                      <a:pt x="7071" y="40944"/>
                    </a:lnTo>
                    <a:cubicBezTo>
                      <a:pt x="6946" y="41382"/>
                      <a:pt x="6821" y="41841"/>
                      <a:pt x="6675" y="42299"/>
                    </a:cubicBezTo>
                    <a:cubicBezTo>
                      <a:pt x="6571" y="42654"/>
                      <a:pt x="6466" y="43009"/>
                      <a:pt x="6362" y="43384"/>
                    </a:cubicBezTo>
                    <a:cubicBezTo>
                      <a:pt x="6237" y="43739"/>
                      <a:pt x="6133" y="44093"/>
                      <a:pt x="6028" y="44469"/>
                    </a:cubicBezTo>
                    <a:cubicBezTo>
                      <a:pt x="5987" y="44615"/>
                      <a:pt x="5924" y="44761"/>
                      <a:pt x="5882" y="44907"/>
                    </a:cubicBezTo>
                    <a:cubicBezTo>
                      <a:pt x="5340" y="46638"/>
                      <a:pt x="4777" y="48411"/>
                      <a:pt x="4339" y="50184"/>
                    </a:cubicBezTo>
                    <a:cubicBezTo>
                      <a:pt x="4297" y="50371"/>
                      <a:pt x="4255" y="50559"/>
                      <a:pt x="4214" y="50747"/>
                    </a:cubicBezTo>
                    <a:lnTo>
                      <a:pt x="4214" y="50768"/>
                    </a:lnTo>
                    <a:cubicBezTo>
                      <a:pt x="4151" y="50997"/>
                      <a:pt x="4109" y="51206"/>
                      <a:pt x="4068" y="51435"/>
                    </a:cubicBezTo>
                    <a:cubicBezTo>
                      <a:pt x="3963" y="51915"/>
                      <a:pt x="3880" y="52394"/>
                      <a:pt x="3797" y="52874"/>
                    </a:cubicBezTo>
                    <a:cubicBezTo>
                      <a:pt x="3776" y="53020"/>
                      <a:pt x="3755" y="53166"/>
                      <a:pt x="3734" y="53291"/>
                    </a:cubicBezTo>
                    <a:cubicBezTo>
                      <a:pt x="3671" y="53813"/>
                      <a:pt x="3609" y="54313"/>
                      <a:pt x="3567" y="54814"/>
                    </a:cubicBezTo>
                    <a:cubicBezTo>
                      <a:pt x="3567" y="55064"/>
                      <a:pt x="3567" y="55335"/>
                      <a:pt x="3567" y="55627"/>
                    </a:cubicBezTo>
                    <a:lnTo>
                      <a:pt x="3567" y="55732"/>
                    </a:lnTo>
                    <a:lnTo>
                      <a:pt x="3567" y="55982"/>
                    </a:lnTo>
                    <a:lnTo>
                      <a:pt x="3567" y="56211"/>
                    </a:lnTo>
                    <a:lnTo>
                      <a:pt x="3567" y="56232"/>
                    </a:lnTo>
                    <a:cubicBezTo>
                      <a:pt x="3588" y="56253"/>
                      <a:pt x="3588" y="56274"/>
                      <a:pt x="3567" y="56316"/>
                    </a:cubicBezTo>
                    <a:lnTo>
                      <a:pt x="3880" y="56316"/>
                    </a:lnTo>
                    <a:lnTo>
                      <a:pt x="3880" y="56274"/>
                    </a:lnTo>
                    <a:lnTo>
                      <a:pt x="3880" y="56044"/>
                    </a:lnTo>
                    <a:cubicBezTo>
                      <a:pt x="3880" y="55961"/>
                      <a:pt x="3880" y="55836"/>
                      <a:pt x="3859" y="55732"/>
                    </a:cubicBezTo>
                    <a:lnTo>
                      <a:pt x="3859" y="55690"/>
                    </a:lnTo>
                    <a:cubicBezTo>
                      <a:pt x="3859" y="55669"/>
                      <a:pt x="3859" y="55669"/>
                      <a:pt x="3859" y="55648"/>
                    </a:cubicBezTo>
                    <a:cubicBezTo>
                      <a:pt x="3859" y="55440"/>
                      <a:pt x="3838" y="55252"/>
                      <a:pt x="3859" y="55064"/>
                    </a:cubicBezTo>
                    <a:cubicBezTo>
                      <a:pt x="3859" y="55064"/>
                      <a:pt x="3859" y="55043"/>
                      <a:pt x="3859" y="55043"/>
                    </a:cubicBezTo>
                    <a:lnTo>
                      <a:pt x="3859" y="54856"/>
                    </a:lnTo>
                    <a:cubicBezTo>
                      <a:pt x="3901" y="54397"/>
                      <a:pt x="3943" y="53917"/>
                      <a:pt x="4005" y="53437"/>
                    </a:cubicBezTo>
                    <a:cubicBezTo>
                      <a:pt x="4005" y="53396"/>
                      <a:pt x="4005" y="53375"/>
                      <a:pt x="4026" y="53333"/>
                    </a:cubicBezTo>
                    <a:cubicBezTo>
                      <a:pt x="4047" y="53166"/>
                      <a:pt x="4068" y="52999"/>
                      <a:pt x="4089" y="52832"/>
                    </a:cubicBezTo>
                    <a:cubicBezTo>
                      <a:pt x="4089" y="52749"/>
                      <a:pt x="4109" y="52666"/>
                      <a:pt x="4130" y="52582"/>
                    </a:cubicBezTo>
                    <a:cubicBezTo>
                      <a:pt x="4151" y="52499"/>
                      <a:pt x="4172" y="52374"/>
                      <a:pt x="4193" y="52290"/>
                    </a:cubicBezTo>
                    <a:cubicBezTo>
                      <a:pt x="4235" y="52019"/>
                      <a:pt x="4276" y="51769"/>
                      <a:pt x="4339" y="51498"/>
                    </a:cubicBezTo>
                    <a:cubicBezTo>
                      <a:pt x="4589" y="50267"/>
                      <a:pt x="4923" y="49015"/>
                      <a:pt x="5298" y="47785"/>
                    </a:cubicBezTo>
                    <a:cubicBezTo>
                      <a:pt x="5319" y="47722"/>
                      <a:pt x="5340" y="47639"/>
                      <a:pt x="5361" y="47576"/>
                    </a:cubicBezTo>
                    <a:cubicBezTo>
                      <a:pt x="5424" y="47347"/>
                      <a:pt x="5507" y="47097"/>
                      <a:pt x="5570" y="46867"/>
                    </a:cubicBezTo>
                    <a:cubicBezTo>
                      <a:pt x="5695" y="46471"/>
                      <a:pt x="5820" y="46054"/>
                      <a:pt x="5945" y="45657"/>
                    </a:cubicBezTo>
                    <a:cubicBezTo>
                      <a:pt x="6008" y="45449"/>
                      <a:pt x="6070" y="45240"/>
                      <a:pt x="6133" y="45032"/>
                    </a:cubicBezTo>
                    <a:cubicBezTo>
                      <a:pt x="6195" y="44865"/>
                      <a:pt x="6237" y="44719"/>
                      <a:pt x="6279" y="44573"/>
                    </a:cubicBezTo>
                    <a:cubicBezTo>
                      <a:pt x="6675" y="43342"/>
                      <a:pt x="7030" y="42174"/>
                      <a:pt x="7342" y="41006"/>
                    </a:cubicBezTo>
                    <a:cubicBezTo>
                      <a:pt x="7342" y="40985"/>
                      <a:pt x="7363" y="40964"/>
                      <a:pt x="7363" y="40944"/>
                    </a:cubicBezTo>
                    <a:lnTo>
                      <a:pt x="7363" y="40902"/>
                    </a:lnTo>
                    <a:cubicBezTo>
                      <a:pt x="7384" y="40860"/>
                      <a:pt x="7384" y="40818"/>
                      <a:pt x="7405" y="40777"/>
                    </a:cubicBezTo>
                    <a:cubicBezTo>
                      <a:pt x="8385" y="37106"/>
                      <a:pt x="9386" y="33310"/>
                      <a:pt x="9824" y="29451"/>
                    </a:cubicBezTo>
                    <a:cubicBezTo>
                      <a:pt x="9970" y="28116"/>
                      <a:pt x="10054" y="26719"/>
                      <a:pt x="10137" y="25384"/>
                    </a:cubicBezTo>
                    <a:cubicBezTo>
                      <a:pt x="10137" y="25134"/>
                      <a:pt x="10158" y="24842"/>
                      <a:pt x="10179" y="24591"/>
                    </a:cubicBezTo>
                    <a:cubicBezTo>
                      <a:pt x="10200" y="24195"/>
                      <a:pt x="10221" y="23778"/>
                      <a:pt x="10262" y="23382"/>
                    </a:cubicBezTo>
                    <a:cubicBezTo>
                      <a:pt x="10283" y="22985"/>
                      <a:pt x="10325" y="22485"/>
                      <a:pt x="10367" y="22047"/>
                    </a:cubicBezTo>
                    <a:cubicBezTo>
                      <a:pt x="10471" y="21066"/>
                      <a:pt x="10596" y="20086"/>
                      <a:pt x="10763" y="19127"/>
                    </a:cubicBezTo>
                    <a:cubicBezTo>
                      <a:pt x="10951" y="18146"/>
                      <a:pt x="11201" y="17145"/>
                      <a:pt x="11451" y="16186"/>
                    </a:cubicBezTo>
                    <a:cubicBezTo>
                      <a:pt x="11702" y="15185"/>
                      <a:pt x="11973" y="14121"/>
                      <a:pt x="12140" y="13078"/>
                    </a:cubicBezTo>
                    <a:cubicBezTo>
                      <a:pt x="12640" y="10533"/>
                      <a:pt x="12724" y="7926"/>
                      <a:pt x="12390" y="5340"/>
                    </a:cubicBezTo>
                    <a:lnTo>
                      <a:pt x="12369" y="5340"/>
                    </a:lnTo>
                    <a:cubicBezTo>
                      <a:pt x="12348" y="5173"/>
                      <a:pt x="12327" y="4985"/>
                      <a:pt x="12286" y="4818"/>
                    </a:cubicBezTo>
                    <a:cubicBezTo>
                      <a:pt x="12265" y="4652"/>
                      <a:pt x="12223" y="4464"/>
                      <a:pt x="12202" y="4276"/>
                    </a:cubicBezTo>
                    <a:cubicBezTo>
                      <a:pt x="11973" y="3171"/>
                      <a:pt x="11702" y="2086"/>
                      <a:pt x="11347" y="1022"/>
                    </a:cubicBezTo>
                    <a:lnTo>
                      <a:pt x="109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7"/>
              <p:cNvSpPr/>
              <p:nvPr/>
            </p:nvSpPr>
            <p:spPr>
              <a:xfrm>
                <a:off x="8589875" y="2440450"/>
                <a:ext cx="360850" cy="1694175"/>
              </a:xfrm>
              <a:custGeom>
                <a:rect b="b" l="l" r="r" t="t"/>
                <a:pathLst>
                  <a:path extrusionOk="0" h="67767" w="14434">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7"/>
              <p:cNvSpPr/>
              <p:nvPr/>
            </p:nvSpPr>
            <p:spPr>
              <a:xfrm>
                <a:off x="8588825" y="2417500"/>
                <a:ext cx="225800" cy="1718150"/>
              </a:xfrm>
              <a:custGeom>
                <a:rect b="b" l="l" r="r" t="t"/>
                <a:pathLst>
                  <a:path extrusionOk="0" h="68726" w="9032">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7"/>
              <p:cNvSpPr/>
              <p:nvPr/>
            </p:nvSpPr>
            <p:spPr>
              <a:xfrm>
                <a:off x="8472025" y="2809625"/>
                <a:ext cx="154375" cy="1325525"/>
              </a:xfrm>
              <a:custGeom>
                <a:rect b="b" l="l" r="r" t="t"/>
                <a:pathLst>
                  <a:path extrusionOk="0" h="53021" w="6175">
                    <a:moveTo>
                      <a:pt x="3212" y="0"/>
                    </a:moveTo>
                    <a:cubicBezTo>
                      <a:pt x="3191" y="251"/>
                      <a:pt x="3191" y="501"/>
                      <a:pt x="3191" y="751"/>
                    </a:cubicBezTo>
                    <a:cubicBezTo>
                      <a:pt x="3233" y="1210"/>
                      <a:pt x="3317" y="1669"/>
                      <a:pt x="3421" y="2128"/>
                    </a:cubicBezTo>
                    <a:cubicBezTo>
                      <a:pt x="3483" y="2378"/>
                      <a:pt x="3546" y="2649"/>
                      <a:pt x="3609" y="2899"/>
                    </a:cubicBezTo>
                    <a:cubicBezTo>
                      <a:pt x="3671" y="3191"/>
                      <a:pt x="3755" y="3504"/>
                      <a:pt x="3796" y="3796"/>
                    </a:cubicBezTo>
                    <a:cubicBezTo>
                      <a:pt x="3796" y="3817"/>
                      <a:pt x="3796" y="3817"/>
                      <a:pt x="3796" y="3838"/>
                    </a:cubicBezTo>
                    <a:cubicBezTo>
                      <a:pt x="3963" y="4860"/>
                      <a:pt x="3984" y="5903"/>
                      <a:pt x="3838" y="6925"/>
                    </a:cubicBezTo>
                    <a:lnTo>
                      <a:pt x="3838" y="6946"/>
                    </a:lnTo>
                    <a:cubicBezTo>
                      <a:pt x="3796" y="7154"/>
                      <a:pt x="3734" y="7363"/>
                      <a:pt x="3692" y="7572"/>
                    </a:cubicBezTo>
                    <a:cubicBezTo>
                      <a:pt x="3650" y="7718"/>
                      <a:pt x="3588" y="7884"/>
                      <a:pt x="3546" y="8051"/>
                    </a:cubicBezTo>
                    <a:cubicBezTo>
                      <a:pt x="3254" y="8886"/>
                      <a:pt x="2879" y="9678"/>
                      <a:pt x="2566" y="10512"/>
                    </a:cubicBezTo>
                    <a:cubicBezTo>
                      <a:pt x="2003" y="12077"/>
                      <a:pt x="1669" y="13725"/>
                      <a:pt x="1606" y="15414"/>
                    </a:cubicBezTo>
                    <a:cubicBezTo>
                      <a:pt x="1544" y="16123"/>
                      <a:pt x="1419" y="16770"/>
                      <a:pt x="1314" y="17437"/>
                    </a:cubicBezTo>
                    <a:cubicBezTo>
                      <a:pt x="1273" y="17729"/>
                      <a:pt x="1231" y="18021"/>
                      <a:pt x="1210" y="18313"/>
                    </a:cubicBezTo>
                    <a:cubicBezTo>
                      <a:pt x="1189" y="18668"/>
                      <a:pt x="1210" y="19022"/>
                      <a:pt x="1231" y="19377"/>
                    </a:cubicBezTo>
                    <a:cubicBezTo>
                      <a:pt x="1252" y="19565"/>
                      <a:pt x="1273" y="19731"/>
                      <a:pt x="1314" y="19898"/>
                    </a:cubicBezTo>
                    <a:cubicBezTo>
                      <a:pt x="1377" y="20315"/>
                      <a:pt x="1439" y="20712"/>
                      <a:pt x="1523" y="21129"/>
                    </a:cubicBezTo>
                    <a:cubicBezTo>
                      <a:pt x="1752" y="22234"/>
                      <a:pt x="2003" y="23319"/>
                      <a:pt x="2023" y="24445"/>
                    </a:cubicBezTo>
                    <a:cubicBezTo>
                      <a:pt x="2003" y="25405"/>
                      <a:pt x="1877" y="26343"/>
                      <a:pt x="1627" y="27282"/>
                    </a:cubicBezTo>
                    <a:cubicBezTo>
                      <a:pt x="1585" y="27470"/>
                      <a:pt x="1523" y="27678"/>
                      <a:pt x="1481" y="27845"/>
                    </a:cubicBezTo>
                    <a:cubicBezTo>
                      <a:pt x="1439" y="27991"/>
                      <a:pt x="1398" y="28158"/>
                      <a:pt x="1356" y="28304"/>
                    </a:cubicBezTo>
                    <a:cubicBezTo>
                      <a:pt x="1189" y="28867"/>
                      <a:pt x="1001" y="29430"/>
                      <a:pt x="835" y="29973"/>
                    </a:cubicBezTo>
                    <a:cubicBezTo>
                      <a:pt x="793" y="30077"/>
                      <a:pt x="772" y="30202"/>
                      <a:pt x="730" y="30285"/>
                    </a:cubicBezTo>
                    <a:cubicBezTo>
                      <a:pt x="709" y="30369"/>
                      <a:pt x="689" y="30452"/>
                      <a:pt x="647" y="30536"/>
                    </a:cubicBezTo>
                    <a:cubicBezTo>
                      <a:pt x="647" y="30557"/>
                      <a:pt x="647" y="30577"/>
                      <a:pt x="647" y="30598"/>
                    </a:cubicBezTo>
                    <a:cubicBezTo>
                      <a:pt x="626" y="30619"/>
                      <a:pt x="626" y="30640"/>
                      <a:pt x="626" y="30640"/>
                    </a:cubicBezTo>
                    <a:cubicBezTo>
                      <a:pt x="626" y="30682"/>
                      <a:pt x="605" y="30703"/>
                      <a:pt x="605" y="30744"/>
                    </a:cubicBezTo>
                    <a:cubicBezTo>
                      <a:pt x="313" y="31704"/>
                      <a:pt x="125" y="32705"/>
                      <a:pt x="42" y="33685"/>
                    </a:cubicBezTo>
                    <a:cubicBezTo>
                      <a:pt x="21" y="33894"/>
                      <a:pt x="21" y="34102"/>
                      <a:pt x="21" y="34311"/>
                    </a:cubicBezTo>
                    <a:lnTo>
                      <a:pt x="21" y="34561"/>
                    </a:lnTo>
                    <a:lnTo>
                      <a:pt x="21" y="34978"/>
                    </a:lnTo>
                    <a:cubicBezTo>
                      <a:pt x="21" y="35062"/>
                      <a:pt x="0" y="35145"/>
                      <a:pt x="21" y="35229"/>
                    </a:cubicBezTo>
                    <a:cubicBezTo>
                      <a:pt x="42" y="35312"/>
                      <a:pt x="42" y="35395"/>
                      <a:pt x="42" y="35500"/>
                    </a:cubicBezTo>
                    <a:cubicBezTo>
                      <a:pt x="42" y="35708"/>
                      <a:pt x="42" y="35917"/>
                      <a:pt x="63" y="36125"/>
                    </a:cubicBezTo>
                    <a:cubicBezTo>
                      <a:pt x="63" y="36334"/>
                      <a:pt x="84" y="36563"/>
                      <a:pt x="105" y="36772"/>
                    </a:cubicBezTo>
                    <a:cubicBezTo>
                      <a:pt x="209" y="38712"/>
                      <a:pt x="459" y="40672"/>
                      <a:pt x="730" y="42612"/>
                    </a:cubicBezTo>
                    <a:cubicBezTo>
                      <a:pt x="793" y="43071"/>
                      <a:pt x="855" y="43551"/>
                      <a:pt x="939" y="44030"/>
                    </a:cubicBezTo>
                    <a:cubicBezTo>
                      <a:pt x="1001" y="44531"/>
                      <a:pt x="1085" y="45011"/>
                      <a:pt x="1168" y="45490"/>
                    </a:cubicBezTo>
                    <a:cubicBezTo>
                      <a:pt x="1210" y="45782"/>
                      <a:pt x="1252" y="46095"/>
                      <a:pt x="1293" y="46387"/>
                    </a:cubicBezTo>
                    <a:cubicBezTo>
                      <a:pt x="1377" y="46909"/>
                      <a:pt x="1523" y="48244"/>
                      <a:pt x="1731" y="49662"/>
                    </a:cubicBezTo>
                    <a:cubicBezTo>
                      <a:pt x="1815" y="50163"/>
                      <a:pt x="1898" y="50684"/>
                      <a:pt x="2003" y="51164"/>
                    </a:cubicBezTo>
                    <a:cubicBezTo>
                      <a:pt x="2128" y="51810"/>
                      <a:pt x="2295" y="52415"/>
                      <a:pt x="2503" y="53020"/>
                    </a:cubicBezTo>
                    <a:lnTo>
                      <a:pt x="4798" y="53020"/>
                    </a:lnTo>
                    <a:lnTo>
                      <a:pt x="4839" y="52937"/>
                    </a:lnTo>
                    <a:cubicBezTo>
                      <a:pt x="4860" y="52916"/>
                      <a:pt x="4860" y="52895"/>
                      <a:pt x="4860" y="52874"/>
                    </a:cubicBezTo>
                    <a:cubicBezTo>
                      <a:pt x="4902" y="52791"/>
                      <a:pt x="4944" y="52728"/>
                      <a:pt x="4985" y="52645"/>
                    </a:cubicBezTo>
                    <a:cubicBezTo>
                      <a:pt x="4985" y="52624"/>
                      <a:pt x="5006" y="52603"/>
                      <a:pt x="5006" y="52582"/>
                    </a:cubicBezTo>
                    <a:lnTo>
                      <a:pt x="5027" y="52519"/>
                    </a:lnTo>
                    <a:cubicBezTo>
                      <a:pt x="5048" y="52499"/>
                      <a:pt x="5048" y="52478"/>
                      <a:pt x="5069" y="52436"/>
                    </a:cubicBezTo>
                    <a:cubicBezTo>
                      <a:pt x="5069" y="52415"/>
                      <a:pt x="5069" y="52415"/>
                      <a:pt x="5090" y="52394"/>
                    </a:cubicBezTo>
                    <a:lnTo>
                      <a:pt x="5173" y="52186"/>
                    </a:lnTo>
                    <a:cubicBezTo>
                      <a:pt x="5173" y="52186"/>
                      <a:pt x="5173" y="52186"/>
                      <a:pt x="5173" y="52165"/>
                    </a:cubicBezTo>
                    <a:cubicBezTo>
                      <a:pt x="5194" y="52102"/>
                      <a:pt x="5215" y="52019"/>
                      <a:pt x="5256" y="51935"/>
                    </a:cubicBezTo>
                    <a:cubicBezTo>
                      <a:pt x="5277" y="51852"/>
                      <a:pt x="5319" y="51748"/>
                      <a:pt x="5340" y="51664"/>
                    </a:cubicBezTo>
                    <a:cubicBezTo>
                      <a:pt x="5361" y="51602"/>
                      <a:pt x="5402" y="51518"/>
                      <a:pt x="5423" y="51456"/>
                    </a:cubicBezTo>
                    <a:cubicBezTo>
                      <a:pt x="5465" y="51247"/>
                      <a:pt x="5528" y="51059"/>
                      <a:pt x="5569" y="50851"/>
                    </a:cubicBezTo>
                    <a:cubicBezTo>
                      <a:pt x="5653" y="50517"/>
                      <a:pt x="5736" y="50163"/>
                      <a:pt x="5778" y="49787"/>
                    </a:cubicBezTo>
                    <a:cubicBezTo>
                      <a:pt x="5799" y="49766"/>
                      <a:pt x="5799" y="49745"/>
                      <a:pt x="5799" y="49704"/>
                    </a:cubicBezTo>
                    <a:cubicBezTo>
                      <a:pt x="5882" y="49203"/>
                      <a:pt x="5924" y="48682"/>
                      <a:pt x="5966" y="48160"/>
                    </a:cubicBezTo>
                    <a:cubicBezTo>
                      <a:pt x="5986" y="47722"/>
                      <a:pt x="6007" y="47284"/>
                      <a:pt x="6028" y="46867"/>
                    </a:cubicBezTo>
                    <a:lnTo>
                      <a:pt x="6028" y="46325"/>
                    </a:lnTo>
                    <a:lnTo>
                      <a:pt x="6028" y="46200"/>
                    </a:lnTo>
                    <a:lnTo>
                      <a:pt x="6028" y="45970"/>
                    </a:lnTo>
                    <a:cubicBezTo>
                      <a:pt x="6028" y="45490"/>
                      <a:pt x="6049" y="45032"/>
                      <a:pt x="6070" y="44552"/>
                    </a:cubicBezTo>
                    <a:lnTo>
                      <a:pt x="6070" y="44322"/>
                    </a:lnTo>
                    <a:cubicBezTo>
                      <a:pt x="6070" y="44135"/>
                      <a:pt x="6091" y="43947"/>
                      <a:pt x="6091" y="43759"/>
                    </a:cubicBezTo>
                    <a:cubicBezTo>
                      <a:pt x="6112" y="43446"/>
                      <a:pt x="6132" y="43134"/>
                      <a:pt x="6132" y="42821"/>
                    </a:cubicBezTo>
                    <a:cubicBezTo>
                      <a:pt x="6153" y="42633"/>
                      <a:pt x="6153" y="42424"/>
                      <a:pt x="6153" y="42237"/>
                    </a:cubicBezTo>
                    <a:lnTo>
                      <a:pt x="6153" y="41986"/>
                    </a:lnTo>
                    <a:cubicBezTo>
                      <a:pt x="6174" y="41423"/>
                      <a:pt x="6153" y="40860"/>
                      <a:pt x="6112" y="40297"/>
                    </a:cubicBezTo>
                    <a:cubicBezTo>
                      <a:pt x="6091" y="40151"/>
                      <a:pt x="6070" y="40005"/>
                      <a:pt x="6070" y="39880"/>
                    </a:cubicBezTo>
                    <a:cubicBezTo>
                      <a:pt x="6049" y="39755"/>
                      <a:pt x="6028" y="39609"/>
                      <a:pt x="6028" y="39484"/>
                    </a:cubicBezTo>
                    <a:cubicBezTo>
                      <a:pt x="5986" y="39275"/>
                      <a:pt x="5966" y="39066"/>
                      <a:pt x="5924" y="38858"/>
                    </a:cubicBezTo>
                    <a:cubicBezTo>
                      <a:pt x="5861" y="38587"/>
                      <a:pt x="5799" y="38295"/>
                      <a:pt x="5736" y="38003"/>
                    </a:cubicBezTo>
                    <a:cubicBezTo>
                      <a:pt x="5528" y="37106"/>
                      <a:pt x="5361" y="36209"/>
                      <a:pt x="5236" y="35312"/>
                    </a:cubicBezTo>
                    <a:cubicBezTo>
                      <a:pt x="5173" y="34311"/>
                      <a:pt x="5152" y="33310"/>
                      <a:pt x="5215" y="32329"/>
                    </a:cubicBezTo>
                    <a:lnTo>
                      <a:pt x="5215" y="32142"/>
                    </a:lnTo>
                    <a:cubicBezTo>
                      <a:pt x="5256" y="31120"/>
                      <a:pt x="5256" y="30098"/>
                      <a:pt x="5256" y="29055"/>
                    </a:cubicBezTo>
                    <a:cubicBezTo>
                      <a:pt x="5236" y="28366"/>
                      <a:pt x="5215" y="27678"/>
                      <a:pt x="5194" y="26990"/>
                    </a:cubicBezTo>
                    <a:cubicBezTo>
                      <a:pt x="5131" y="25759"/>
                      <a:pt x="5048" y="24508"/>
                      <a:pt x="4923" y="23256"/>
                    </a:cubicBezTo>
                    <a:cubicBezTo>
                      <a:pt x="4902" y="22902"/>
                      <a:pt x="4860" y="22547"/>
                      <a:pt x="4818" y="22193"/>
                    </a:cubicBezTo>
                    <a:cubicBezTo>
                      <a:pt x="4652" y="20649"/>
                      <a:pt x="4443" y="19106"/>
                      <a:pt x="4505" y="17541"/>
                    </a:cubicBezTo>
                    <a:cubicBezTo>
                      <a:pt x="4652" y="14475"/>
                      <a:pt x="5465" y="11576"/>
                      <a:pt x="5402" y="8510"/>
                    </a:cubicBezTo>
                    <a:lnTo>
                      <a:pt x="5402" y="8218"/>
                    </a:lnTo>
                    <a:cubicBezTo>
                      <a:pt x="5298" y="6862"/>
                      <a:pt x="5090" y="5528"/>
                      <a:pt x="4735" y="4234"/>
                    </a:cubicBezTo>
                    <a:cubicBezTo>
                      <a:pt x="4714" y="4151"/>
                      <a:pt x="4693" y="4088"/>
                      <a:pt x="4672" y="4005"/>
                    </a:cubicBezTo>
                    <a:cubicBezTo>
                      <a:pt x="4631" y="3838"/>
                      <a:pt x="4589" y="3671"/>
                      <a:pt x="4547" y="3525"/>
                    </a:cubicBezTo>
                    <a:cubicBezTo>
                      <a:pt x="4505" y="3358"/>
                      <a:pt x="4464" y="3212"/>
                      <a:pt x="4401" y="3045"/>
                    </a:cubicBezTo>
                    <a:cubicBezTo>
                      <a:pt x="4380" y="2962"/>
                      <a:pt x="4359" y="2899"/>
                      <a:pt x="4339" y="2816"/>
                    </a:cubicBezTo>
                    <a:cubicBezTo>
                      <a:pt x="4297" y="2670"/>
                      <a:pt x="4255" y="2545"/>
                      <a:pt x="4213" y="2399"/>
                    </a:cubicBezTo>
                    <a:cubicBezTo>
                      <a:pt x="4151" y="2232"/>
                      <a:pt x="4088" y="2044"/>
                      <a:pt x="4026" y="1877"/>
                    </a:cubicBezTo>
                    <a:cubicBezTo>
                      <a:pt x="4005" y="1815"/>
                      <a:pt x="3984" y="1752"/>
                      <a:pt x="3942" y="1690"/>
                    </a:cubicBezTo>
                    <a:cubicBezTo>
                      <a:pt x="3880" y="1523"/>
                      <a:pt x="3775" y="1356"/>
                      <a:pt x="3692" y="1168"/>
                    </a:cubicBezTo>
                    <a:cubicBezTo>
                      <a:pt x="3629" y="1064"/>
                      <a:pt x="3567" y="981"/>
                      <a:pt x="3525" y="876"/>
                    </a:cubicBezTo>
                    <a:cubicBezTo>
                      <a:pt x="3463" y="751"/>
                      <a:pt x="3400" y="605"/>
                      <a:pt x="3358" y="480"/>
                    </a:cubicBezTo>
                    <a:cubicBezTo>
                      <a:pt x="3296" y="334"/>
                      <a:pt x="3254" y="167"/>
                      <a:pt x="32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7"/>
              <p:cNvSpPr/>
              <p:nvPr/>
            </p:nvSpPr>
            <p:spPr>
              <a:xfrm>
                <a:off x="8466800" y="2781450"/>
                <a:ext cx="163750" cy="1351609"/>
              </a:xfrm>
              <a:custGeom>
                <a:rect b="b" l="l" r="r" t="t"/>
                <a:pathLst>
                  <a:path extrusionOk="0" h="54189" w="6550">
                    <a:moveTo>
                      <a:pt x="3400" y="1"/>
                    </a:moveTo>
                    <a:lnTo>
                      <a:pt x="3275" y="1106"/>
                    </a:lnTo>
                    <a:cubicBezTo>
                      <a:pt x="3213" y="1649"/>
                      <a:pt x="3234" y="2212"/>
                      <a:pt x="3359" y="2733"/>
                    </a:cubicBezTo>
                    <a:cubicBezTo>
                      <a:pt x="3421" y="3067"/>
                      <a:pt x="3505" y="3380"/>
                      <a:pt x="3588" y="3693"/>
                    </a:cubicBezTo>
                    <a:cubicBezTo>
                      <a:pt x="3609" y="3797"/>
                      <a:pt x="3630" y="3922"/>
                      <a:pt x="3651" y="4026"/>
                    </a:cubicBezTo>
                    <a:cubicBezTo>
                      <a:pt x="3734" y="4339"/>
                      <a:pt x="3797" y="4631"/>
                      <a:pt x="3838" y="4923"/>
                    </a:cubicBezTo>
                    <a:lnTo>
                      <a:pt x="3838" y="4986"/>
                    </a:lnTo>
                    <a:cubicBezTo>
                      <a:pt x="4026" y="5987"/>
                      <a:pt x="4026" y="7009"/>
                      <a:pt x="3880" y="8031"/>
                    </a:cubicBezTo>
                    <a:cubicBezTo>
                      <a:pt x="3838" y="8240"/>
                      <a:pt x="3797" y="8448"/>
                      <a:pt x="3734" y="8657"/>
                    </a:cubicBezTo>
                    <a:cubicBezTo>
                      <a:pt x="3546" y="9283"/>
                      <a:pt x="3296" y="9929"/>
                      <a:pt x="3025" y="10534"/>
                    </a:cubicBezTo>
                    <a:cubicBezTo>
                      <a:pt x="2900" y="10868"/>
                      <a:pt x="2754" y="11222"/>
                      <a:pt x="2608" y="11577"/>
                    </a:cubicBezTo>
                    <a:cubicBezTo>
                      <a:pt x="2086" y="12974"/>
                      <a:pt x="1794" y="14497"/>
                      <a:pt x="1648" y="16541"/>
                    </a:cubicBezTo>
                    <a:cubicBezTo>
                      <a:pt x="1607" y="17000"/>
                      <a:pt x="1544" y="17438"/>
                      <a:pt x="1482" y="17876"/>
                    </a:cubicBezTo>
                    <a:cubicBezTo>
                      <a:pt x="1482" y="17918"/>
                      <a:pt x="1482" y="17959"/>
                      <a:pt x="1461" y="17980"/>
                    </a:cubicBezTo>
                    <a:cubicBezTo>
                      <a:pt x="1440" y="18189"/>
                      <a:pt x="1398" y="18376"/>
                      <a:pt x="1377" y="18564"/>
                    </a:cubicBezTo>
                    <a:cubicBezTo>
                      <a:pt x="1315" y="18877"/>
                      <a:pt x="1273" y="19190"/>
                      <a:pt x="1273" y="19503"/>
                    </a:cubicBezTo>
                    <a:cubicBezTo>
                      <a:pt x="1252" y="19857"/>
                      <a:pt x="1252" y="20191"/>
                      <a:pt x="1294" y="20525"/>
                    </a:cubicBezTo>
                    <a:cubicBezTo>
                      <a:pt x="1315" y="20712"/>
                      <a:pt x="1336" y="20879"/>
                      <a:pt x="1356" y="21046"/>
                    </a:cubicBezTo>
                    <a:cubicBezTo>
                      <a:pt x="1419" y="21442"/>
                      <a:pt x="1482" y="21860"/>
                      <a:pt x="1565" y="22235"/>
                    </a:cubicBezTo>
                    <a:cubicBezTo>
                      <a:pt x="1586" y="22360"/>
                      <a:pt x="1628" y="22485"/>
                      <a:pt x="1648" y="22611"/>
                    </a:cubicBezTo>
                    <a:cubicBezTo>
                      <a:pt x="1690" y="22819"/>
                      <a:pt x="1732" y="23007"/>
                      <a:pt x="1774" y="23215"/>
                    </a:cubicBezTo>
                    <a:cubicBezTo>
                      <a:pt x="1940" y="23987"/>
                      <a:pt x="2024" y="24759"/>
                      <a:pt x="2066" y="25531"/>
                    </a:cubicBezTo>
                    <a:cubicBezTo>
                      <a:pt x="2066" y="26240"/>
                      <a:pt x="1982" y="26928"/>
                      <a:pt x="1836" y="27616"/>
                    </a:cubicBezTo>
                    <a:cubicBezTo>
                      <a:pt x="1794" y="27867"/>
                      <a:pt x="1732" y="28096"/>
                      <a:pt x="1669" y="28346"/>
                    </a:cubicBezTo>
                    <a:cubicBezTo>
                      <a:pt x="1628" y="28534"/>
                      <a:pt x="1586" y="28722"/>
                      <a:pt x="1523" y="28909"/>
                    </a:cubicBezTo>
                    <a:cubicBezTo>
                      <a:pt x="1377" y="29473"/>
                      <a:pt x="1210" y="30015"/>
                      <a:pt x="1023" y="30536"/>
                    </a:cubicBezTo>
                    <a:cubicBezTo>
                      <a:pt x="1002" y="30620"/>
                      <a:pt x="981" y="30682"/>
                      <a:pt x="960" y="30766"/>
                    </a:cubicBezTo>
                    <a:cubicBezTo>
                      <a:pt x="960" y="30828"/>
                      <a:pt x="898" y="30954"/>
                      <a:pt x="877" y="31058"/>
                    </a:cubicBezTo>
                    <a:lnTo>
                      <a:pt x="793" y="31329"/>
                    </a:lnTo>
                    <a:lnTo>
                      <a:pt x="772" y="31371"/>
                    </a:lnTo>
                    <a:lnTo>
                      <a:pt x="752" y="31433"/>
                    </a:lnTo>
                    <a:cubicBezTo>
                      <a:pt x="752" y="31454"/>
                      <a:pt x="731" y="31496"/>
                      <a:pt x="731" y="31517"/>
                    </a:cubicBezTo>
                    <a:cubicBezTo>
                      <a:pt x="439" y="32455"/>
                      <a:pt x="209" y="33394"/>
                      <a:pt x="84" y="34353"/>
                    </a:cubicBezTo>
                    <a:cubicBezTo>
                      <a:pt x="84" y="34374"/>
                      <a:pt x="84" y="34395"/>
                      <a:pt x="84" y="34416"/>
                    </a:cubicBezTo>
                    <a:cubicBezTo>
                      <a:pt x="63" y="34562"/>
                      <a:pt x="42" y="34708"/>
                      <a:pt x="42" y="34854"/>
                    </a:cubicBezTo>
                    <a:cubicBezTo>
                      <a:pt x="22" y="35062"/>
                      <a:pt x="1" y="35292"/>
                      <a:pt x="1" y="35500"/>
                    </a:cubicBezTo>
                    <a:lnTo>
                      <a:pt x="1" y="35709"/>
                    </a:lnTo>
                    <a:lnTo>
                      <a:pt x="1" y="36043"/>
                    </a:lnTo>
                    <a:cubicBezTo>
                      <a:pt x="1" y="36251"/>
                      <a:pt x="1" y="36460"/>
                      <a:pt x="22" y="36668"/>
                    </a:cubicBezTo>
                    <a:cubicBezTo>
                      <a:pt x="42" y="36877"/>
                      <a:pt x="42" y="37086"/>
                      <a:pt x="42" y="37294"/>
                    </a:cubicBezTo>
                    <a:cubicBezTo>
                      <a:pt x="188" y="39985"/>
                      <a:pt x="543" y="42675"/>
                      <a:pt x="918" y="45199"/>
                    </a:cubicBezTo>
                    <a:cubicBezTo>
                      <a:pt x="981" y="45700"/>
                      <a:pt x="1064" y="46179"/>
                      <a:pt x="1148" y="46659"/>
                    </a:cubicBezTo>
                    <a:cubicBezTo>
                      <a:pt x="1190" y="46972"/>
                      <a:pt x="1231" y="47264"/>
                      <a:pt x="1294" y="47577"/>
                    </a:cubicBezTo>
                    <a:cubicBezTo>
                      <a:pt x="1315" y="47765"/>
                      <a:pt x="1356" y="48098"/>
                      <a:pt x="1398" y="48474"/>
                    </a:cubicBezTo>
                    <a:cubicBezTo>
                      <a:pt x="1502" y="49287"/>
                      <a:pt x="1607" y="50080"/>
                      <a:pt x="1732" y="50831"/>
                    </a:cubicBezTo>
                    <a:cubicBezTo>
                      <a:pt x="1815" y="51394"/>
                      <a:pt x="1920" y="51957"/>
                      <a:pt x="2024" y="52458"/>
                    </a:cubicBezTo>
                    <a:cubicBezTo>
                      <a:pt x="2149" y="53042"/>
                      <a:pt x="2295" y="53626"/>
                      <a:pt x="2483" y="54189"/>
                    </a:cubicBezTo>
                    <a:lnTo>
                      <a:pt x="2816" y="54189"/>
                    </a:lnTo>
                    <a:cubicBezTo>
                      <a:pt x="2462" y="53083"/>
                      <a:pt x="2191" y="51957"/>
                      <a:pt x="2045" y="50810"/>
                    </a:cubicBezTo>
                    <a:cubicBezTo>
                      <a:pt x="1878" y="49892"/>
                      <a:pt x="1774" y="49016"/>
                      <a:pt x="1711" y="48432"/>
                    </a:cubicBezTo>
                    <a:cubicBezTo>
                      <a:pt x="1648" y="48036"/>
                      <a:pt x="1628" y="47723"/>
                      <a:pt x="1586" y="47514"/>
                    </a:cubicBezTo>
                    <a:cubicBezTo>
                      <a:pt x="1461" y="46763"/>
                      <a:pt x="1356" y="45992"/>
                      <a:pt x="1231" y="45178"/>
                    </a:cubicBezTo>
                    <a:cubicBezTo>
                      <a:pt x="1148" y="44719"/>
                      <a:pt x="1085" y="44240"/>
                      <a:pt x="1023" y="43781"/>
                    </a:cubicBezTo>
                    <a:cubicBezTo>
                      <a:pt x="939" y="43218"/>
                      <a:pt x="856" y="42655"/>
                      <a:pt x="793" y="42091"/>
                    </a:cubicBezTo>
                    <a:cubicBezTo>
                      <a:pt x="647" y="40923"/>
                      <a:pt x="522" y="39755"/>
                      <a:pt x="439" y="38587"/>
                    </a:cubicBezTo>
                    <a:cubicBezTo>
                      <a:pt x="418" y="38358"/>
                      <a:pt x="397" y="38128"/>
                      <a:pt x="376" y="37920"/>
                    </a:cubicBezTo>
                    <a:lnTo>
                      <a:pt x="397" y="37628"/>
                    </a:lnTo>
                    <a:cubicBezTo>
                      <a:pt x="397" y="37503"/>
                      <a:pt x="376" y="37398"/>
                      <a:pt x="376" y="37273"/>
                    </a:cubicBezTo>
                    <a:cubicBezTo>
                      <a:pt x="355" y="36960"/>
                      <a:pt x="355" y="36668"/>
                      <a:pt x="334" y="36376"/>
                    </a:cubicBezTo>
                    <a:cubicBezTo>
                      <a:pt x="334" y="36168"/>
                      <a:pt x="334" y="35959"/>
                      <a:pt x="334" y="35730"/>
                    </a:cubicBezTo>
                    <a:lnTo>
                      <a:pt x="334" y="35500"/>
                    </a:lnTo>
                    <a:cubicBezTo>
                      <a:pt x="355" y="34374"/>
                      <a:pt x="543" y="33269"/>
                      <a:pt x="877" y="32205"/>
                    </a:cubicBezTo>
                    <a:cubicBezTo>
                      <a:pt x="877" y="32163"/>
                      <a:pt x="898" y="32142"/>
                      <a:pt x="918" y="32101"/>
                    </a:cubicBezTo>
                    <a:cubicBezTo>
                      <a:pt x="918" y="32080"/>
                      <a:pt x="918" y="32059"/>
                      <a:pt x="918" y="32038"/>
                    </a:cubicBezTo>
                    <a:cubicBezTo>
                      <a:pt x="918" y="32017"/>
                      <a:pt x="939" y="32017"/>
                      <a:pt x="939" y="31996"/>
                    </a:cubicBezTo>
                    <a:cubicBezTo>
                      <a:pt x="960" y="31913"/>
                      <a:pt x="1002" y="31809"/>
                      <a:pt x="1023" y="31725"/>
                    </a:cubicBezTo>
                    <a:cubicBezTo>
                      <a:pt x="1044" y="31663"/>
                      <a:pt x="1085" y="31538"/>
                      <a:pt x="1106" y="31433"/>
                    </a:cubicBezTo>
                    <a:cubicBezTo>
                      <a:pt x="1190" y="31162"/>
                      <a:pt x="1273" y="30933"/>
                      <a:pt x="1356" y="30682"/>
                    </a:cubicBezTo>
                    <a:cubicBezTo>
                      <a:pt x="1419" y="30432"/>
                      <a:pt x="1502" y="30161"/>
                      <a:pt x="1586" y="29890"/>
                    </a:cubicBezTo>
                    <a:cubicBezTo>
                      <a:pt x="1648" y="29765"/>
                      <a:pt x="1690" y="29619"/>
                      <a:pt x="1711" y="29473"/>
                    </a:cubicBezTo>
                    <a:cubicBezTo>
                      <a:pt x="1774" y="29327"/>
                      <a:pt x="1815" y="29160"/>
                      <a:pt x="1857" y="29014"/>
                    </a:cubicBezTo>
                    <a:cubicBezTo>
                      <a:pt x="2191" y="27887"/>
                      <a:pt x="2378" y="26740"/>
                      <a:pt x="2378" y="25572"/>
                    </a:cubicBezTo>
                    <a:cubicBezTo>
                      <a:pt x="2337" y="24571"/>
                      <a:pt x="2191" y="23570"/>
                      <a:pt x="1961" y="22590"/>
                    </a:cubicBezTo>
                    <a:cubicBezTo>
                      <a:pt x="1857" y="22068"/>
                      <a:pt x="1753" y="21547"/>
                      <a:pt x="1669" y="21025"/>
                    </a:cubicBezTo>
                    <a:cubicBezTo>
                      <a:pt x="1648" y="20858"/>
                      <a:pt x="1628" y="20671"/>
                      <a:pt x="1607" y="20504"/>
                    </a:cubicBezTo>
                    <a:cubicBezTo>
                      <a:pt x="1565" y="20170"/>
                      <a:pt x="1565" y="19836"/>
                      <a:pt x="1586" y="19503"/>
                    </a:cubicBezTo>
                    <a:cubicBezTo>
                      <a:pt x="1628" y="19002"/>
                      <a:pt x="1690" y="18522"/>
                      <a:pt x="1774" y="18043"/>
                    </a:cubicBezTo>
                    <a:cubicBezTo>
                      <a:pt x="1857" y="17542"/>
                      <a:pt x="1920" y="17062"/>
                      <a:pt x="1961" y="16562"/>
                    </a:cubicBezTo>
                    <a:cubicBezTo>
                      <a:pt x="2107" y="14560"/>
                      <a:pt x="2399" y="13079"/>
                      <a:pt x="2921" y="11702"/>
                    </a:cubicBezTo>
                    <a:cubicBezTo>
                      <a:pt x="3046" y="11347"/>
                      <a:pt x="3171" y="11014"/>
                      <a:pt x="3317" y="10680"/>
                    </a:cubicBezTo>
                    <a:cubicBezTo>
                      <a:pt x="3484" y="10346"/>
                      <a:pt x="3609" y="9992"/>
                      <a:pt x="3755" y="9637"/>
                    </a:cubicBezTo>
                    <a:cubicBezTo>
                      <a:pt x="3797" y="9491"/>
                      <a:pt x="3859" y="9345"/>
                      <a:pt x="3901" y="9220"/>
                    </a:cubicBezTo>
                    <a:cubicBezTo>
                      <a:pt x="3901" y="9199"/>
                      <a:pt x="3922" y="9178"/>
                      <a:pt x="3922" y="9157"/>
                    </a:cubicBezTo>
                    <a:cubicBezTo>
                      <a:pt x="3964" y="9011"/>
                      <a:pt x="4005" y="8865"/>
                      <a:pt x="4047" y="8719"/>
                    </a:cubicBezTo>
                    <a:cubicBezTo>
                      <a:pt x="4110" y="8532"/>
                      <a:pt x="4151" y="8323"/>
                      <a:pt x="4193" y="8115"/>
                    </a:cubicBezTo>
                    <a:cubicBezTo>
                      <a:pt x="4231" y="7889"/>
                      <a:pt x="4260" y="7660"/>
                      <a:pt x="4278" y="7430"/>
                    </a:cubicBezTo>
                    <a:lnTo>
                      <a:pt x="4278" y="7430"/>
                    </a:lnTo>
                    <a:cubicBezTo>
                      <a:pt x="4305" y="7142"/>
                      <a:pt x="4318" y="6853"/>
                      <a:pt x="4318" y="6571"/>
                    </a:cubicBezTo>
                    <a:cubicBezTo>
                      <a:pt x="4297" y="6029"/>
                      <a:pt x="4235" y="5487"/>
                      <a:pt x="4151" y="4944"/>
                    </a:cubicBezTo>
                    <a:cubicBezTo>
                      <a:pt x="4110" y="4631"/>
                      <a:pt x="4047" y="4298"/>
                      <a:pt x="3964" y="3985"/>
                    </a:cubicBezTo>
                    <a:cubicBezTo>
                      <a:pt x="3943" y="3860"/>
                      <a:pt x="3901" y="3755"/>
                      <a:pt x="3880" y="3630"/>
                    </a:cubicBezTo>
                    <a:cubicBezTo>
                      <a:pt x="3859" y="3505"/>
                      <a:pt x="3818" y="3359"/>
                      <a:pt x="3797" y="3255"/>
                    </a:cubicBezTo>
                    <a:cubicBezTo>
                      <a:pt x="3692" y="2900"/>
                      <a:pt x="3630" y="2546"/>
                      <a:pt x="3588" y="2191"/>
                    </a:cubicBezTo>
                    <a:lnTo>
                      <a:pt x="3588" y="2191"/>
                    </a:lnTo>
                    <a:cubicBezTo>
                      <a:pt x="3589" y="2205"/>
                      <a:pt x="3590" y="2219"/>
                      <a:pt x="3591" y="2232"/>
                    </a:cubicBezTo>
                    <a:lnTo>
                      <a:pt x="3591" y="2232"/>
                    </a:lnTo>
                    <a:cubicBezTo>
                      <a:pt x="3590" y="2226"/>
                      <a:pt x="3589" y="2219"/>
                      <a:pt x="3588" y="2212"/>
                    </a:cubicBezTo>
                    <a:lnTo>
                      <a:pt x="3571" y="2055"/>
                    </a:lnTo>
                    <a:lnTo>
                      <a:pt x="3571" y="2055"/>
                    </a:lnTo>
                    <a:cubicBezTo>
                      <a:pt x="3612" y="2176"/>
                      <a:pt x="3673" y="2277"/>
                      <a:pt x="3734" y="2379"/>
                    </a:cubicBezTo>
                    <a:cubicBezTo>
                      <a:pt x="3797" y="2483"/>
                      <a:pt x="3838" y="2587"/>
                      <a:pt x="3901" y="2692"/>
                    </a:cubicBezTo>
                    <a:cubicBezTo>
                      <a:pt x="3943" y="2796"/>
                      <a:pt x="4005" y="2942"/>
                      <a:pt x="4068" y="3067"/>
                    </a:cubicBezTo>
                    <a:cubicBezTo>
                      <a:pt x="4276" y="3672"/>
                      <a:pt x="4485" y="4298"/>
                      <a:pt x="4652" y="4965"/>
                    </a:cubicBezTo>
                    <a:cubicBezTo>
                      <a:pt x="4673" y="5028"/>
                      <a:pt x="4694" y="5111"/>
                      <a:pt x="4714" y="5174"/>
                    </a:cubicBezTo>
                    <a:cubicBezTo>
                      <a:pt x="5111" y="6634"/>
                      <a:pt x="5361" y="8135"/>
                      <a:pt x="5445" y="9658"/>
                    </a:cubicBezTo>
                    <a:cubicBezTo>
                      <a:pt x="5486" y="11368"/>
                      <a:pt x="5236" y="13079"/>
                      <a:pt x="4986" y="14726"/>
                    </a:cubicBezTo>
                    <a:cubicBezTo>
                      <a:pt x="4777" y="16020"/>
                      <a:pt x="4652" y="17334"/>
                      <a:pt x="4568" y="18668"/>
                    </a:cubicBezTo>
                    <a:cubicBezTo>
                      <a:pt x="4548" y="19982"/>
                      <a:pt x="4631" y="21317"/>
                      <a:pt x="4819" y="22652"/>
                    </a:cubicBezTo>
                    <a:cubicBezTo>
                      <a:pt x="4840" y="22882"/>
                      <a:pt x="4861" y="23111"/>
                      <a:pt x="4881" y="23341"/>
                    </a:cubicBezTo>
                    <a:cubicBezTo>
                      <a:pt x="4923" y="23695"/>
                      <a:pt x="4965" y="24050"/>
                      <a:pt x="5007" y="24404"/>
                    </a:cubicBezTo>
                    <a:cubicBezTo>
                      <a:pt x="5173" y="26323"/>
                      <a:pt x="5278" y="28263"/>
                      <a:pt x="5299" y="30203"/>
                    </a:cubicBezTo>
                    <a:cubicBezTo>
                      <a:pt x="5319" y="31225"/>
                      <a:pt x="5299" y="32268"/>
                      <a:pt x="5278" y="33290"/>
                    </a:cubicBezTo>
                    <a:lnTo>
                      <a:pt x="5278" y="33498"/>
                    </a:lnTo>
                    <a:lnTo>
                      <a:pt x="5278" y="33519"/>
                    </a:lnTo>
                    <a:lnTo>
                      <a:pt x="5278" y="33665"/>
                    </a:lnTo>
                    <a:cubicBezTo>
                      <a:pt x="5257" y="34416"/>
                      <a:pt x="5215" y="35188"/>
                      <a:pt x="5278" y="35959"/>
                    </a:cubicBezTo>
                    <a:cubicBezTo>
                      <a:pt x="5278" y="36126"/>
                      <a:pt x="5299" y="36293"/>
                      <a:pt x="5319" y="36460"/>
                    </a:cubicBezTo>
                    <a:cubicBezTo>
                      <a:pt x="5403" y="37252"/>
                      <a:pt x="5549" y="38066"/>
                      <a:pt x="5737" y="38838"/>
                    </a:cubicBezTo>
                    <a:cubicBezTo>
                      <a:pt x="5820" y="39234"/>
                      <a:pt x="5903" y="39630"/>
                      <a:pt x="6008" y="40027"/>
                    </a:cubicBezTo>
                    <a:cubicBezTo>
                      <a:pt x="6070" y="40360"/>
                      <a:pt x="6112" y="40673"/>
                      <a:pt x="6154" y="41007"/>
                    </a:cubicBezTo>
                    <a:cubicBezTo>
                      <a:pt x="6154" y="41132"/>
                      <a:pt x="6175" y="41278"/>
                      <a:pt x="6195" y="41424"/>
                    </a:cubicBezTo>
                    <a:cubicBezTo>
                      <a:pt x="6195" y="41570"/>
                      <a:pt x="6216" y="41737"/>
                      <a:pt x="6216" y="41904"/>
                    </a:cubicBezTo>
                    <a:cubicBezTo>
                      <a:pt x="6237" y="42300"/>
                      <a:pt x="6237" y="42717"/>
                      <a:pt x="6237" y="43113"/>
                    </a:cubicBezTo>
                    <a:lnTo>
                      <a:pt x="6237" y="43364"/>
                    </a:lnTo>
                    <a:cubicBezTo>
                      <a:pt x="6237" y="43572"/>
                      <a:pt x="6237" y="43760"/>
                      <a:pt x="6216" y="43969"/>
                    </a:cubicBezTo>
                    <a:cubicBezTo>
                      <a:pt x="6216" y="44156"/>
                      <a:pt x="6216" y="44323"/>
                      <a:pt x="6195" y="44490"/>
                    </a:cubicBezTo>
                    <a:cubicBezTo>
                      <a:pt x="6195" y="44657"/>
                      <a:pt x="6195" y="44782"/>
                      <a:pt x="6175" y="44907"/>
                    </a:cubicBezTo>
                    <a:lnTo>
                      <a:pt x="6175" y="45095"/>
                    </a:lnTo>
                    <a:cubicBezTo>
                      <a:pt x="6175" y="45199"/>
                      <a:pt x="6175" y="45324"/>
                      <a:pt x="6175" y="45449"/>
                    </a:cubicBezTo>
                    <a:cubicBezTo>
                      <a:pt x="6154" y="45554"/>
                      <a:pt x="6175" y="45616"/>
                      <a:pt x="6175" y="45700"/>
                    </a:cubicBezTo>
                    <a:lnTo>
                      <a:pt x="6175" y="45929"/>
                    </a:lnTo>
                    <a:cubicBezTo>
                      <a:pt x="6154" y="46346"/>
                      <a:pt x="6133" y="46763"/>
                      <a:pt x="6133" y="47201"/>
                    </a:cubicBezTo>
                    <a:lnTo>
                      <a:pt x="6133" y="47994"/>
                    </a:lnTo>
                    <a:cubicBezTo>
                      <a:pt x="6133" y="48265"/>
                      <a:pt x="6112" y="48578"/>
                      <a:pt x="6091" y="48870"/>
                    </a:cubicBezTo>
                    <a:cubicBezTo>
                      <a:pt x="6091" y="48995"/>
                      <a:pt x="6091" y="49100"/>
                      <a:pt x="6070" y="49225"/>
                    </a:cubicBezTo>
                    <a:cubicBezTo>
                      <a:pt x="6070" y="49225"/>
                      <a:pt x="6070" y="49246"/>
                      <a:pt x="6070" y="49266"/>
                    </a:cubicBezTo>
                    <a:cubicBezTo>
                      <a:pt x="6049" y="49788"/>
                      <a:pt x="5987" y="50309"/>
                      <a:pt x="5903" y="50852"/>
                    </a:cubicBezTo>
                    <a:cubicBezTo>
                      <a:pt x="5903" y="50872"/>
                      <a:pt x="5903" y="50893"/>
                      <a:pt x="5903" y="50914"/>
                    </a:cubicBezTo>
                    <a:cubicBezTo>
                      <a:pt x="5841" y="51269"/>
                      <a:pt x="5778" y="51623"/>
                      <a:pt x="5695" y="51978"/>
                    </a:cubicBezTo>
                    <a:cubicBezTo>
                      <a:pt x="5653" y="52166"/>
                      <a:pt x="5591" y="52332"/>
                      <a:pt x="5549" y="52520"/>
                    </a:cubicBezTo>
                    <a:cubicBezTo>
                      <a:pt x="5507" y="52624"/>
                      <a:pt x="5486" y="52708"/>
                      <a:pt x="5445" y="52812"/>
                    </a:cubicBezTo>
                    <a:cubicBezTo>
                      <a:pt x="5424" y="52916"/>
                      <a:pt x="5403" y="52979"/>
                      <a:pt x="5361" y="53062"/>
                    </a:cubicBezTo>
                    <a:cubicBezTo>
                      <a:pt x="5340" y="53146"/>
                      <a:pt x="5299" y="53229"/>
                      <a:pt x="5278" y="53313"/>
                    </a:cubicBezTo>
                    <a:cubicBezTo>
                      <a:pt x="5257" y="53375"/>
                      <a:pt x="5236" y="53438"/>
                      <a:pt x="5194" y="53500"/>
                    </a:cubicBezTo>
                    <a:cubicBezTo>
                      <a:pt x="5194" y="53500"/>
                      <a:pt x="5194" y="53521"/>
                      <a:pt x="5173" y="53521"/>
                    </a:cubicBezTo>
                    <a:cubicBezTo>
                      <a:pt x="5173" y="53563"/>
                      <a:pt x="5153" y="53584"/>
                      <a:pt x="5132" y="53626"/>
                    </a:cubicBezTo>
                    <a:cubicBezTo>
                      <a:pt x="5111" y="53688"/>
                      <a:pt x="5090" y="53730"/>
                      <a:pt x="5069" y="53772"/>
                    </a:cubicBezTo>
                    <a:cubicBezTo>
                      <a:pt x="5048" y="53834"/>
                      <a:pt x="5007" y="53918"/>
                      <a:pt x="4986" y="53980"/>
                    </a:cubicBezTo>
                    <a:cubicBezTo>
                      <a:pt x="4986" y="53980"/>
                      <a:pt x="4965" y="54001"/>
                      <a:pt x="4965" y="54022"/>
                    </a:cubicBezTo>
                    <a:lnTo>
                      <a:pt x="4965" y="54043"/>
                    </a:lnTo>
                    <a:cubicBezTo>
                      <a:pt x="4944" y="54064"/>
                      <a:pt x="4944" y="54084"/>
                      <a:pt x="4923" y="54126"/>
                    </a:cubicBezTo>
                    <a:cubicBezTo>
                      <a:pt x="4902" y="54147"/>
                      <a:pt x="4902" y="54168"/>
                      <a:pt x="4881" y="54189"/>
                    </a:cubicBezTo>
                    <a:lnTo>
                      <a:pt x="5236" y="54189"/>
                    </a:lnTo>
                    <a:cubicBezTo>
                      <a:pt x="5257" y="54147"/>
                      <a:pt x="5278" y="54105"/>
                      <a:pt x="5278" y="54064"/>
                    </a:cubicBezTo>
                    <a:cubicBezTo>
                      <a:pt x="5299" y="54022"/>
                      <a:pt x="5319" y="54001"/>
                      <a:pt x="5340" y="53959"/>
                    </a:cubicBezTo>
                    <a:cubicBezTo>
                      <a:pt x="5361" y="53938"/>
                      <a:pt x="5403" y="53834"/>
                      <a:pt x="5424" y="53772"/>
                    </a:cubicBezTo>
                    <a:cubicBezTo>
                      <a:pt x="5424" y="53751"/>
                      <a:pt x="5424" y="53751"/>
                      <a:pt x="5424" y="53751"/>
                    </a:cubicBezTo>
                    <a:cubicBezTo>
                      <a:pt x="5445" y="53688"/>
                      <a:pt x="5465" y="53646"/>
                      <a:pt x="5486" y="53584"/>
                    </a:cubicBezTo>
                    <a:cubicBezTo>
                      <a:pt x="5486" y="53584"/>
                      <a:pt x="5507" y="53563"/>
                      <a:pt x="5507" y="53563"/>
                    </a:cubicBezTo>
                    <a:cubicBezTo>
                      <a:pt x="5528" y="53480"/>
                      <a:pt x="5549" y="53417"/>
                      <a:pt x="5591" y="53354"/>
                    </a:cubicBezTo>
                    <a:cubicBezTo>
                      <a:pt x="5611" y="53292"/>
                      <a:pt x="5653" y="53188"/>
                      <a:pt x="5674" y="53104"/>
                    </a:cubicBezTo>
                    <a:cubicBezTo>
                      <a:pt x="5674" y="53083"/>
                      <a:pt x="5674" y="53083"/>
                      <a:pt x="5674" y="53083"/>
                    </a:cubicBezTo>
                    <a:cubicBezTo>
                      <a:pt x="5737" y="52937"/>
                      <a:pt x="5778" y="52770"/>
                      <a:pt x="5820" y="52624"/>
                    </a:cubicBezTo>
                    <a:cubicBezTo>
                      <a:pt x="5883" y="52437"/>
                      <a:pt x="5924" y="52228"/>
                      <a:pt x="5987" y="52020"/>
                    </a:cubicBezTo>
                    <a:cubicBezTo>
                      <a:pt x="6070" y="51644"/>
                      <a:pt x="6154" y="51248"/>
                      <a:pt x="6216" y="50852"/>
                    </a:cubicBezTo>
                    <a:cubicBezTo>
                      <a:pt x="6341" y="49913"/>
                      <a:pt x="6404" y="48974"/>
                      <a:pt x="6425" y="48036"/>
                    </a:cubicBezTo>
                    <a:cubicBezTo>
                      <a:pt x="6425" y="47806"/>
                      <a:pt x="6425" y="47577"/>
                      <a:pt x="6446" y="47347"/>
                    </a:cubicBezTo>
                    <a:lnTo>
                      <a:pt x="6446" y="47097"/>
                    </a:lnTo>
                    <a:lnTo>
                      <a:pt x="6446" y="46451"/>
                    </a:lnTo>
                    <a:cubicBezTo>
                      <a:pt x="6446" y="46221"/>
                      <a:pt x="6467" y="45929"/>
                      <a:pt x="6467" y="45679"/>
                    </a:cubicBezTo>
                    <a:lnTo>
                      <a:pt x="6467" y="45491"/>
                    </a:lnTo>
                    <a:cubicBezTo>
                      <a:pt x="6467" y="45366"/>
                      <a:pt x="6467" y="45220"/>
                      <a:pt x="6487" y="45095"/>
                    </a:cubicBezTo>
                    <a:cubicBezTo>
                      <a:pt x="6508" y="44719"/>
                      <a:pt x="6529" y="44365"/>
                      <a:pt x="6529" y="43989"/>
                    </a:cubicBezTo>
                    <a:cubicBezTo>
                      <a:pt x="6529" y="43781"/>
                      <a:pt x="6550" y="43572"/>
                      <a:pt x="6550" y="43364"/>
                    </a:cubicBezTo>
                    <a:lnTo>
                      <a:pt x="6550" y="43155"/>
                    </a:lnTo>
                    <a:cubicBezTo>
                      <a:pt x="6550" y="43155"/>
                      <a:pt x="6508" y="43134"/>
                      <a:pt x="6508" y="43134"/>
                    </a:cubicBezTo>
                    <a:lnTo>
                      <a:pt x="6508" y="42446"/>
                    </a:lnTo>
                    <a:cubicBezTo>
                      <a:pt x="6508" y="41987"/>
                      <a:pt x="6487" y="41507"/>
                      <a:pt x="6425" y="41028"/>
                    </a:cubicBezTo>
                    <a:cubicBezTo>
                      <a:pt x="6404" y="40903"/>
                      <a:pt x="6404" y="40777"/>
                      <a:pt x="6383" y="40631"/>
                    </a:cubicBezTo>
                    <a:cubicBezTo>
                      <a:pt x="6362" y="40506"/>
                      <a:pt x="6341" y="40402"/>
                      <a:pt x="6321" y="40277"/>
                    </a:cubicBezTo>
                    <a:cubicBezTo>
                      <a:pt x="6300" y="40152"/>
                      <a:pt x="6279" y="40068"/>
                      <a:pt x="6279" y="39985"/>
                    </a:cubicBezTo>
                    <a:cubicBezTo>
                      <a:pt x="6195" y="39568"/>
                      <a:pt x="6112" y="39171"/>
                      <a:pt x="6008" y="38775"/>
                    </a:cubicBezTo>
                    <a:cubicBezTo>
                      <a:pt x="5966" y="38608"/>
                      <a:pt x="5945" y="38441"/>
                      <a:pt x="5903" y="38274"/>
                    </a:cubicBezTo>
                    <a:cubicBezTo>
                      <a:pt x="5757" y="37670"/>
                      <a:pt x="5653" y="37044"/>
                      <a:pt x="5591" y="36439"/>
                    </a:cubicBezTo>
                    <a:cubicBezTo>
                      <a:pt x="5507" y="35521"/>
                      <a:pt x="5507" y="34604"/>
                      <a:pt x="5549" y="33686"/>
                    </a:cubicBezTo>
                    <a:lnTo>
                      <a:pt x="5570" y="33290"/>
                    </a:lnTo>
                    <a:cubicBezTo>
                      <a:pt x="5591" y="32685"/>
                      <a:pt x="5611" y="32059"/>
                      <a:pt x="5611" y="31454"/>
                    </a:cubicBezTo>
                    <a:lnTo>
                      <a:pt x="5611" y="31100"/>
                    </a:lnTo>
                    <a:lnTo>
                      <a:pt x="5611" y="30161"/>
                    </a:lnTo>
                    <a:cubicBezTo>
                      <a:pt x="5611" y="29493"/>
                      <a:pt x="5570" y="28805"/>
                      <a:pt x="5549" y="28138"/>
                    </a:cubicBezTo>
                    <a:cubicBezTo>
                      <a:pt x="5528" y="27700"/>
                      <a:pt x="5507" y="27283"/>
                      <a:pt x="5486" y="26865"/>
                    </a:cubicBezTo>
                    <a:lnTo>
                      <a:pt x="5486" y="26845"/>
                    </a:lnTo>
                    <a:cubicBezTo>
                      <a:pt x="5486" y="26740"/>
                      <a:pt x="5465" y="26636"/>
                      <a:pt x="5465" y="26532"/>
                    </a:cubicBezTo>
                    <a:cubicBezTo>
                      <a:pt x="5424" y="25823"/>
                      <a:pt x="5361" y="25093"/>
                      <a:pt x="5299" y="24383"/>
                    </a:cubicBezTo>
                    <a:cubicBezTo>
                      <a:pt x="5257" y="24029"/>
                      <a:pt x="5215" y="23674"/>
                      <a:pt x="5194" y="23299"/>
                    </a:cubicBezTo>
                    <a:cubicBezTo>
                      <a:pt x="5153" y="23069"/>
                      <a:pt x="5132" y="22840"/>
                      <a:pt x="5111" y="22611"/>
                    </a:cubicBezTo>
                    <a:cubicBezTo>
                      <a:pt x="4923" y="21317"/>
                      <a:pt x="4840" y="20003"/>
                      <a:pt x="4861" y="18668"/>
                    </a:cubicBezTo>
                    <a:cubicBezTo>
                      <a:pt x="4944" y="17354"/>
                      <a:pt x="5090" y="16061"/>
                      <a:pt x="5299" y="14747"/>
                    </a:cubicBezTo>
                    <a:cubicBezTo>
                      <a:pt x="5486" y="13537"/>
                      <a:pt x="5674" y="12307"/>
                      <a:pt x="5737" y="11055"/>
                    </a:cubicBezTo>
                    <a:cubicBezTo>
                      <a:pt x="5757" y="10576"/>
                      <a:pt x="5778" y="10117"/>
                      <a:pt x="5757" y="9637"/>
                    </a:cubicBezTo>
                    <a:cubicBezTo>
                      <a:pt x="5674" y="8094"/>
                      <a:pt x="5445" y="6571"/>
                      <a:pt x="5027" y="5090"/>
                    </a:cubicBezTo>
                    <a:cubicBezTo>
                      <a:pt x="4965" y="4861"/>
                      <a:pt x="4902" y="4610"/>
                      <a:pt x="4840" y="4381"/>
                    </a:cubicBezTo>
                    <a:cubicBezTo>
                      <a:pt x="4694" y="3880"/>
                      <a:pt x="4527" y="3422"/>
                      <a:pt x="4381" y="2963"/>
                    </a:cubicBezTo>
                    <a:cubicBezTo>
                      <a:pt x="4276" y="2692"/>
                      <a:pt x="4151" y="2441"/>
                      <a:pt x="4005" y="2212"/>
                    </a:cubicBezTo>
                    <a:cubicBezTo>
                      <a:pt x="3964" y="2128"/>
                      <a:pt x="3922" y="2045"/>
                      <a:pt x="3880" y="1941"/>
                    </a:cubicBezTo>
                    <a:cubicBezTo>
                      <a:pt x="3818" y="1816"/>
                      <a:pt x="3755" y="1711"/>
                      <a:pt x="3713" y="1586"/>
                    </a:cubicBezTo>
                    <a:cubicBezTo>
                      <a:pt x="3651" y="1419"/>
                      <a:pt x="3588" y="1252"/>
                      <a:pt x="3567" y="1106"/>
                    </a:cubicBezTo>
                    <a:lnTo>
                      <a:pt x="3505" y="585"/>
                    </a:lnTo>
                    <a:lnTo>
                      <a:pt x="340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7"/>
              <p:cNvSpPr/>
              <p:nvPr/>
            </p:nvSpPr>
            <p:spPr>
              <a:xfrm>
                <a:off x="8630525" y="2992125"/>
                <a:ext cx="364525" cy="1141450"/>
              </a:xfrm>
              <a:custGeom>
                <a:rect b="b" l="l" r="r" t="t"/>
                <a:pathLst>
                  <a:path extrusionOk="0" h="45658" w="14581">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7"/>
              <p:cNvSpPr/>
              <p:nvPr/>
            </p:nvSpPr>
            <p:spPr>
              <a:xfrm>
                <a:off x="8580475" y="2411250"/>
                <a:ext cx="151250" cy="1721800"/>
              </a:xfrm>
              <a:custGeom>
                <a:rect b="b" l="l" r="r" t="t"/>
                <a:pathLst>
                  <a:path extrusionOk="0" h="68872" w="605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7"/>
              <p:cNvSpPr/>
              <p:nvPr/>
            </p:nvSpPr>
            <p:spPr>
              <a:xfrm>
                <a:off x="8118475" y="3489575"/>
                <a:ext cx="340525" cy="645050"/>
              </a:xfrm>
              <a:custGeom>
                <a:rect b="b" l="l" r="r" t="t"/>
                <a:pathLst>
                  <a:path extrusionOk="0" h="25802" w="13621">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7"/>
              <p:cNvSpPr/>
              <p:nvPr/>
            </p:nvSpPr>
            <p:spPr>
              <a:xfrm>
                <a:off x="8621675" y="3499975"/>
                <a:ext cx="30775" cy="7350"/>
              </a:xfrm>
              <a:custGeom>
                <a:rect b="b" l="l" r="r" t="t"/>
                <a:pathLst>
                  <a:path extrusionOk="0" h="294" w="1231">
                    <a:moveTo>
                      <a:pt x="109" y="0"/>
                    </a:moveTo>
                    <a:cubicBezTo>
                      <a:pt x="1" y="0"/>
                      <a:pt x="6" y="189"/>
                      <a:pt x="126" y="189"/>
                    </a:cubicBezTo>
                    <a:lnTo>
                      <a:pt x="146" y="189"/>
                    </a:lnTo>
                    <a:cubicBezTo>
                      <a:pt x="480" y="252"/>
                      <a:pt x="814" y="294"/>
                      <a:pt x="1148" y="294"/>
                    </a:cubicBezTo>
                    <a:cubicBezTo>
                      <a:pt x="1210" y="273"/>
                      <a:pt x="1231" y="189"/>
                      <a:pt x="1168" y="168"/>
                    </a:cubicBezTo>
                    <a:cubicBezTo>
                      <a:pt x="835" y="85"/>
                      <a:pt x="480" y="22"/>
                      <a:pt x="126" y="2"/>
                    </a:cubicBezTo>
                    <a:cubicBezTo>
                      <a:pt x="120" y="1"/>
                      <a:pt x="114" y="0"/>
                      <a:pt x="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
              <p:cNvSpPr/>
              <p:nvPr/>
            </p:nvSpPr>
            <p:spPr>
              <a:xfrm>
                <a:off x="8635225" y="3437100"/>
                <a:ext cx="21925" cy="4525"/>
              </a:xfrm>
              <a:custGeom>
                <a:rect b="b" l="l" r="r" t="t"/>
                <a:pathLst>
                  <a:path extrusionOk="0" h="181" w="877">
                    <a:moveTo>
                      <a:pt x="408" y="0"/>
                    </a:moveTo>
                    <a:cubicBezTo>
                      <a:pt x="309" y="0"/>
                      <a:pt x="209" y="5"/>
                      <a:pt x="105" y="14"/>
                    </a:cubicBezTo>
                    <a:cubicBezTo>
                      <a:pt x="1" y="14"/>
                      <a:pt x="1" y="181"/>
                      <a:pt x="105" y="181"/>
                    </a:cubicBezTo>
                    <a:cubicBezTo>
                      <a:pt x="355" y="181"/>
                      <a:pt x="585" y="181"/>
                      <a:pt x="835" y="139"/>
                    </a:cubicBezTo>
                    <a:cubicBezTo>
                      <a:pt x="877" y="118"/>
                      <a:pt x="877" y="55"/>
                      <a:pt x="835" y="35"/>
                    </a:cubicBezTo>
                    <a:cubicBezTo>
                      <a:pt x="688" y="10"/>
                      <a:pt x="549" y="0"/>
                      <a:pt x="4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7"/>
              <p:cNvSpPr/>
              <p:nvPr/>
            </p:nvSpPr>
            <p:spPr>
              <a:xfrm>
                <a:off x="8670700" y="3375375"/>
                <a:ext cx="15125" cy="4725"/>
              </a:xfrm>
              <a:custGeom>
                <a:rect b="b" l="l" r="r" t="t"/>
                <a:pathLst>
                  <a:path extrusionOk="0" h="189" w="605">
                    <a:moveTo>
                      <a:pt x="104" y="1"/>
                    </a:moveTo>
                    <a:cubicBezTo>
                      <a:pt x="0" y="22"/>
                      <a:pt x="0" y="168"/>
                      <a:pt x="104" y="188"/>
                    </a:cubicBezTo>
                    <a:cubicBezTo>
                      <a:pt x="250" y="188"/>
                      <a:pt x="375" y="168"/>
                      <a:pt x="521" y="168"/>
                    </a:cubicBezTo>
                    <a:cubicBezTo>
                      <a:pt x="605" y="168"/>
                      <a:pt x="605" y="42"/>
                      <a:pt x="521" y="42"/>
                    </a:cubicBezTo>
                    <a:cubicBezTo>
                      <a:pt x="375" y="22"/>
                      <a:pt x="250" y="1"/>
                      <a:pt x="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7"/>
              <p:cNvSpPr/>
              <p:nvPr/>
            </p:nvSpPr>
            <p:spPr>
              <a:xfrm>
                <a:off x="8685800" y="3441400"/>
                <a:ext cx="17775" cy="5450"/>
              </a:xfrm>
              <a:custGeom>
                <a:rect b="b" l="l" r="r" t="t"/>
                <a:pathLst>
                  <a:path extrusionOk="0" h="218" w="711">
                    <a:moveTo>
                      <a:pt x="264" y="0"/>
                    </a:moveTo>
                    <a:cubicBezTo>
                      <a:pt x="217" y="0"/>
                      <a:pt x="171" y="3"/>
                      <a:pt x="126" y="9"/>
                    </a:cubicBezTo>
                    <a:cubicBezTo>
                      <a:pt x="1" y="29"/>
                      <a:pt x="1" y="196"/>
                      <a:pt x="126" y="217"/>
                    </a:cubicBezTo>
                    <a:cubicBezTo>
                      <a:pt x="293" y="217"/>
                      <a:pt x="481" y="217"/>
                      <a:pt x="647" y="175"/>
                    </a:cubicBezTo>
                    <a:cubicBezTo>
                      <a:pt x="710" y="155"/>
                      <a:pt x="710" y="71"/>
                      <a:pt x="647" y="50"/>
                    </a:cubicBezTo>
                    <a:cubicBezTo>
                      <a:pt x="525" y="20"/>
                      <a:pt x="392"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
              <p:cNvSpPr/>
              <p:nvPr/>
            </p:nvSpPr>
            <p:spPr>
              <a:xfrm>
                <a:off x="8664950" y="3540325"/>
                <a:ext cx="18800" cy="6625"/>
              </a:xfrm>
              <a:custGeom>
                <a:rect b="b" l="l" r="r" t="t"/>
                <a:pathLst>
                  <a:path extrusionOk="0" h="265" w="752">
                    <a:moveTo>
                      <a:pt x="355" y="1"/>
                    </a:moveTo>
                    <a:cubicBezTo>
                      <a:pt x="285" y="1"/>
                      <a:pt x="216" y="6"/>
                      <a:pt x="147" y="14"/>
                    </a:cubicBezTo>
                    <a:cubicBezTo>
                      <a:pt x="1" y="35"/>
                      <a:pt x="1" y="244"/>
                      <a:pt x="147" y="265"/>
                    </a:cubicBezTo>
                    <a:cubicBezTo>
                      <a:pt x="313" y="265"/>
                      <a:pt x="480" y="265"/>
                      <a:pt x="668" y="223"/>
                    </a:cubicBezTo>
                    <a:cubicBezTo>
                      <a:pt x="751" y="202"/>
                      <a:pt x="751" y="77"/>
                      <a:pt x="668" y="35"/>
                    </a:cubicBezTo>
                    <a:cubicBezTo>
                      <a:pt x="558" y="11"/>
                      <a:pt x="455" y="1"/>
                      <a:pt x="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7"/>
              <p:cNvSpPr/>
              <p:nvPr/>
            </p:nvSpPr>
            <p:spPr>
              <a:xfrm>
                <a:off x="8652425" y="3622550"/>
                <a:ext cx="13075" cy="5225"/>
              </a:xfrm>
              <a:custGeom>
                <a:rect b="b" l="l" r="r" t="t"/>
                <a:pathLst>
                  <a:path extrusionOk="0" h="209" w="523">
                    <a:moveTo>
                      <a:pt x="126" y="0"/>
                    </a:moveTo>
                    <a:cubicBezTo>
                      <a:pt x="1" y="0"/>
                      <a:pt x="1" y="209"/>
                      <a:pt x="126" y="209"/>
                    </a:cubicBezTo>
                    <a:cubicBezTo>
                      <a:pt x="230" y="209"/>
                      <a:pt x="356" y="188"/>
                      <a:pt x="460" y="167"/>
                    </a:cubicBezTo>
                    <a:cubicBezTo>
                      <a:pt x="522" y="167"/>
                      <a:pt x="522" y="63"/>
                      <a:pt x="460" y="42"/>
                    </a:cubicBezTo>
                    <a:cubicBezTo>
                      <a:pt x="356" y="21"/>
                      <a:pt x="230" y="0"/>
                      <a:pt x="1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7"/>
              <p:cNvSpPr/>
              <p:nvPr/>
            </p:nvSpPr>
            <p:spPr>
              <a:xfrm>
                <a:off x="8613850" y="3696575"/>
                <a:ext cx="18800" cy="7325"/>
              </a:xfrm>
              <a:custGeom>
                <a:rect b="b" l="l" r="r" t="t"/>
                <a:pathLst>
                  <a:path extrusionOk="0" h="293" w="752">
                    <a:moveTo>
                      <a:pt x="147" y="1"/>
                    </a:moveTo>
                    <a:cubicBezTo>
                      <a:pt x="1" y="1"/>
                      <a:pt x="1" y="209"/>
                      <a:pt x="147" y="230"/>
                    </a:cubicBezTo>
                    <a:cubicBezTo>
                      <a:pt x="251" y="230"/>
                      <a:pt x="355" y="251"/>
                      <a:pt x="459" y="251"/>
                    </a:cubicBezTo>
                    <a:lnTo>
                      <a:pt x="493" y="251"/>
                    </a:lnTo>
                    <a:cubicBezTo>
                      <a:pt x="501" y="275"/>
                      <a:pt x="519" y="293"/>
                      <a:pt x="543" y="293"/>
                    </a:cubicBezTo>
                    <a:cubicBezTo>
                      <a:pt x="626" y="272"/>
                      <a:pt x="710" y="293"/>
                      <a:pt x="731" y="209"/>
                    </a:cubicBezTo>
                    <a:cubicBezTo>
                      <a:pt x="751" y="147"/>
                      <a:pt x="689" y="126"/>
                      <a:pt x="647" y="105"/>
                    </a:cubicBezTo>
                    <a:cubicBezTo>
                      <a:pt x="480" y="43"/>
                      <a:pt x="313" y="22"/>
                      <a:pt x="1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
              <p:cNvSpPr/>
              <p:nvPr/>
            </p:nvSpPr>
            <p:spPr>
              <a:xfrm>
                <a:off x="8628450" y="3769075"/>
                <a:ext cx="34450" cy="8900"/>
              </a:xfrm>
              <a:custGeom>
                <a:rect b="b" l="l" r="r" t="t"/>
                <a:pathLst>
                  <a:path extrusionOk="0" h="356" w="1378">
                    <a:moveTo>
                      <a:pt x="167" y="0"/>
                    </a:moveTo>
                    <a:cubicBezTo>
                      <a:pt x="1" y="0"/>
                      <a:pt x="1" y="271"/>
                      <a:pt x="167" y="292"/>
                    </a:cubicBezTo>
                    <a:cubicBezTo>
                      <a:pt x="410" y="332"/>
                      <a:pt x="661" y="355"/>
                      <a:pt x="910" y="355"/>
                    </a:cubicBezTo>
                    <a:cubicBezTo>
                      <a:pt x="1046" y="355"/>
                      <a:pt x="1182" y="349"/>
                      <a:pt x="1315" y="334"/>
                    </a:cubicBezTo>
                    <a:cubicBezTo>
                      <a:pt x="1356" y="313"/>
                      <a:pt x="1377" y="250"/>
                      <a:pt x="1335" y="209"/>
                    </a:cubicBezTo>
                    <a:cubicBezTo>
                      <a:pt x="960" y="84"/>
                      <a:pt x="564" y="21"/>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
              <p:cNvSpPr/>
              <p:nvPr/>
            </p:nvSpPr>
            <p:spPr>
              <a:xfrm>
                <a:off x="8618025" y="3859275"/>
                <a:ext cx="15150" cy="6800"/>
              </a:xfrm>
              <a:custGeom>
                <a:rect b="b" l="l" r="r" t="t"/>
                <a:pathLst>
                  <a:path extrusionOk="0" h="272" w="606">
                    <a:moveTo>
                      <a:pt x="188" y="0"/>
                    </a:moveTo>
                    <a:cubicBezTo>
                      <a:pt x="0" y="0"/>
                      <a:pt x="0" y="272"/>
                      <a:pt x="188" y="272"/>
                    </a:cubicBezTo>
                    <a:cubicBezTo>
                      <a:pt x="292" y="272"/>
                      <a:pt x="397" y="251"/>
                      <a:pt x="522" y="230"/>
                    </a:cubicBezTo>
                    <a:cubicBezTo>
                      <a:pt x="605" y="209"/>
                      <a:pt x="605" y="63"/>
                      <a:pt x="522" y="42"/>
                    </a:cubicBezTo>
                    <a:cubicBezTo>
                      <a:pt x="397" y="0"/>
                      <a:pt x="292"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7"/>
              <p:cNvSpPr/>
              <p:nvPr/>
            </p:nvSpPr>
            <p:spPr>
              <a:xfrm>
                <a:off x="8602650" y="3917650"/>
                <a:ext cx="27900" cy="9050"/>
              </a:xfrm>
              <a:custGeom>
                <a:rect b="b" l="l" r="r" t="t"/>
                <a:pathLst>
                  <a:path extrusionOk="0" h="362" w="1116">
                    <a:moveTo>
                      <a:pt x="669" y="0"/>
                    </a:moveTo>
                    <a:cubicBezTo>
                      <a:pt x="478" y="0"/>
                      <a:pt x="289" y="48"/>
                      <a:pt x="115" y="147"/>
                    </a:cubicBezTo>
                    <a:cubicBezTo>
                      <a:pt x="1" y="185"/>
                      <a:pt x="60" y="362"/>
                      <a:pt x="181" y="362"/>
                    </a:cubicBezTo>
                    <a:cubicBezTo>
                      <a:pt x="193" y="362"/>
                      <a:pt x="206" y="360"/>
                      <a:pt x="219" y="356"/>
                    </a:cubicBezTo>
                    <a:cubicBezTo>
                      <a:pt x="344" y="314"/>
                      <a:pt x="490" y="273"/>
                      <a:pt x="636" y="252"/>
                    </a:cubicBezTo>
                    <a:cubicBezTo>
                      <a:pt x="761" y="252"/>
                      <a:pt x="907" y="252"/>
                      <a:pt x="1012" y="231"/>
                    </a:cubicBezTo>
                    <a:cubicBezTo>
                      <a:pt x="1095" y="210"/>
                      <a:pt x="1116" y="106"/>
                      <a:pt x="1053" y="64"/>
                    </a:cubicBezTo>
                    <a:cubicBezTo>
                      <a:pt x="927" y="22"/>
                      <a:pt x="798" y="0"/>
                      <a:pt x="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7"/>
              <p:cNvSpPr/>
              <p:nvPr/>
            </p:nvSpPr>
            <p:spPr>
              <a:xfrm>
                <a:off x="8618550" y="3958875"/>
                <a:ext cx="21400" cy="6475"/>
              </a:xfrm>
              <a:custGeom>
                <a:rect b="b" l="l" r="r" t="t"/>
                <a:pathLst>
                  <a:path extrusionOk="0" h="259" w="856">
                    <a:moveTo>
                      <a:pt x="167" y="0"/>
                    </a:moveTo>
                    <a:cubicBezTo>
                      <a:pt x="0" y="0"/>
                      <a:pt x="0" y="250"/>
                      <a:pt x="167" y="250"/>
                    </a:cubicBezTo>
                    <a:cubicBezTo>
                      <a:pt x="223" y="256"/>
                      <a:pt x="279" y="259"/>
                      <a:pt x="335" y="259"/>
                    </a:cubicBezTo>
                    <a:cubicBezTo>
                      <a:pt x="487" y="259"/>
                      <a:pt x="640" y="239"/>
                      <a:pt x="793" y="209"/>
                    </a:cubicBezTo>
                    <a:cubicBezTo>
                      <a:pt x="855" y="188"/>
                      <a:pt x="855" y="84"/>
                      <a:pt x="793" y="42"/>
                    </a:cubicBezTo>
                    <a:cubicBezTo>
                      <a:pt x="584" y="21"/>
                      <a:pt x="37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7"/>
              <p:cNvSpPr/>
              <p:nvPr/>
            </p:nvSpPr>
            <p:spPr>
              <a:xfrm>
                <a:off x="8680900" y="3299100"/>
                <a:ext cx="17450" cy="5900"/>
              </a:xfrm>
              <a:custGeom>
                <a:rect b="b" l="l" r="r" t="t"/>
                <a:pathLst>
                  <a:path extrusionOk="0" h="236" w="698">
                    <a:moveTo>
                      <a:pt x="100" y="0"/>
                    </a:moveTo>
                    <a:cubicBezTo>
                      <a:pt x="6" y="0"/>
                      <a:pt x="1" y="155"/>
                      <a:pt x="113" y="173"/>
                    </a:cubicBezTo>
                    <a:cubicBezTo>
                      <a:pt x="280" y="194"/>
                      <a:pt x="447" y="215"/>
                      <a:pt x="614" y="236"/>
                    </a:cubicBezTo>
                    <a:cubicBezTo>
                      <a:pt x="677" y="236"/>
                      <a:pt x="697" y="152"/>
                      <a:pt x="635" y="132"/>
                    </a:cubicBezTo>
                    <a:cubicBezTo>
                      <a:pt x="468" y="90"/>
                      <a:pt x="301" y="48"/>
                      <a:pt x="134" y="6"/>
                    </a:cubicBezTo>
                    <a:cubicBezTo>
                      <a:pt x="122" y="2"/>
                      <a:pt x="110"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7"/>
              <p:cNvSpPr/>
              <p:nvPr/>
            </p:nvSpPr>
            <p:spPr>
              <a:xfrm>
                <a:off x="8676550" y="3237050"/>
                <a:ext cx="20750" cy="8725"/>
              </a:xfrm>
              <a:custGeom>
                <a:rect b="b" l="l" r="r" t="t"/>
                <a:pathLst>
                  <a:path extrusionOk="0" h="349" w="830">
                    <a:moveTo>
                      <a:pt x="178" y="1"/>
                    </a:moveTo>
                    <a:cubicBezTo>
                      <a:pt x="78" y="1"/>
                      <a:pt x="1" y="167"/>
                      <a:pt x="121" y="236"/>
                    </a:cubicBezTo>
                    <a:cubicBezTo>
                      <a:pt x="233" y="311"/>
                      <a:pt x="361" y="348"/>
                      <a:pt x="490" y="348"/>
                    </a:cubicBezTo>
                    <a:cubicBezTo>
                      <a:pt x="576" y="348"/>
                      <a:pt x="663" y="332"/>
                      <a:pt x="746" y="298"/>
                    </a:cubicBezTo>
                    <a:cubicBezTo>
                      <a:pt x="830" y="257"/>
                      <a:pt x="767" y="132"/>
                      <a:pt x="705" y="132"/>
                    </a:cubicBezTo>
                    <a:cubicBezTo>
                      <a:pt x="538" y="132"/>
                      <a:pt x="371" y="90"/>
                      <a:pt x="246" y="27"/>
                    </a:cubicBezTo>
                    <a:cubicBezTo>
                      <a:pt x="223" y="9"/>
                      <a:pt x="200" y="1"/>
                      <a:pt x="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7"/>
              <p:cNvSpPr/>
              <p:nvPr/>
            </p:nvSpPr>
            <p:spPr>
              <a:xfrm>
                <a:off x="8672250" y="3160325"/>
                <a:ext cx="21925" cy="6200"/>
              </a:xfrm>
              <a:custGeom>
                <a:rect b="b" l="l" r="r" t="t"/>
                <a:pathLst>
                  <a:path extrusionOk="0" h="248" w="877">
                    <a:moveTo>
                      <a:pt x="334" y="1"/>
                    </a:moveTo>
                    <a:cubicBezTo>
                      <a:pt x="271" y="1"/>
                      <a:pt x="208" y="3"/>
                      <a:pt x="147" y="9"/>
                    </a:cubicBezTo>
                    <a:cubicBezTo>
                      <a:pt x="1" y="9"/>
                      <a:pt x="1" y="239"/>
                      <a:pt x="147" y="239"/>
                    </a:cubicBezTo>
                    <a:cubicBezTo>
                      <a:pt x="208" y="245"/>
                      <a:pt x="271" y="247"/>
                      <a:pt x="334" y="247"/>
                    </a:cubicBezTo>
                    <a:cubicBezTo>
                      <a:pt x="488" y="247"/>
                      <a:pt x="646" y="233"/>
                      <a:pt x="793" y="218"/>
                    </a:cubicBezTo>
                    <a:cubicBezTo>
                      <a:pt x="877" y="176"/>
                      <a:pt x="877" y="72"/>
                      <a:pt x="793" y="30"/>
                    </a:cubicBezTo>
                    <a:cubicBezTo>
                      <a:pt x="646" y="15"/>
                      <a:pt x="488"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
              <p:cNvSpPr/>
              <p:nvPr/>
            </p:nvSpPr>
            <p:spPr>
              <a:xfrm>
                <a:off x="8631725" y="3167950"/>
                <a:ext cx="26775" cy="7425"/>
              </a:xfrm>
              <a:custGeom>
                <a:rect b="b" l="l" r="r" t="t"/>
                <a:pathLst>
                  <a:path extrusionOk="0" h="297" w="1071">
                    <a:moveTo>
                      <a:pt x="406" y="1"/>
                    </a:moveTo>
                    <a:cubicBezTo>
                      <a:pt x="311" y="1"/>
                      <a:pt x="215" y="13"/>
                      <a:pt x="120" y="38"/>
                    </a:cubicBezTo>
                    <a:cubicBezTo>
                      <a:pt x="1" y="58"/>
                      <a:pt x="33" y="248"/>
                      <a:pt x="162" y="248"/>
                    </a:cubicBezTo>
                    <a:cubicBezTo>
                      <a:pt x="169" y="248"/>
                      <a:pt x="175" y="248"/>
                      <a:pt x="182" y="247"/>
                    </a:cubicBezTo>
                    <a:cubicBezTo>
                      <a:pt x="271" y="232"/>
                      <a:pt x="362" y="225"/>
                      <a:pt x="454" y="225"/>
                    </a:cubicBezTo>
                    <a:cubicBezTo>
                      <a:pt x="622" y="225"/>
                      <a:pt x="793" y="248"/>
                      <a:pt x="954" y="288"/>
                    </a:cubicBezTo>
                    <a:cubicBezTo>
                      <a:pt x="966" y="294"/>
                      <a:pt x="977" y="297"/>
                      <a:pt x="986" y="297"/>
                    </a:cubicBezTo>
                    <a:cubicBezTo>
                      <a:pt x="1047" y="297"/>
                      <a:pt x="1071" y="199"/>
                      <a:pt x="1017" y="163"/>
                    </a:cubicBezTo>
                    <a:cubicBezTo>
                      <a:pt x="828" y="62"/>
                      <a:pt x="620" y="1"/>
                      <a:pt x="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7"/>
              <p:cNvSpPr/>
              <p:nvPr/>
            </p:nvSpPr>
            <p:spPr>
              <a:xfrm>
                <a:off x="8664425" y="3068550"/>
                <a:ext cx="25450" cy="9750"/>
              </a:xfrm>
              <a:custGeom>
                <a:rect b="b" l="l" r="r" t="t"/>
                <a:pathLst>
                  <a:path extrusionOk="0" h="390" w="1018">
                    <a:moveTo>
                      <a:pt x="282" y="0"/>
                    </a:moveTo>
                    <a:cubicBezTo>
                      <a:pt x="237" y="0"/>
                      <a:pt x="192" y="3"/>
                      <a:pt x="147" y="9"/>
                    </a:cubicBezTo>
                    <a:cubicBezTo>
                      <a:pt x="22" y="30"/>
                      <a:pt x="1" y="239"/>
                      <a:pt x="147" y="239"/>
                    </a:cubicBezTo>
                    <a:lnTo>
                      <a:pt x="168" y="239"/>
                    </a:lnTo>
                    <a:cubicBezTo>
                      <a:pt x="212" y="236"/>
                      <a:pt x="255" y="234"/>
                      <a:pt x="298" y="234"/>
                    </a:cubicBezTo>
                    <a:cubicBezTo>
                      <a:pt x="520" y="234"/>
                      <a:pt x="730" y="280"/>
                      <a:pt x="939" y="385"/>
                    </a:cubicBezTo>
                    <a:cubicBezTo>
                      <a:pt x="945" y="388"/>
                      <a:pt x="951" y="389"/>
                      <a:pt x="956" y="389"/>
                    </a:cubicBezTo>
                    <a:cubicBezTo>
                      <a:pt x="991" y="389"/>
                      <a:pt x="1017" y="337"/>
                      <a:pt x="981" y="301"/>
                    </a:cubicBezTo>
                    <a:cubicBezTo>
                      <a:pt x="803" y="105"/>
                      <a:pt x="548" y="0"/>
                      <a:pt x="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7"/>
              <p:cNvSpPr/>
              <p:nvPr/>
            </p:nvSpPr>
            <p:spPr>
              <a:xfrm>
                <a:off x="8655175" y="2952500"/>
                <a:ext cx="18150" cy="6825"/>
              </a:xfrm>
              <a:custGeom>
                <a:rect b="b" l="l" r="r" t="t"/>
                <a:pathLst>
                  <a:path extrusionOk="0" h="273" w="726">
                    <a:moveTo>
                      <a:pt x="642" y="0"/>
                    </a:moveTo>
                    <a:cubicBezTo>
                      <a:pt x="454" y="21"/>
                      <a:pt x="266" y="42"/>
                      <a:pt x="100" y="84"/>
                    </a:cubicBezTo>
                    <a:cubicBezTo>
                      <a:pt x="1" y="103"/>
                      <a:pt x="33" y="273"/>
                      <a:pt x="125" y="273"/>
                    </a:cubicBezTo>
                    <a:cubicBezTo>
                      <a:pt x="131" y="273"/>
                      <a:pt x="136" y="272"/>
                      <a:pt x="141" y="271"/>
                    </a:cubicBezTo>
                    <a:cubicBezTo>
                      <a:pt x="308" y="230"/>
                      <a:pt x="496" y="188"/>
                      <a:pt x="663" y="146"/>
                    </a:cubicBezTo>
                    <a:cubicBezTo>
                      <a:pt x="725" y="125"/>
                      <a:pt x="725" y="0"/>
                      <a:pt x="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7"/>
              <p:cNvSpPr/>
              <p:nvPr/>
            </p:nvSpPr>
            <p:spPr>
              <a:xfrm>
                <a:off x="8845900" y="3581350"/>
                <a:ext cx="25575" cy="9925"/>
              </a:xfrm>
              <a:custGeom>
                <a:rect b="b" l="l" r="r" t="t"/>
                <a:pathLst>
                  <a:path extrusionOk="0" h="397" w="1023">
                    <a:moveTo>
                      <a:pt x="146" y="0"/>
                    </a:moveTo>
                    <a:cubicBezTo>
                      <a:pt x="0" y="21"/>
                      <a:pt x="0" y="230"/>
                      <a:pt x="146" y="251"/>
                    </a:cubicBezTo>
                    <a:cubicBezTo>
                      <a:pt x="438" y="251"/>
                      <a:pt x="688" y="376"/>
                      <a:pt x="960" y="397"/>
                    </a:cubicBezTo>
                    <a:cubicBezTo>
                      <a:pt x="1001" y="376"/>
                      <a:pt x="1022" y="334"/>
                      <a:pt x="1022" y="313"/>
                    </a:cubicBezTo>
                    <a:cubicBezTo>
                      <a:pt x="814" y="42"/>
                      <a:pt x="438" y="0"/>
                      <a:pt x="1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
              <p:cNvSpPr/>
              <p:nvPr/>
            </p:nvSpPr>
            <p:spPr>
              <a:xfrm>
                <a:off x="8823475" y="3658000"/>
                <a:ext cx="13575" cy="6275"/>
              </a:xfrm>
              <a:custGeom>
                <a:rect b="b" l="l" r="r" t="t"/>
                <a:pathLst>
                  <a:path extrusionOk="0" h="251" w="543">
                    <a:moveTo>
                      <a:pt x="125" y="0"/>
                    </a:moveTo>
                    <a:cubicBezTo>
                      <a:pt x="0" y="42"/>
                      <a:pt x="0" y="230"/>
                      <a:pt x="125" y="251"/>
                    </a:cubicBezTo>
                    <a:lnTo>
                      <a:pt x="313" y="251"/>
                    </a:lnTo>
                    <a:cubicBezTo>
                      <a:pt x="355" y="251"/>
                      <a:pt x="397" y="230"/>
                      <a:pt x="459" y="209"/>
                    </a:cubicBezTo>
                    <a:cubicBezTo>
                      <a:pt x="543" y="188"/>
                      <a:pt x="543" y="63"/>
                      <a:pt x="459" y="42"/>
                    </a:cubicBezTo>
                    <a:cubicBezTo>
                      <a:pt x="397" y="42"/>
                      <a:pt x="355" y="0"/>
                      <a:pt x="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
              <p:cNvSpPr/>
              <p:nvPr/>
            </p:nvSpPr>
            <p:spPr>
              <a:xfrm>
                <a:off x="8777050" y="3741775"/>
                <a:ext cx="28200" cy="8025"/>
              </a:xfrm>
              <a:custGeom>
                <a:rect b="b" l="l" r="r" t="t"/>
                <a:pathLst>
                  <a:path extrusionOk="0" h="321" w="1128">
                    <a:moveTo>
                      <a:pt x="407" y="0"/>
                    </a:moveTo>
                    <a:cubicBezTo>
                      <a:pt x="314" y="0"/>
                      <a:pt x="220" y="10"/>
                      <a:pt x="126" y="28"/>
                    </a:cubicBezTo>
                    <a:cubicBezTo>
                      <a:pt x="1" y="49"/>
                      <a:pt x="22" y="237"/>
                      <a:pt x="147" y="237"/>
                    </a:cubicBezTo>
                    <a:cubicBezTo>
                      <a:pt x="293" y="237"/>
                      <a:pt x="446" y="249"/>
                      <a:pt x="598" y="267"/>
                    </a:cubicBezTo>
                    <a:lnTo>
                      <a:pt x="598" y="267"/>
                    </a:lnTo>
                    <a:cubicBezTo>
                      <a:pt x="608" y="282"/>
                      <a:pt x="625" y="294"/>
                      <a:pt x="648" y="299"/>
                    </a:cubicBezTo>
                    <a:lnTo>
                      <a:pt x="968" y="318"/>
                    </a:lnTo>
                    <a:lnTo>
                      <a:pt x="968" y="318"/>
                    </a:lnTo>
                    <a:cubicBezTo>
                      <a:pt x="973" y="319"/>
                      <a:pt x="977" y="320"/>
                      <a:pt x="981" y="320"/>
                    </a:cubicBezTo>
                    <a:lnTo>
                      <a:pt x="981" y="319"/>
                    </a:lnTo>
                    <a:lnTo>
                      <a:pt x="981" y="319"/>
                    </a:lnTo>
                    <a:lnTo>
                      <a:pt x="1002" y="320"/>
                    </a:lnTo>
                    <a:cubicBezTo>
                      <a:pt x="1086" y="320"/>
                      <a:pt x="1127" y="195"/>
                      <a:pt x="1044" y="153"/>
                    </a:cubicBezTo>
                    <a:cubicBezTo>
                      <a:pt x="839" y="51"/>
                      <a:pt x="625" y="0"/>
                      <a:pt x="4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7"/>
              <p:cNvSpPr/>
              <p:nvPr/>
            </p:nvSpPr>
            <p:spPr>
              <a:xfrm>
                <a:off x="8802250" y="3807225"/>
                <a:ext cx="30000" cy="10950"/>
              </a:xfrm>
              <a:custGeom>
                <a:rect b="b" l="l" r="r" t="t"/>
                <a:pathLst>
                  <a:path extrusionOk="0" h="438" w="1200">
                    <a:moveTo>
                      <a:pt x="490" y="0"/>
                    </a:moveTo>
                    <a:cubicBezTo>
                      <a:pt x="367" y="0"/>
                      <a:pt x="241" y="26"/>
                      <a:pt x="119" y="80"/>
                    </a:cubicBezTo>
                    <a:cubicBezTo>
                      <a:pt x="0" y="120"/>
                      <a:pt x="32" y="311"/>
                      <a:pt x="162" y="311"/>
                    </a:cubicBezTo>
                    <a:cubicBezTo>
                      <a:pt x="168" y="311"/>
                      <a:pt x="175" y="311"/>
                      <a:pt x="182" y="310"/>
                    </a:cubicBezTo>
                    <a:lnTo>
                      <a:pt x="203" y="310"/>
                    </a:lnTo>
                    <a:cubicBezTo>
                      <a:pt x="290" y="291"/>
                      <a:pt x="380" y="281"/>
                      <a:pt x="469" y="281"/>
                    </a:cubicBezTo>
                    <a:cubicBezTo>
                      <a:pt x="679" y="281"/>
                      <a:pt x="889" y="332"/>
                      <a:pt x="1079" y="435"/>
                    </a:cubicBezTo>
                    <a:cubicBezTo>
                      <a:pt x="1085" y="437"/>
                      <a:pt x="1092" y="438"/>
                      <a:pt x="1099" y="438"/>
                    </a:cubicBezTo>
                    <a:cubicBezTo>
                      <a:pt x="1153" y="438"/>
                      <a:pt x="1199" y="365"/>
                      <a:pt x="1162" y="310"/>
                    </a:cubicBezTo>
                    <a:cubicBezTo>
                      <a:pt x="993" y="112"/>
                      <a:pt x="747"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7"/>
              <p:cNvSpPr/>
              <p:nvPr/>
            </p:nvSpPr>
            <p:spPr>
              <a:xfrm>
                <a:off x="8870575" y="3502575"/>
                <a:ext cx="30100" cy="12050"/>
              </a:xfrm>
              <a:custGeom>
                <a:rect b="b" l="l" r="r" t="t"/>
                <a:pathLst>
                  <a:path extrusionOk="0" h="482" w="1204">
                    <a:moveTo>
                      <a:pt x="203" y="0"/>
                    </a:moveTo>
                    <a:cubicBezTo>
                      <a:pt x="87" y="0"/>
                      <a:pt x="0" y="171"/>
                      <a:pt x="119" y="210"/>
                    </a:cubicBezTo>
                    <a:cubicBezTo>
                      <a:pt x="432" y="356"/>
                      <a:pt x="765" y="440"/>
                      <a:pt x="1120" y="482"/>
                    </a:cubicBezTo>
                    <a:cubicBezTo>
                      <a:pt x="1182" y="461"/>
                      <a:pt x="1203" y="377"/>
                      <a:pt x="1141" y="336"/>
                    </a:cubicBezTo>
                    <a:cubicBezTo>
                      <a:pt x="849" y="169"/>
                      <a:pt x="536" y="44"/>
                      <a:pt x="223" y="2"/>
                    </a:cubicBezTo>
                    <a:cubicBezTo>
                      <a:pt x="216" y="1"/>
                      <a:pt x="210" y="0"/>
                      <a:pt x="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7"/>
              <p:cNvSpPr/>
              <p:nvPr/>
            </p:nvSpPr>
            <p:spPr>
              <a:xfrm>
                <a:off x="8863575" y="3688950"/>
                <a:ext cx="16625" cy="9300"/>
              </a:xfrm>
              <a:custGeom>
                <a:rect b="b" l="l" r="r" t="t"/>
                <a:pathLst>
                  <a:path extrusionOk="0" h="372" w="665">
                    <a:moveTo>
                      <a:pt x="156" y="0"/>
                    </a:moveTo>
                    <a:cubicBezTo>
                      <a:pt x="59" y="0"/>
                      <a:pt x="1" y="128"/>
                      <a:pt x="107" y="181"/>
                    </a:cubicBezTo>
                    <a:cubicBezTo>
                      <a:pt x="253" y="264"/>
                      <a:pt x="399" y="327"/>
                      <a:pt x="545" y="368"/>
                    </a:cubicBezTo>
                    <a:cubicBezTo>
                      <a:pt x="552" y="370"/>
                      <a:pt x="559" y="371"/>
                      <a:pt x="566" y="371"/>
                    </a:cubicBezTo>
                    <a:cubicBezTo>
                      <a:pt x="635" y="371"/>
                      <a:pt x="664" y="281"/>
                      <a:pt x="607" y="243"/>
                    </a:cubicBezTo>
                    <a:cubicBezTo>
                      <a:pt x="482" y="160"/>
                      <a:pt x="357" y="76"/>
                      <a:pt x="211" y="14"/>
                    </a:cubicBezTo>
                    <a:cubicBezTo>
                      <a:pt x="192" y="4"/>
                      <a:pt x="173" y="0"/>
                      <a:pt x="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7"/>
              <p:cNvSpPr/>
              <p:nvPr/>
            </p:nvSpPr>
            <p:spPr>
              <a:xfrm>
                <a:off x="8739000" y="3913500"/>
                <a:ext cx="15675" cy="5775"/>
              </a:xfrm>
              <a:custGeom>
                <a:rect b="b" l="l" r="r" t="t"/>
                <a:pathLst>
                  <a:path extrusionOk="0" h="231" w="627">
                    <a:moveTo>
                      <a:pt x="146" y="1"/>
                    </a:moveTo>
                    <a:cubicBezTo>
                      <a:pt x="0" y="21"/>
                      <a:pt x="0" y="209"/>
                      <a:pt x="146" y="230"/>
                    </a:cubicBezTo>
                    <a:cubicBezTo>
                      <a:pt x="272" y="230"/>
                      <a:pt x="418" y="209"/>
                      <a:pt x="543" y="188"/>
                    </a:cubicBezTo>
                    <a:cubicBezTo>
                      <a:pt x="626" y="167"/>
                      <a:pt x="626" y="42"/>
                      <a:pt x="543" y="21"/>
                    </a:cubicBezTo>
                    <a:cubicBezTo>
                      <a:pt x="418" y="1"/>
                      <a:pt x="272" y="1"/>
                      <a:pt x="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
              <p:cNvSpPr/>
              <p:nvPr/>
            </p:nvSpPr>
            <p:spPr>
              <a:xfrm>
                <a:off x="8787125" y="4000025"/>
                <a:ext cx="25950" cy="7025"/>
              </a:xfrm>
              <a:custGeom>
                <a:rect b="b" l="l" r="r" t="t"/>
                <a:pathLst>
                  <a:path extrusionOk="0" h="281" w="1038">
                    <a:moveTo>
                      <a:pt x="165" y="0"/>
                    </a:moveTo>
                    <a:cubicBezTo>
                      <a:pt x="51" y="0"/>
                      <a:pt x="0" y="191"/>
                      <a:pt x="119" y="211"/>
                    </a:cubicBezTo>
                    <a:cubicBezTo>
                      <a:pt x="338" y="257"/>
                      <a:pt x="546" y="281"/>
                      <a:pt x="759" y="281"/>
                    </a:cubicBezTo>
                    <a:cubicBezTo>
                      <a:pt x="830" y="281"/>
                      <a:pt x="902" y="278"/>
                      <a:pt x="975" y="273"/>
                    </a:cubicBezTo>
                    <a:cubicBezTo>
                      <a:pt x="1016" y="273"/>
                      <a:pt x="1037" y="211"/>
                      <a:pt x="995" y="190"/>
                    </a:cubicBezTo>
                    <a:cubicBezTo>
                      <a:pt x="724" y="85"/>
                      <a:pt x="453" y="23"/>
                      <a:pt x="182" y="2"/>
                    </a:cubicBezTo>
                    <a:cubicBezTo>
                      <a:pt x="176" y="1"/>
                      <a:pt x="170"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7"/>
              <p:cNvSpPr/>
              <p:nvPr/>
            </p:nvSpPr>
            <p:spPr>
              <a:xfrm>
                <a:off x="8704725" y="4038100"/>
                <a:ext cx="27400" cy="14725"/>
              </a:xfrm>
              <a:custGeom>
                <a:rect b="b" l="l" r="r" t="t"/>
                <a:pathLst>
                  <a:path extrusionOk="0" h="589" w="1096">
                    <a:moveTo>
                      <a:pt x="205" y="0"/>
                    </a:moveTo>
                    <a:cubicBezTo>
                      <a:pt x="53" y="0"/>
                      <a:pt x="1" y="232"/>
                      <a:pt x="141" y="252"/>
                    </a:cubicBezTo>
                    <a:cubicBezTo>
                      <a:pt x="433" y="314"/>
                      <a:pt x="725" y="419"/>
                      <a:pt x="975" y="586"/>
                    </a:cubicBezTo>
                    <a:cubicBezTo>
                      <a:pt x="982" y="588"/>
                      <a:pt x="989" y="589"/>
                      <a:pt x="995" y="589"/>
                    </a:cubicBezTo>
                    <a:cubicBezTo>
                      <a:pt x="1050" y="589"/>
                      <a:pt x="1096" y="518"/>
                      <a:pt x="1059" y="481"/>
                    </a:cubicBezTo>
                    <a:cubicBezTo>
                      <a:pt x="829" y="231"/>
                      <a:pt x="537" y="64"/>
                      <a:pt x="224" y="2"/>
                    </a:cubicBezTo>
                    <a:cubicBezTo>
                      <a:pt x="218" y="1"/>
                      <a:pt x="211" y="0"/>
                      <a:pt x="2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7"/>
              <p:cNvSpPr/>
              <p:nvPr/>
            </p:nvSpPr>
            <p:spPr>
              <a:xfrm>
                <a:off x="8342000" y="4037900"/>
                <a:ext cx="17925" cy="8950"/>
              </a:xfrm>
              <a:custGeom>
                <a:rect b="b" l="l" r="r" t="t"/>
                <a:pathLst>
                  <a:path extrusionOk="0" h="358" w="717">
                    <a:moveTo>
                      <a:pt x="479" y="1"/>
                    </a:moveTo>
                    <a:cubicBezTo>
                      <a:pt x="347" y="1"/>
                      <a:pt x="207" y="74"/>
                      <a:pt x="112" y="156"/>
                    </a:cubicBezTo>
                    <a:cubicBezTo>
                      <a:pt x="1" y="251"/>
                      <a:pt x="83" y="358"/>
                      <a:pt x="184" y="358"/>
                    </a:cubicBezTo>
                    <a:cubicBezTo>
                      <a:pt x="215" y="358"/>
                      <a:pt x="249" y="347"/>
                      <a:pt x="279" y="322"/>
                    </a:cubicBezTo>
                    <a:cubicBezTo>
                      <a:pt x="404" y="218"/>
                      <a:pt x="508" y="281"/>
                      <a:pt x="633" y="239"/>
                    </a:cubicBezTo>
                    <a:cubicBezTo>
                      <a:pt x="696" y="218"/>
                      <a:pt x="717" y="114"/>
                      <a:pt x="675" y="72"/>
                    </a:cubicBezTo>
                    <a:cubicBezTo>
                      <a:pt x="617" y="21"/>
                      <a:pt x="549" y="1"/>
                      <a:pt x="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a:off x="8330075" y="3980675"/>
                <a:ext cx="16700" cy="17800"/>
              </a:xfrm>
              <a:custGeom>
                <a:rect b="b" l="l" r="r" t="t"/>
                <a:pathLst>
                  <a:path extrusionOk="0" h="712" w="668">
                    <a:moveTo>
                      <a:pt x="573" y="1"/>
                    </a:moveTo>
                    <a:cubicBezTo>
                      <a:pt x="565" y="1"/>
                      <a:pt x="556" y="2"/>
                      <a:pt x="547" y="4"/>
                    </a:cubicBezTo>
                    <a:cubicBezTo>
                      <a:pt x="276" y="67"/>
                      <a:pt x="68" y="275"/>
                      <a:pt x="26" y="547"/>
                    </a:cubicBezTo>
                    <a:cubicBezTo>
                      <a:pt x="0" y="649"/>
                      <a:pt x="84" y="712"/>
                      <a:pt x="163" y="712"/>
                    </a:cubicBezTo>
                    <a:cubicBezTo>
                      <a:pt x="212" y="712"/>
                      <a:pt x="260" y="687"/>
                      <a:pt x="276" y="630"/>
                    </a:cubicBezTo>
                    <a:cubicBezTo>
                      <a:pt x="360" y="442"/>
                      <a:pt x="464" y="255"/>
                      <a:pt x="631" y="129"/>
                    </a:cubicBezTo>
                    <a:cubicBezTo>
                      <a:pt x="668" y="73"/>
                      <a:pt x="639"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a:off x="8295400" y="3922900"/>
                <a:ext cx="22825" cy="8925"/>
              </a:xfrm>
              <a:custGeom>
                <a:rect b="b" l="l" r="r" t="t"/>
                <a:pathLst>
                  <a:path extrusionOk="0" h="357" w="913">
                    <a:moveTo>
                      <a:pt x="829" y="0"/>
                    </a:moveTo>
                    <a:cubicBezTo>
                      <a:pt x="579" y="21"/>
                      <a:pt x="349" y="83"/>
                      <a:pt x="99" y="167"/>
                    </a:cubicBezTo>
                    <a:cubicBezTo>
                      <a:pt x="1" y="206"/>
                      <a:pt x="32" y="356"/>
                      <a:pt x="123" y="356"/>
                    </a:cubicBezTo>
                    <a:cubicBezTo>
                      <a:pt x="129" y="356"/>
                      <a:pt x="134" y="356"/>
                      <a:pt x="140" y="355"/>
                    </a:cubicBezTo>
                    <a:cubicBezTo>
                      <a:pt x="391" y="292"/>
                      <a:pt x="641" y="209"/>
                      <a:pt x="871" y="83"/>
                    </a:cubicBezTo>
                    <a:cubicBezTo>
                      <a:pt x="912" y="63"/>
                      <a:pt x="891" y="0"/>
                      <a:pt x="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8371325" y="3975500"/>
                <a:ext cx="18325" cy="10300"/>
              </a:xfrm>
              <a:custGeom>
                <a:rect b="b" l="l" r="r" t="t"/>
                <a:pathLst>
                  <a:path extrusionOk="0" h="412" w="733">
                    <a:moveTo>
                      <a:pt x="508" y="0"/>
                    </a:moveTo>
                    <a:cubicBezTo>
                      <a:pt x="343" y="0"/>
                      <a:pt x="175" y="70"/>
                      <a:pt x="65" y="211"/>
                    </a:cubicBezTo>
                    <a:cubicBezTo>
                      <a:pt x="0" y="292"/>
                      <a:pt x="87" y="411"/>
                      <a:pt x="168" y="411"/>
                    </a:cubicBezTo>
                    <a:cubicBezTo>
                      <a:pt x="191" y="411"/>
                      <a:pt x="214" y="401"/>
                      <a:pt x="232" y="378"/>
                    </a:cubicBezTo>
                    <a:cubicBezTo>
                      <a:pt x="336" y="232"/>
                      <a:pt x="503" y="149"/>
                      <a:pt x="670" y="128"/>
                    </a:cubicBezTo>
                    <a:cubicBezTo>
                      <a:pt x="733" y="128"/>
                      <a:pt x="712" y="44"/>
                      <a:pt x="670" y="24"/>
                    </a:cubicBezTo>
                    <a:cubicBezTo>
                      <a:pt x="618" y="8"/>
                      <a:pt x="563" y="0"/>
                      <a:pt x="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8394200" y="4059950"/>
                <a:ext cx="20900" cy="14000"/>
              </a:xfrm>
              <a:custGeom>
                <a:rect b="b" l="l" r="r" t="t"/>
                <a:pathLst>
                  <a:path extrusionOk="0" h="560" w="836">
                    <a:moveTo>
                      <a:pt x="755" y="0"/>
                    </a:moveTo>
                    <a:cubicBezTo>
                      <a:pt x="749" y="0"/>
                      <a:pt x="742" y="1"/>
                      <a:pt x="735" y="4"/>
                    </a:cubicBezTo>
                    <a:cubicBezTo>
                      <a:pt x="506" y="108"/>
                      <a:pt x="297" y="233"/>
                      <a:pt x="89" y="379"/>
                    </a:cubicBezTo>
                    <a:cubicBezTo>
                      <a:pt x="1" y="432"/>
                      <a:pt x="62" y="560"/>
                      <a:pt x="146" y="560"/>
                    </a:cubicBezTo>
                    <a:cubicBezTo>
                      <a:pt x="161" y="560"/>
                      <a:pt x="177" y="555"/>
                      <a:pt x="193" y="546"/>
                    </a:cubicBezTo>
                    <a:cubicBezTo>
                      <a:pt x="402" y="421"/>
                      <a:pt x="610" y="275"/>
                      <a:pt x="798" y="108"/>
                    </a:cubicBezTo>
                    <a:cubicBezTo>
                      <a:pt x="835" y="71"/>
                      <a:pt x="806" y="0"/>
                      <a:pt x="7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a:off x="8368775" y="4123650"/>
                <a:ext cx="17750" cy="4700"/>
              </a:xfrm>
              <a:custGeom>
                <a:rect b="b" l="l" r="r" t="t"/>
                <a:pathLst>
                  <a:path extrusionOk="0" h="188" w="710">
                    <a:moveTo>
                      <a:pt x="647" y="0"/>
                    </a:moveTo>
                    <a:cubicBezTo>
                      <a:pt x="418" y="21"/>
                      <a:pt x="209" y="63"/>
                      <a:pt x="0" y="146"/>
                    </a:cubicBezTo>
                    <a:cubicBezTo>
                      <a:pt x="167" y="167"/>
                      <a:pt x="313" y="167"/>
                      <a:pt x="501" y="188"/>
                    </a:cubicBezTo>
                    <a:cubicBezTo>
                      <a:pt x="543" y="167"/>
                      <a:pt x="605" y="125"/>
                      <a:pt x="668" y="104"/>
                    </a:cubicBezTo>
                    <a:cubicBezTo>
                      <a:pt x="710" y="63"/>
                      <a:pt x="689" y="0"/>
                      <a:pt x="6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a:off x="8260700" y="3875575"/>
                <a:ext cx="22050" cy="10150"/>
              </a:xfrm>
              <a:custGeom>
                <a:rect b="b" l="l" r="r" t="t"/>
                <a:pathLst>
                  <a:path extrusionOk="0" h="406" w="882">
                    <a:moveTo>
                      <a:pt x="584" y="0"/>
                    </a:moveTo>
                    <a:cubicBezTo>
                      <a:pt x="397" y="0"/>
                      <a:pt x="222" y="71"/>
                      <a:pt x="89" y="204"/>
                    </a:cubicBezTo>
                    <a:cubicBezTo>
                      <a:pt x="1" y="274"/>
                      <a:pt x="92" y="405"/>
                      <a:pt x="186" y="405"/>
                    </a:cubicBezTo>
                    <a:cubicBezTo>
                      <a:pt x="203" y="405"/>
                      <a:pt x="219" y="401"/>
                      <a:pt x="235" y="391"/>
                    </a:cubicBezTo>
                    <a:cubicBezTo>
                      <a:pt x="402" y="287"/>
                      <a:pt x="611" y="204"/>
                      <a:pt x="819" y="162"/>
                    </a:cubicBezTo>
                    <a:cubicBezTo>
                      <a:pt x="882" y="141"/>
                      <a:pt x="882" y="58"/>
                      <a:pt x="819" y="37"/>
                    </a:cubicBezTo>
                    <a:cubicBezTo>
                      <a:pt x="740" y="12"/>
                      <a:pt x="661"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a:off x="8217025" y="3812350"/>
                <a:ext cx="4200" cy="3675"/>
              </a:xfrm>
              <a:custGeom>
                <a:rect b="b" l="l" r="r" t="t"/>
                <a:pathLst>
                  <a:path extrusionOk="0" h="147" w="168">
                    <a:moveTo>
                      <a:pt x="84" y="0"/>
                    </a:moveTo>
                    <a:cubicBezTo>
                      <a:pt x="1" y="0"/>
                      <a:pt x="1" y="125"/>
                      <a:pt x="84" y="146"/>
                    </a:cubicBezTo>
                    <a:cubicBezTo>
                      <a:pt x="168" y="125"/>
                      <a:pt x="168" y="0"/>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8294275" y="3845200"/>
                <a:ext cx="16125" cy="9950"/>
              </a:xfrm>
              <a:custGeom>
                <a:rect b="b" l="l" r="r" t="t"/>
                <a:pathLst>
                  <a:path extrusionOk="0" h="398" w="645">
                    <a:moveTo>
                      <a:pt x="444" y="1"/>
                    </a:moveTo>
                    <a:cubicBezTo>
                      <a:pt x="286" y="1"/>
                      <a:pt x="142" y="84"/>
                      <a:pt x="60" y="230"/>
                    </a:cubicBezTo>
                    <a:cubicBezTo>
                      <a:pt x="1" y="319"/>
                      <a:pt x="90" y="398"/>
                      <a:pt x="168" y="398"/>
                    </a:cubicBezTo>
                    <a:cubicBezTo>
                      <a:pt x="200" y="398"/>
                      <a:pt x="230" y="385"/>
                      <a:pt x="248" y="355"/>
                    </a:cubicBezTo>
                    <a:lnTo>
                      <a:pt x="269" y="355"/>
                    </a:lnTo>
                    <a:cubicBezTo>
                      <a:pt x="332" y="230"/>
                      <a:pt x="457" y="146"/>
                      <a:pt x="582" y="146"/>
                    </a:cubicBezTo>
                    <a:cubicBezTo>
                      <a:pt x="644" y="146"/>
                      <a:pt x="644" y="42"/>
                      <a:pt x="582" y="21"/>
                    </a:cubicBezTo>
                    <a:cubicBezTo>
                      <a:pt x="536" y="7"/>
                      <a:pt x="489"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8254225" y="3809225"/>
                <a:ext cx="8200" cy="5275"/>
              </a:xfrm>
              <a:custGeom>
                <a:rect b="b" l="l" r="r" t="t"/>
                <a:pathLst>
                  <a:path extrusionOk="0" h="211" w="328">
                    <a:moveTo>
                      <a:pt x="140" y="0"/>
                    </a:moveTo>
                    <a:cubicBezTo>
                      <a:pt x="1" y="20"/>
                      <a:pt x="13" y="210"/>
                      <a:pt x="141" y="210"/>
                    </a:cubicBezTo>
                    <a:cubicBezTo>
                      <a:pt x="147" y="210"/>
                      <a:pt x="154" y="210"/>
                      <a:pt x="161" y="209"/>
                    </a:cubicBezTo>
                    <a:lnTo>
                      <a:pt x="161" y="188"/>
                    </a:lnTo>
                    <a:cubicBezTo>
                      <a:pt x="202" y="188"/>
                      <a:pt x="244" y="167"/>
                      <a:pt x="265" y="146"/>
                    </a:cubicBezTo>
                    <a:cubicBezTo>
                      <a:pt x="327" y="104"/>
                      <a:pt x="327" y="21"/>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a:off x="8169975" y="3426400"/>
                <a:ext cx="20500" cy="9925"/>
              </a:xfrm>
              <a:custGeom>
                <a:rect b="b" l="l" r="r" t="t"/>
                <a:pathLst>
                  <a:path extrusionOk="0" h="397" w="820">
                    <a:moveTo>
                      <a:pt x="552" y="1"/>
                    </a:moveTo>
                    <a:cubicBezTo>
                      <a:pt x="367" y="1"/>
                      <a:pt x="186" y="85"/>
                      <a:pt x="68" y="233"/>
                    </a:cubicBezTo>
                    <a:cubicBezTo>
                      <a:pt x="1" y="301"/>
                      <a:pt x="70" y="396"/>
                      <a:pt x="155" y="396"/>
                    </a:cubicBezTo>
                    <a:cubicBezTo>
                      <a:pt x="174" y="396"/>
                      <a:pt x="195" y="391"/>
                      <a:pt x="214" y="379"/>
                    </a:cubicBezTo>
                    <a:cubicBezTo>
                      <a:pt x="360" y="254"/>
                      <a:pt x="569" y="171"/>
                      <a:pt x="757" y="171"/>
                    </a:cubicBezTo>
                    <a:cubicBezTo>
                      <a:pt x="819" y="150"/>
                      <a:pt x="819" y="66"/>
                      <a:pt x="777" y="45"/>
                    </a:cubicBezTo>
                    <a:cubicBezTo>
                      <a:pt x="704" y="15"/>
                      <a:pt x="62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a:off x="8213525" y="3463375"/>
                <a:ext cx="7600" cy="5975"/>
              </a:xfrm>
              <a:custGeom>
                <a:rect b="b" l="l" r="r" t="t"/>
                <a:pathLst>
                  <a:path extrusionOk="0" h="239" w="304">
                    <a:moveTo>
                      <a:pt x="228" y="0"/>
                    </a:moveTo>
                    <a:cubicBezTo>
                      <a:pt x="219" y="0"/>
                      <a:pt x="211" y="2"/>
                      <a:pt x="203" y="6"/>
                    </a:cubicBezTo>
                    <a:lnTo>
                      <a:pt x="78" y="68"/>
                    </a:lnTo>
                    <a:cubicBezTo>
                      <a:pt x="1" y="130"/>
                      <a:pt x="62" y="238"/>
                      <a:pt x="132" y="238"/>
                    </a:cubicBezTo>
                    <a:cubicBezTo>
                      <a:pt x="156" y="238"/>
                      <a:pt x="182" y="225"/>
                      <a:pt x="203" y="193"/>
                    </a:cubicBezTo>
                    <a:lnTo>
                      <a:pt x="287" y="68"/>
                    </a:lnTo>
                    <a:cubicBezTo>
                      <a:pt x="304" y="34"/>
                      <a:pt x="265"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a:off x="8124500" y="3356000"/>
                <a:ext cx="17825" cy="8625"/>
              </a:xfrm>
              <a:custGeom>
                <a:rect b="b" l="l" r="r" t="t"/>
                <a:pathLst>
                  <a:path extrusionOk="0" h="345" w="713">
                    <a:moveTo>
                      <a:pt x="634" y="1"/>
                    </a:moveTo>
                    <a:cubicBezTo>
                      <a:pt x="628" y="1"/>
                      <a:pt x="622" y="2"/>
                      <a:pt x="615" y="4"/>
                    </a:cubicBezTo>
                    <a:cubicBezTo>
                      <a:pt x="448" y="46"/>
                      <a:pt x="281" y="108"/>
                      <a:pt x="93" y="192"/>
                    </a:cubicBezTo>
                    <a:cubicBezTo>
                      <a:pt x="1" y="210"/>
                      <a:pt x="40" y="344"/>
                      <a:pt x="109" y="344"/>
                    </a:cubicBezTo>
                    <a:cubicBezTo>
                      <a:pt x="117" y="344"/>
                      <a:pt x="126" y="342"/>
                      <a:pt x="135" y="338"/>
                    </a:cubicBezTo>
                    <a:cubicBezTo>
                      <a:pt x="323" y="275"/>
                      <a:pt x="490" y="192"/>
                      <a:pt x="657" y="108"/>
                    </a:cubicBezTo>
                    <a:cubicBezTo>
                      <a:pt x="712" y="71"/>
                      <a:pt x="68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a:off x="8188150" y="3496275"/>
                <a:ext cx="11000" cy="6550"/>
              </a:xfrm>
              <a:custGeom>
                <a:rect b="b" l="l" r="r" t="t"/>
                <a:pathLst>
                  <a:path extrusionOk="0" h="262" w="440">
                    <a:moveTo>
                      <a:pt x="341" y="0"/>
                    </a:moveTo>
                    <a:cubicBezTo>
                      <a:pt x="335" y="0"/>
                      <a:pt x="328" y="1"/>
                      <a:pt x="322" y="4"/>
                    </a:cubicBezTo>
                    <a:cubicBezTo>
                      <a:pt x="238" y="24"/>
                      <a:pt x="155" y="45"/>
                      <a:pt x="92" y="87"/>
                    </a:cubicBezTo>
                    <a:cubicBezTo>
                      <a:pt x="1" y="142"/>
                      <a:pt x="54" y="261"/>
                      <a:pt x="139" y="261"/>
                    </a:cubicBezTo>
                    <a:cubicBezTo>
                      <a:pt x="150" y="261"/>
                      <a:pt x="163" y="259"/>
                      <a:pt x="176" y="254"/>
                    </a:cubicBezTo>
                    <a:cubicBezTo>
                      <a:pt x="238" y="212"/>
                      <a:pt x="322" y="170"/>
                      <a:pt x="384" y="129"/>
                    </a:cubicBezTo>
                    <a:cubicBezTo>
                      <a:pt x="440" y="73"/>
                      <a:pt x="396"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8247675" y="3567800"/>
                <a:ext cx="16825" cy="10475"/>
              </a:xfrm>
              <a:custGeom>
                <a:rect b="b" l="l" r="r" t="t"/>
                <a:pathLst>
                  <a:path extrusionOk="0" h="419" w="673">
                    <a:moveTo>
                      <a:pt x="589" y="0"/>
                    </a:moveTo>
                    <a:cubicBezTo>
                      <a:pt x="381" y="42"/>
                      <a:pt x="193" y="146"/>
                      <a:pt x="47" y="313"/>
                    </a:cubicBezTo>
                    <a:cubicBezTo>
                      <a:pt x="0" y="360"/>
                      <a:pt x="59" y="419"/>
                      <a:pt x="109" y="419"/>
                    </a:cubicBezTo>
                    <a:cubicBezTo>
                      <a:pt x="125" y="419"/>
                      <a:pt x="141" y="412"/>
                      <a:pt x="151" y="396"/>
                    </a:cubicBezTo>
                    <a:cubicBezTo>
                      <a:pt x="277" y="250"/>
                      <a:pt x="423" y="146"/>
                      <a:pt x="610" y="84"/>
                    </a:cubicBezTo>
                    <a:cubicBezTo>
                      <a:pt x="673" y="84"/>
                      <a:pt x="652" y="0"/>
                      <a:pt x="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a:off x="8292450" y="3593350"/>
                <a:ext cx="15350" cy="8550"/>
              </a:xfrm>
              <a:custGeom>
                <a:rect b="b" l="l" r="r" t="t"/>
                <a:pathLst>
                  <a:path extrusionOk="0" h="342" w="614">
                    <a:moveTo>
                      <a:pt x="530" y="0"/>
                    </a:moveTo>
                    <a:cubicBezTo>
                      <a:pt x="384" y="42"/>
                      <a:pt x="217" y="104"/>
                      <a:pt x="92" y="167"/>
                    </a:cubicBezTo>
                    <a:cubicBezTo>
                      <a:pt x="0" y="222"/>
                      <a:pt x="69" y="341"/>
                      <a:pt x="144" y="341"/>
                    </a:cubicBezTo>
                    <a:cubicBezTo>
                      <a:pt x="154" y="341"/>
                      <a:pt x="165" y="339"/>
                      <a:pt x="175" y="334"/>
                    </a:cubicBezTo>
                    <a:cubicBezTo>
                      <a:pt x="321" y="250"/>
                      <a:pt x="446" y="188"/>
                      <a:pt x="571" y="84"/>
                    </a:cubicBezTo>
                    <a:cubicBezTo>
                      <a:pt x="613" y="42"/>
                      <a:pt x="571"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a:off x="8290300" y="3664775"/>
                <a:ext cx="14350" cy="8025"/>
              </a:xfrm>
              <a:custGeom>
                <a:rect b="b" l="l" r="r" t="t"/>
                <a:pathLst>
                  <a:path extrusionOk="0" h="321" w="574">
                    <a:moveTo>
                      <a:pt x="511" y="1"/>
                    </a:moveTo>
                    <a:cubicBezTo>
                      <a:pt x="365" y="42"/>
                      <a:pt x="219" y="105"/>
                      <a:pt x="73" y="167"/>
                    </a:cubicBezTo>
                    <a:cubicBezTo>
                      <a:pt x="0" y="204"/>
                      <a:pt x="55" y="321"/>
                      <a:pt x="126" y="321"/>
                    </a:cubicBezTo>
                    <a:cubicBezTo>
                      <a:pt x="136" y="321"/>
                      <a:pt x="147" y="319"/>
                      <a:pt x="157" y="313"/>
                    </a:cubicBezTo>
                    <a:cubicBezTo>
                      <a:pt x="303" y="251"/>
                      <a:pt x="428" y="167"/>
                      <a:pt x="553" y="63"/>
                    </a:cubicBezTo>
                    <a:cubicBezTo>
                      <a:pt x="574" y="21"/>
                      <a:pt x="553"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a:off x="8318100" y="3707775"/>
                <a:ext cx="10450" cy="9275"/>
              </a:xfrm>
              <a:custGeom>
                <a:rect b="b" l="l" r="r" t="t"/>
                <a:pathLst>
                  <a:path extrusionOk="0" h="371" w="418">
                    <a:moveTo>
                      <a:pt x="332" y="0"/>
                    </a:moveTo>
                    <a:cubicBezTo>
                      <a:pt x="320" y="0"/>
                      <a:pt x="308" y="4"/>
                      <a:pt x="296" y="12"/>
                    </a:cubicBezTo>
                    <a:cubicBezTo>
                      <a:pt x="213" y="74"/>
                      <a:pt x="129" y="137"/>
                      <a:pt x="67" y="199"/>
                    </a:cubicBezTo>
                    <a:cubicBezTo>
                      <a:pt x="1" y="265"/>
                      <a:pt x="65" y="370"/>
                      <a:pt x="136" y="370"/>
                    </a:cubicBezTo>
                    <a:cubicBezTo>
                      <a:pt x="155" y="370"/>
                      <a:pt x="174" y="363"/>
                      <a:pt x="192" y="345"/>
                    </a:cubicBezTo>
                    <a:cubicBezTo>
                      <a:pt x="275" y="262"/>
                      <a:pt x="338" y="199"/>
                      <a:pt x="401" y="95"/>
                    </a:cubicBezTo>
                    <a:cubicBezTo>
                      <a:pt x="417" y="61"/>
                      <a:pt x="380"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a:off x="8445425" y="2818475"/>
                <a:ext cx="10975" cy="5775"/>
              </a:xfrm>
              <a:custGeom>
                <a:rect b="b" l="l" r="r" t="t"/>
                <a:pathLst>
                  <a:path extrusionOk="0" h="231" w="439">
                    <a:moveTo>
                      <a:pt x="147" y="1"/>
                    </a:moveTo>
                    <a:cubicBezTo>
                      <a:pt x="1" y="22"/>
                      <a:pt x="1" y="230"/>
                      <a:pt x="147" y="230"/>
                    </a:cubicBezTo>
                    <a:cubicBezTo>
                      <a:pt x="209" y="230"/>
                      <a:pt x="293" y="230"/>
                      <a:pt x="376" y="209"/>
                    </a:cubicBezTo>
                    <a:cubicBezTo>
                      <a:pt x="439" y="168"/>
                      <a:pt x="439" y="63"/>
                      <a:pt x="376" y="43"/>
                    </a:cubicBezTo>
                    <a:cubicBezTo>
                      <a:pt x="293" y="22"/>
                      <a:pt x="209" y="1"/>
                      <a:pt x="1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a:off x="8477825" y="2756425"/>
                <a:ext cx="20800" cy="5250"/>
              </a:xfrm>
              <a:custGeom>
                <a:rect b="b" l="l" r="r" t="t"/>
                <a:pathLst>
                  <a:path extrusionOk="0" h="210" w="832">
                    <a:moveTo>
                      <a:pt x="790" y="1"/>
                    </a:moveTo>
                    <a:cubicBezTo>
                      <a:pt x="540" y="22"/>
                      <a:pt x="311" y="43"/>
                      <a:pt x="60" y="84"/>
                    </a:cubicBezTo>
                    <a:cubicBezTo>
                      <a:pt x="1" y="84"/>
                      <a:pt x="17" y="198"/>
                      <a:pt x="91" y="209"/>
                    </a:cubicBezTo>
                    <a:lnTo>
                      <a:pt x="91" y="209"/>
                    </a:lnTo>
                    <a:cubicBezTo>
                      <a:pt x="337" y="187"/>
                      <a:pt x="564" y="146"/>
                      <a:pt x="790" y="84"/>
                    </a:cubicBezTo>
                    <a:cubicBezTo>
                      <a:pt x="832" y="63"/>
                      <a:pt x="832" y="1"/>
                      <a:pt x="790" y="1"/>
                    </a:cubicBezTo>
                    <a:close/>
                    <a:moveTo>
                      <a:pt x="91" y="209"/>
                    </a:moveTo>
                    <a:cubicBezTo>
                      <a:pt x="87" y="209"/>
                      <a:pt x="84" y="209"/>
                      <a:pt x="81" y="209"/>
                    </a:cubicBezTo>
                    <a:lnTo>
                      <a:pt x="102" y="209"/>
                    </a:lnTo>
                    <a:cubicBezTo>
                      <a:pt x="98" y="209"/>
                      <a:pt x="94" y="209"/>
                      <a:pt x="91" y="20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a:off x="8478550" y="2812700"/>
                <a:ext cx="13700" cy="6475"/>
              </a:xfrm>
              <a:custGeom>
                <a:rect b="b" l="l" r="r" t="t"/>
                <a:pathLst>
                  <a:path extrusionOk="0" h="259" w="548">
                    <a:moveTo>
                      <a:pt x="466" y="0"/>
                    </a:moveTo>
                    <a:cubicBezTo>
                      <a:pt x="461" y="0"/>
                      <a:pt x="455" y="1"/>
                      <a:pt x="448" y="2"/>
                    </a:cubicBezTo>
                    <a:cubicBezTo>
                      <a:pt x="344" y="2"/>
                      <a:pt x="219" y="23"/>
                      <a:pt x="115" y="65"/>
                    </a:cubicBezTo>
                    <a:cubicBezTo>
                      <a:pt x="1" y="84"/>
                      <a:pt x="42" y="258"/>
                      <a:pt x="145" y="258"/>
                    </a:cubicBezTo>
                    <a:cubicBezTo>
                      <a:pt x="155" y="258"/>
                      <a:pt x="166" y="256"/>
                      <a:pt x="177" y="253"/>
                    </a:cubicBezTo>
                    <a:cubicBezTo>
                      <a:pt x="282" y="211"/>
                      <a:pt x="386" y="169"/>
                      <a:pt x="490" y="128"/>
                    </a:cubicBezTo>
                    <a:cubicBezTo>
                      <a:pt x="548" y="108"/>
                      <a:pt x="535"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a:off x="8453775" y="2895650"/>
                <a:ext cx="14625" cy="4725"/>
              </a:xfrm>
              <a:custGeom>
                <a:rect b="b" l="l" r="r" t="t"/>
                <a:pathLst>
                  <a:path extrusionOk="0" h="189" w="585">
                    <a:moveTo>
                      <a:pt x="105" y="1"/>
                    </a:moveTo>
                    <a:cubicBezTo>
                      <a:pt x="0" y="1"/>
                      <a:pt x="0" y="168"/>
                      <a:pt x="105" y="188"/>
                    </a:cubicBezTo>
                    <a:cubicBezTo>
                      <a:pt x="251" y="188"/>
                      <a:pt x="376" y="168"/>
                      <a:pt x="522" y="147"/>
                    </a:cubicBezTo>
                    <a:cubicBezTo>
                      <a:pt x="584" y="147"/>
                      <a:pt x="584" y="42"/>
                      <a:pt x="522" y="22"/>
                    </a:cubicBezTo>
                    <a:cubicBezTo>
                      <a:pt x="376" y="1"/>
                      <a:pt x="251" y="1"/>
                      <a:pt x="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a:off x="8436900" y="2973750"/>
                <a:ext cx="31500" cy="7975"/>
              </a:xfrm>
              <a:custGeom>
                <a:rect b="b" l="l" r="r" t="t"/>
                <a:pathLst>
                  <a:path extrusionOk="0" h="319" w="1260">
                    <a:moveTo>
                      <a:pt x="667" y="0"/>
                    </a:moveTo>
                    <a:cubicBezTo>
                      <a:pt x="482" y="0"/>
                      <a:pt x="300" y="37"/>
                      <a:pt x="133" y="110"/>
                    </a:cubicBezTo>
                    <a:cubicBezTo>
                      <a:pt x="0" y="129"/>
                      <a:pt x="40" y="303"/>
                      <a:pt x="158" y="303"/>
                    </a:cubicBezTo>
                    <a:cubicBezTo>
                      <a:pt x="170" y="303"/>
                      <a:pt x="182" y="301"/>
                      <a:pt x="195" y="297"/>
                    </a:cubicBezTo>
                    <a:lnTo>
                      <a:pt x="195" y="318"/>
                    </a:lnTo>
                    <a:cubicBezTo>
                      <a:pt x="529" y="235"/>
                      <a:pt x="863" y="256"/>
                      <a:pt x="1218" y="193"/>
                    </a:cubicBezTo>
                    <a:cubicBezTo>
                      <a:pt x="1259" y="172"/>
                      <a:pt x="1259" y="110"/>
                      <a:pt x="1218" y="110"/>
                    </a:cubicBezTo>
                    <a:cubicBezTo>
                      <a:pt x="1040" y="37"/>
                      <a:pt x="853"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a:off x="8451225" y="3036450"/>
                <a:ext cx="28125" cy="6325"/>
              </a:xfrm>
              <a:custGeom>
                <a:rect b="b" l="l" r="r" t="t"/>
                <a:pathLst>
                  <a:path extrusionOk="0" h="253" w="1125">
                    <a:moveTo>
                      <a:pt x="1041" y="0"/>
                    </a:moveTo>
                    <a:cubicBezTo>
                      <a:pt x="728" y="0"/>
                      <a:pt x="436" y="21"/>
                      <a:pt x="123" y="84"/>
                    </a:cubicBezTo>
                    <a:cubicBezTo>
                      <a:pt x="24" y="84"/>
                      <a:pt x="0" y="252"/>
                      <a:pt x="105" y="252"/>
                    </a:cubicBezTo>
                    <a:cubicBezTo>
                      <a:pt x="110" y="252"/>
                      <a:pt x="116" y="252"/>
                      <a:pt x="123" y="251"/>
                    </a:cubicBezTo>
                    <a:cubicBezTo>
                      <a:pt x="436" y="251"/>
                      <a:pt x="749" y="188"/>
                      <a:pt x="1041" y="125"/>
                    </a:cubicBezTo>
                    <a:cubicBezTo>
                      <a:pt x="1124" y="105"/>
                      <a:pt x="1124"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a:off x="8441500" y="3098975"/>
                <a:ext cx="18025" cy="7300"/>
              </a:xfrm>
              <a:custGeom>
                <a:rect b="b" l="l" r="r" t="t"/>
                <a:pathLst>
                  <a:path extrusionOk="0" h="292" w="721">
                    <a:moveTo>
                      <a:pt x="572" y="1"/>
                    </a:moveTo>
                    <a:cubicBezTo>
                      <a:pt x="457" y="1"/>
                      <a:pt x="322" y="107"/>
                      <a:pt x="223" y="107"/>
                    </a:cubicBezTo>
                    <a:cubicBezTo>
                      <a:pt x="199" y="107"/>
                      <a:pt x="177" y="101"/>
                      <a:pt x="158" y="86"/>
                    </a:cubicBezTo>
                    <a:cubicBezTo>
                      <a:pt x="144" y="79"/>
                      <a:pt x="131" y="76"/>
                      <a:pt x="118" y="76"/>
                    </a:cubicBezTo>
                    <a:cubicBezTo>
                      <a:pt x="51" y="76"/>
                      <a:pt x="1" y="158"/>
                      <a:pt x="53" y="211"/>
                    </a:cubicBezTo>
                    <a:cubicBezTo>
                      <a:pt x="99" y="241"/>
                      <a:pt x="156" y="261"/>
                      <a:pt x="216" y="261"/>
                    </a:cubicBezTo>
                    <a:cubicBezTo>
                      <a:pt x="238" y="261"/>
                      <a:pt x="260" y="258"/>
                      <a:pt x="283" y="252"/>
                    </a:cubicBezTo>
                    <a:cubicBezTo>
                      <a:pt x="320" y="252"/>
                      <a:pt x="417" y="201"/>
                      <a:pt x="493" y="176"/>
                    </a:cubicBezTo>
                    <a:lnTo>
                      <a:pt x="493" y="176"/>
                    </a:lnTo>
                    <a:cubicBezTo>
                      <a:pt x="492" y="180"/>
                      <a:pt x="491" y="185"/>
                      <a:pt x="491" y="190"/>
                    </a:cubicBezTo>
                    <a:cubicBezTo>
                      <a:pt x="500" y="262"/>
                      <a:pt x="544" y="291"/>
                      <a:pt x="591" y="291"/>
                    </a:cubicBezTo>
                    <a:cubicBezTo>
                      <a:pt x="653" y="291"/>
                      <a:pt x="721" y="240"/>
                      <a:pt x="721" y="169"/>
                    </a:cubicBezTo>
                    <a:cubicBezTo>
                      <a:pt x="721" y="86"/>
                      <a:pt x="679" y="23"/>
                      <a:pt x="596" y="2"/>
                    </a:cubicBezTo>
                    <a:cubicBezTo>
                      <a:pt x="588" y="1"/>
                      <a:pt x="580" y="1"/>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a:off x="8430225" y="3155975"/>
                <a:ext cx="19400" cy="7075"/>
              </a:xfrm>
              <a:custGeom>
                <a:rect b="b" l="l" r="r" t="t"/>
                <a:pathLst>
                  <a:path extrusionOk="0" h="283" w="776">
                    <a:moveTo>
                      <a:pt x="531" y="1"/>
                    </a:moveTo>
                    <a:cubicBezTo>
                      <a:pt x="377" y="1"/>
                      <a:pt x="226" y="43"/>
                      <a:pt x="87" y="121"/>
                    </a:cubicBezTo>
                    <a:cubicBezTo>
                      <a:pt x="1" y="173"/>
                      <a:pt x="58" y="282"/>
                      <a:pt x="139" y="282"/>
                    </a:cubicBezTo>
                    <a:cubicBezTo>
                      <a:pt x="156" y="282"/>
                      <a:pt x="174" y="277"/>
                      <a:pt x="191" y="267"/>
                    </a:cubicBezTo>
                    <a:cubicBezTo>
                      <a:pt x="251" y="241"/>
                      <a:pt x="315" y="219"/>
                      <a:pt x="381" y="202"/>
                    </a:cubicBezTo>
                    <a:lnTo>
                      <a:pt x="381" y="202"/>
                    </a:lnTo>
                    <a:cubicBezTo>
                      <a:pt x="382" y="236"/>
                      <a:pt x="412" y="270"/>
                      <a:pt x="446" y="270"/>
                    </a:cubicBezTo>
                    <a:cubicBezTo>
                      <a:pt x="451" y="270"/>
                      <a:pt x="457" y="269"/>
                      <a:pt x="462" y="267"/>
                    </a:cubicBezTo>
                    <a:cubicBezTo>
                      <a:pt x="525" y="225"/>
                      <a:pt x="629" y="183"/>
                      <a:pt x="692" y="163"/>
                    </a:cubicBezTo>
                    <a:cubicBezTo>
                      <a:pt x="775" y="142"/>
                      <a:pt x="775" y="17"/>
                      <a:pt x="692" y="17"/>
                    </a:cubicBezTo>
                    <a:cubicBezTo>
                      <a:pt x="638" y="6"/>
                      <a:pt x="584" y="1"/>
                      <a:pt x="5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a:off x="8476700" y="3145600"/>
                <a:ext cx="17775" cy="4875"/>
              </a:xfrm>
              <a:custGeom>
                <a:rect b="b" l="l" r="r" t="t"/>
                <a:pathLst>
                  <a:path extrusionOk="0" h="195" w="711">
                    <a:moveTo>
                      <a:pt x="335" y="1"/>
                    </a:moveTo>
                    <a:cubicBezTo>
                      <a:pt x="264" y="1"/>
                      <a:pt x="195" y="6"/>
                      <a:pt x="126" y="14"/>
                    </a:cubicBezTo>
                    <a:cubicBezTo>
                      <a:pt x="1" y="14"/>
                      <a:pt x="1" y="181"/>
                      <a:pt x="126" y="181"/>
                    </a:cubicBezTo>
                    <a:cubicBezTo>
                      <a:pt x="195" y="190"/>
                      <a:pt x="264" y="195"/>
                      <a:pt x="335" y="195"/>
                    </a:cubicBezTo>
                    <a:cubicBezTo>
                      <a:pt x="435" y="195"/>
                      <a:pt x="538" y="185"/>
                      <a:pt x="648" y="160"/>
                    </a:cubicBezTo>
                    <a:cubicBezTo>
                      <a:pt x="710" y="140"/>
                      <a:pt x="710" y="56"/>
                      <a:pt x="648" y="35"/>
                    </a:cubicBezTo>
                    <a:cubicBezTo>
                      <a:pt x="538" y="11"/>
                      <a:pt x="43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a:off x="8449075" y="3189525"/>
                <a:ext cx="10975" cy="6500"/>
              </a:xfrm>
              <a:custGeom>
                <a:rect b="b" l="l" r="r" t="t"/>
                <a:pathLst>
                  <a:path extrusionOk="0" h="260" w="439">
                    <a:moveTo>
                      <a:pt x="306" y="0"/>
                    </a:moveTo>
                    <a:cubicBezTo>
                      <a:pt x="281" y="0"/>
                      <a:pt x="258" y="10"/>
                      <a:pt x="243" y="28"/>
                    </a:cubicBezTo>
                    <a:lnTo>
                      <a:pt x="243" y="28"/>
                    </a:lnTo>
                    <a:cubicBezTo>
                      <a:pt x="230" y="23"/>
                      <a:pt x="218" y="18"/>
                      <a:pt x="209" y="9"/>
                    </a:cubicBezTo>
                    <a:lnTo>
                      <a:pt x="105" y="9"/>
                    </a:lnTo>
                    <a:cubicBezTo>
                      <a:pt x="21" y="9"/>
                      <a:pt x="1" y="93"/>
                      <a:pt x="42" y="135"/>
                    </a:cubicBezTo>
                    <a:cubicBezTo>
                      <a:pt x="105" y="197"/>
                      <a:pt x="188" y="239"/>
                      <a:pt x="293" y="260"/>
                    </a:cubicBezTo>
                    <a:cubicBezTo>
                      <a:pt x="376" y="239"/>
                      <a:pt x="439" y="114"/>
                      <a:pt x="376" y="30"/>
                    </a:cubicBezTo>
                    <a:cubicBezTo>
                      <a:pt x="355" y="9"/>
                      <a:pt x="330" y="0"/>
                      <a:pt x="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a:off x="8426100" y="3245375"/>
                <a:ext cx="24500" cy="10275"/>
              </a:xfrm>
              <a:custGeom>
                <a:rect b="b" l="l" r="r" t="t"/>
                <a:pathLst>
                  <a:path extrusionOk="0" h="411" w="980">
                    <a:moveTo>
                      <a:pt x="602" y="1"/>
                    </a:moveTo>
                    <a:cubicBezTo>
                      <a:pt x="400" y="1"/>
                      <a:pt x="190" y="106"/>
                      <a:pt x="64" y="257"/>
                    </a:cubicBezTo>
                    <a:cubicBezTo>
                      <a:pt x="0" y="321"/>
                      <a:pt x="59" y="410"/>
                      <a:pt x="128" y="410"/>
                    </a:cubicBezTo>
                    <a:cubicBezTo>
                      <a:pt x="148" y="410"/>
                      <a:pt x="170" y="402"/>
                      <a:pt x="189" y="383"/>
                    </a:cubicBezTo>
                    <a:cubicBezTo>
                      <a:pt x="316" y="256"/>
                      <a:pt x="481" y="186"/>
                      <a:pt x="651" y="186"/>
                    </a:cubicBezTo>
                    <a:cubicBezTo>
                      <a:pt x="733" y="186"/>
                      <a:pt x="817" y="203"/>
                      <a:pt x="899" y="237"/>
                    </a:cubicBezTo>
                    <a:cubicBezTo>
                      <a:pt x="907" y="239"/>
                      <a:pt x="915" y="241"/>
                      <a:pt x="922" y="241"/>
                    </a:cubicBezTo>
                    <a:cubicBezTo>
                      <a:pt x="966" y="241"/>
                      <a:pt x="979" y="189"/>
                      <a:pt x="961" y="153"/>
                    </a:cubicBezTo>
                    <a:cubicBezTo>
                      <a:pt x="862" y="46"/>
                      <a:pt x="734" y="1"/>
                      <a:pt x="6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a:off x="8460850" y="2706900"/>
                <a:ext cx="15875" cy="6950"/>
              </a:xfrm>
              <a:custGeom>
                <a:rect b="b" l="l" r="r" t="t"/>
                <a:pathLst>
                  <a:path extrusionOk="0" h="278" w="635">
                    <a:moveTo>
                      <a:pt x="552" y="0"/>
                    </a:moveTo>
                    <a:cubicBezTo>
                      <a:pt x="385" y="21"/>
                      <a:pt x="260" y="63"/>
                      <a:pt x="114" y="105"/>
                    </a:cubicBezTo>
                    <a:cubicBezTo>
                      <a:pt x="1" y="123"/>
                      <a:pt x="40" y="278"/>
                      <a:pt x="126" y="278"/>
                    </a:cubicBezTo>
                    <a:cubicBezTo>
                      <a:pt x="135" y="278"/>
                      <a:pt x="145" y="276"/>
                      <a:pt x="155" y="272"/>
                    </a:cubicBezTo>
                    <a:cubicBezTo>
                      <a:pt x="301" y="251"/>
                      <a:pt x="447" y="209"/>
                      <a:pt x="572" y="146"/>
                    </a:cubicBezTo>
                    <a:cubicBezTo>
                      <a:pt x="635" y="105"/>
                      <a:pt x="614" y="21"/>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a:off x="8483900" y="2630775"/>
                <a:ext cx="20450" cy="6625"/>
              </a:xfrm>
              <a:custGeom>
                <a:rect b="b" l="l" r="r" t="t"/>
                <a:pathLst>
                  <a:path extrusionOk="0" h="265" w="818">
                    <a:moveTo>
                      <a:pt x="539" y="1"/>
                    </a:moveTo>
                    <a:cubicBezTo>
                      <a:pt x="383" y="1"/>
                      <a:pt x="231" y="33"/>
                      <a:pt x="88" y="104"/>
                    </a:cubicBezTo>
                    <a:cubicBezTo>
                      <a:pt x="0" y="140"/>
                      <a:pt x="46" y="264"/>
                      <a:pt x="125" y="264"/>
                    </a:cubicBezTo>
                    <a:cubicBezTo>
                      <a:pt x="140" y="264"/>
                      <a:pt x="156" y="260"/>
                      <a:pt x="172" y="250"/>
                    </a:cubicBezTo>
                    <a:cubicBezTo>
                      <a:pt x="360" y="167"/>
                      <a:pt x="547" y="125"/>
                      <a:pt x="756" y="125"/>
                    </a:cubicBezTo>
                    <a:cubicBezTo>
                      <a:pt x="761" y="127"/>
                      <a:pt x="767" y="128"/>
                      <a:pt x="771" y="128"/>
                    </a:cubicBezTo>
                    <a:cubicBezTo>
                      <a:pt x="818" y="128"/>
                      <a:pt x="813" y="40"/>
                      <a:pt x="756" y="21"/>
                    </a:cubicBezTo>
                    <a:cubicBezTo>
                      <a:pt x="683" y="8"/>
                      <a:pt x="611" y="1"/>
                      <a:pt x="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a:off x="8468900" y="2574375"/>
                <a:ext cx="25450" cy="7500"/>
              </a:xfrm>
              <a:custGeom>
                <a:rect b="b" l="l" r="r" t="t"/>
                <a:pathLst>
                  <a:path extrusionOk="0" h="300" w="1018">
                    <a:moveTo>
                      <a:pt x="943" y="0"/>
                    </a:moveTo>
                    <a:cubicBezTo>
                      <a:pt x="935" y="0"/>
                      <a:pt x="927" y="1"/>
                      <a:pt x="918" y="4"/>
                    </a:cubicBezTo>
                    <a:cubicBezTo>
                      <a:pt x="918" y="4"/>
                      <a:pt x="918" y="4"/>
                      <a:pt x="918" y="4"/>
                    </a:cubicBezTo>
                    <a:lnTo>
                      <a:pt x="918" y="4"/>
                    </a:lnTo>
                    <a:lnTo>
                      <a:pt x="626" y="45"/>
                    </a:lnTo>
                    <a:cubicBezTo>
                      <a:pt x="608" y="45"/>
                      <a:pt x="597" y="52"/>
                      <a:pt x="591" y="62"/>
                    </a:cubicBezTo>
                    <a:lnTo>
                      <a:pt x="591" y="62"/>
                    </a:lnTo>
                    <a:cubicBezTo>
                      <a:pt x="438" y="80"/>
                      <a:pt x="282" y="87"/>
                      <a:pt x="125" y="87"/>
                    </a:cubicBezTo>
                    <a:cubicBezTo>
                      <a:pt x="0" y="87"/>
                      <a:pt x="0" y="275"/>
                      <a:pt x="125" y="296"/>
                    </a:cubicBezTo>
                    <a:cubicBezTo>
                      <a:pt x="162" y="298"/>
                      <a:pt x="198" y="299"/>
                      <a:pt x="235" y="299"/>
                    </a:cubicBezTo>
                    <a:cubicBezTo>
                      <a:pt x="490" y="299"/>
                      <a:pt x="743" y="236"/>
                      <a:pt x="980" y="108"/>
                    </a:cubicBezTo>
                    <a:cubicBezTo>
                      <a:pt x="1018" y="71"/>
                      <a:pt x="1005" y="0"/>
                      <a:pt x="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a:off x="8423525" y="2592700"/>
                <a:ext cx="17225" cy="6275"/>
              </a:xfrm>
              <a:custGeom>
                <a:rect b="b" l="l" r="r" t="t"/>
                <a:pathLst>
                  <a:path extrusionOk="0" h="251" w="689">
                    <a:moveTo>
                      <a:pt x="605" y="1"/>
                    </a:moveTo>
                    <a:cubicBezTo>
                      <a:pt x="438" y="21"/>
                      <a:pt x="251" y="63"/>
                      <a:pt x="84" y="105"/>
                    </a:cubicBezTo>
                    <a:cubicBezTo>
                      <a:pt x="0" y="126"/>
                      <a:pt x="42" y="251"/>
                      <a:pt x="126" y="251"/>
                    </a:cubicBezTo>
                    <a:cubicBezTo>
                      <a:pt x="292" y="209"/>
                      <a:pt x="459" y="167"/>
                      <a:pt x="626" y="126"/>
                    </a:cubicBezTo>
                    <a:cubicBezTo>
                      <a:pt x="689" y="105"/>
                      <a:pt x="689"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a:off x="8448725" y="2659825"/>
                <a:ext cx="19675" cy="5425"/>
              </a:xfrm>
              <a:custGeom>
                <a:rect b="b" l="l" r="r" t="t"/>
                <a:pathLst>
                  <a:path extrusionOk="0" h="217" w="787">
                    <a:moveTo>
                      <a:pt x="609" y="1"/>
                    </a:moveTo>
                    <a:cubicBezTo>
                      <a:pt x="439" y="1"/>
                      <a:pt x="268" y="35"/>
                      <a:pt x="98" y="69"/>
                    </a:cubicBezTo>
                    <a:cubicBezTo>
                      <a:pt x="1" y="88"/>
                      <a:pt x="30" y="217"/>
                      <a:pt x="120" y="217"/>
                    </a:cubicBezTo>
                    <a:cubicBezTo>
                      <a:pt x="126" y="217"/>
                      <a:pt x="133" y="216"/>
                      <a:pt x="140" y="215"/>
                    </a:cubicBezTo>
                    <a:cubicBezTo>
                      <a:pt x="348" y="194"/>
                      <a:pt x="557" y="152"/>
                      <a:pt x="745" y="69"/>
                    </a:cubicBezTo>
                    <a:cubicBezTo>
                      <a:pt x="786" y="48"/>
                      <a:pt x="765" y="6"/>
                      <a:pt x="724" y="6"/>
                    </a:cubicBezTo>
                    <a:cubicBezTo>
                      <a:pt x="685" y="2"/>
                      <a:pt x="647" y="1"/>
                      <a:pt x="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a:off x="8455500" y="2500025"/>
                <a:ext cx="18100" cy="6150"/>
              </a:xfrm>
              <a:custGeom>
                <a:rect b="b" l="l" r="r" t="t"/>
                <a:pathLst>
                  <a:path extrusionOk="0" h="246" w="724">
                    <a:moveTo>
                      <a:pt x="270" y="0"/>
                    </a:moveTo>
                    <a:cubicBezTo>
                      <a:pt x="220" y="0"/>
                      <a:pt x="170" y="6"/>
                      <a:pt x="119" y="16"/>
                    </a:cubicBezTo>
                    <a:cubicBezTo>
                      <a:pt x="0" y="36"/>
                      <a:pt x="50" y="205"/>
                      <a:pt x="162" y="205"/>
                    </a:cubicBezTo>
                    <a:cubicBezTo>
                      <a:pt x="169" y="205"/>
                      <a:pt x="175" y="205"/>
                      <a:pt x="182" y="204"/>
                    </a:cubicBezTo>
                    <a:cubicBezTo>
                      <a:pt x="233" y="189"/>
                      <a:pt x="288" y="182"/>
                      <a:pt x="343" y="182"/>
                    </a:cubicBezTo>
                    <a:cubicBezTo>
                      <a:pt x="443" y="182"/>
                      <a:pt x="546" y="205"/>
                      <a:pt x="640" y="245"/>
                    </a:cubicBezTo>
                    <a:cubicBezTo>
                      <a:pt x="682" y="245"/>
                      <a:pt x="724" y="204"/>
                      <a:pt x="682" y="162"/>
                    </a:cubicBezTo>
                    <a:cubicBezTo>
                      <a:pt x="572" y="51"/>
                      <a:pt x="425" y="0"/>
                      <a:pt x="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8879775" y="2706175"/>
                <a:ext cx="16200" cy="6475"/>
              </a:xfrm>
              <a:custGeom>
                <a:rect b="b" l="l" r="r" t="t"/>
                <a:pathLst>
                  <a:path extrusionOk="0" h="259" w="648">
                    <a:moveTo>
                      <a:pt x="243" y="0"/>
                    </a:moveTo>
                    <a:cubicBezTo>
                      <a:pt x="204" y="0"/>
                      <a:pt x="165" y="3"/>
                      <a:pt x="126" y="9"/>
                    </a:cubicBezTo>
                    <a:cubicBezTo>
                      <a:pt x="1" y="29"/>
                      <a:pt x="1" y="238"/>
                      <a:pt x="126" y="259"/>
                    </a:cubicBezTo>
                    <a:lnTo>
                      <a:pt x="126" y="238"/>
                    </a:lnTo>
                    <a:cubicBezTo>
                      <a:pt x="169" y="244"/>
                      <a:pt x="212" y="247"/>
                      <a:pt x="254" y="247"/>
                    </a:cubicBezTo>
                    <a:cubicBezTo>
                      <a:pt x="358" y="247"/>
                      <a:pt x="461" y="232"/>
                      <a:pt x="564" y="217"/>
                    </a:cubicBezTo>
                    <a:cubicBezTo>
                      <a:pt x="648" y="175"/>
                      <a:pt x="648" y="71"/>
                      <a:pt x="564" y="50"/>
                    </a:cubicBezTo>
                    <a:cubicBezTo>
                      <a:pt x="457" y="20"/>
                      <a:pt x="350"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a:off x="8859450" y="2770300"/>
                <a:ext cx="17750" cy="5450"/>
              </a:xfrm>
              <a:custGeom>
                <a:rect b="b" l="l" r="r" t="t"/>
                <a:pathLst>
                  <a:path extrusionOk="0" h="218" w="710">
                    <a:moveTo>
                      <a:pt x="260" y="1"/>
                    </a:moveTo>
                    <a:cubicBezTo>
                      <a:pt x="215" y="1"/>
                      <a:pt x="170" y="3"/>
                      <a:pt x="126" y="9"/>
                    </a:cubicBezTo>
                    <a:cubicBezTo>
                      <a:pt x="0" y="30"/>
                      <a:pt x="0" y="197"/>
                      <a:pt x="126" y="218"/>
                    </a:cubicBezTo>
                    <a:cubicBezTo>
                      <a:pt x="292" y="218"/>
                      <a:pt x="459" y="197"/>
                      <a:pt x="647" y="176"/>
                    </a:cubicBezTo>
                    <a:cubicBezTo>
                      <a:pt x="710" y="155"/>
                      <a:pt x="710" y="72"/>
                      <a:pt x="647" y="51"/>
                    </a:cubicBezTo>
                    <a:cubicBezTo>
                      <a:pt x="510" y="20"/>
                      <a:pt x="383"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a:off x="8833000" y="2854875"/>
                <a:ext cx="16575" cy="7475"/>
              </a:xfrm>
              <a:custGeom>
                <a:rect b="b" l="l" r="r" t="t"/>
                <a:pathLst>
                  <a:path extrusionOk="0" h="299" w="663">
                    <a:moveTo>
                      <a:pt x="174" y="1"/>
                    </a:moveTo>
                    <a:cubicBezTo>
                      <a:pt x="84" y="1"/>
                      <a:pt x="0" y="106"/>
                      <a:pt x="99" y="172"/>
                    </a:cubicBezTo>
                    <a:cubicBezTo>
                      <a:pt x="180" y="253"/>
                      <a:pt x="295" y="299"/>
                      <a:pt x="418" y="299"/>
                    </a:cubicBezTo>
                    <a:cubicBezTo>
                      <a:pt x="485" y="299"/>
                      <a:pt x="554" y="285"/>
                      <a:pt x="620" y="255"/>
                    </a:cubicBezTo>
                    <a:cubicBezTo>
                      <a:pt x="662" y="213"/>
                      <a:pt x="641" y="130"/>
                      <a:pt x="579" y="109"/>
                    </a:cubicBezTo>
                    <a:cubicBezTo>
                      <a:pt x="557" y="113"/>
                      <a:pt x="534" y="115"/>
                      <a:pt x="512" y="115"/>
                    </a:cubicBezTo>
                    <a:cubicBezTo>
                      <a:pt x="411" y="115"/>
                      <a:pt x="314" y="77"/>
                      <a:pt x="245" y="26"/>
                    </a:cubicBezTo>
                    <a:cubicBezTo>
                      <a:pt x="223" y="8"/>
                      <a:pt x="199" y="1"/>
                      <a:pt x="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a:off x="8811500" y="2979675"/>
                <a:ext cx="12525" cy="7250"/>
              </a:xfrm>
              <a:custGeom>
                <a:rect b="b" l="l" r="r" t="t"/>
                <a:pathLst>
                  <a:path extrusionOk="0" h="290" w="501">
                    <a:moveTo>
                      <a:pt x="193" y="1"/>
                    </a:moveTo>
                    <a:cubicBezTo>
                      <a:pt x="87" y="1"/>
                      <a:pt x="1" y="171"/>
                      <a:pt x="125" y="206"/>
                    </a:cubicBezTo>
                    <a:lnTo>
                      <a:pt x="125" y="227"/>
                    </a:lnTo>
                    <a:cubicBezTo>
                      <a:pt x="208" y="269"/>
                      <a:pt x="292" y="290"/>
                      <a:pt x="396" y="290"/>
                    </a:cubicBezTo>
                    <a:cubicBezTo>
                      <a:pt x="458" y="290"/>
                      <a:pt x="500" y="206"/>
                      <a:pt x="458" y="165"/>
                    </a:cubicBezTo>
                    <a:cubicBezTo>
                      <a:pt x="396" y="102"/>
                      <a:pt x="333" y="60"/>
                      <a:pt x="250" y="19"/>
                    </a:cubicBezTo>
                    <a:cubicBezTo>
                      <a:pt x="231" y="6"/>
                      <a:pt x="21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a:off x="8830675" y="2764625"/>
                <a:ext cx="11025" cy="6025"/>
              </a:xfrm>
              <a:custGeom>
                <a:rect b="b" l="l" r="r" t="t"/>
                <a:pathLst>
                  <a:path extrusionOk="0" h="241" w="441">
                    <a:moveTo>
                      <a:pt x="233" y="1"/>
                    </a:moveTo>
                    <a:cubicBezTo>
                      <a:pt x="174" y="1"/>
                      <a:pt x="114" y="22"/>
                      <a:pt x="67" y="69"/>
                    </a:cubicBezTo>
                    <a:cubicBezTo>
                      <a:pt x="1" y="135"/>
                      <a:pt x="78" y="240"/>
                      <a:pt x="155" y="240"/>
                    </a:cubicBezTo>
                    <a:cubicBezTo>
                      <a:pt x="175" y="240"/>
                      <a:pt x="195" y="233"/>
                      <a:pt x="213" y="215"/>
                    </a:cubicBezTo>
                    <a:cubicBezTo>
                      <a:pt x="234" y="205"/>
                      <a:pt x="255" y="199"/>
                      <a:pt x="273" y="199"/>
                    </a:cubicBezTo>
                    <a:cubicBezTo>
                      <a:pt x="291" y="199"/>
                      <a:pt x="307" y="205"/>
                      <a:pt x="317" y="215"/>
                    </a:cubicBezTo>
                    <a:cubicBezTo>
                      <a:pt x="326" y="217"/>
                      <a:pt x="335" y="218"/>
                      <a:pt x="342" y="218"/>
                    </a:cubicBezTo>
                    <a:cubicBezTo>
                      <a:pt x="409" y="218"/>
                      <a:pt x="440" y="146"/>
                      <a:pt x="421" y="90"/>
                    </a:cubicBezTo>
                    <a:cubicBezTo>
                      <a:pt x="376" y="33"/>
                      <a:pt x="305"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a:off x="8871750" y="2863175"/>
                <a:ext cx="13275" cy="6425"/>
              </a:xfrm>
              <a:custGeom>
                <a:rect b="b" l="l" r="r" t="t"/>
                <a:pathLst>
                  <a:path extrusionOk="0" h="257" w="531">
                    <a:moveTo>
                      <a:pt x="125" y="1"/>
                    </a:moveTo>
                    <a:cubicBezTo>
                      <a:pt x="40" y="1"/>
                      <a:pt x="1" y="157"/>
                      <a:pt x="113" y="194"/>
                    </a:cubicBezTo>
                    <a:cubicBezTo>
                      <a:pt x="197" y="236"/>
                      <a:pt x="322" y="257"/>
                      <a:pt x="426" y="257"/>
                    </a:cubicBezTo>
                    <a:cubicBezTo>
                      <a:pt x="489" y="257"/>
                      <a:pt x="531" y="194"/>
                      <a:pt x="468" y="153"/>
                    </a:cubicBezTo>
                    <a:cubicBezTo>
                      <a:pt x="385" y="90"/>
                      <a:pt x="259" y="48"/>
                      <a:pt x="155" y="7"/>
                    </a:cubicBezTo>
                    <a:cubicBezTo>
                      <a:pt x="145" y="2"/>
                      <a:pt x="135"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a:off x="8833900" y="2671175"/>
                <a:ext cx="18200" cy="8725"/>
              </a:xfrm>
              <a:custGeom>
                <a:rect b="b" l="l" r="r" t="t"/>
                <a:pathLst>
                  <a:path extrusionOk="0" h="349" w="728">
                    <a:moveTo>
                      <a:pt x="233" y="1"/>
                    </a:moveTo>
                    <a:cubicBezTo>
                      <a:pt x="197" y="1"/>
                      <a:pt x="161" y="4"/>
                      <a:pt x="126" y="11"/>
                    </a:cubicBezTo>
                    <a:cubicBezTo>
                      <a:pt x="0" y="11"/>
                      <a:pt x="0" y="199"/>
                      <a:pt x="126" y="199"/>
                    </a:cubicBezTo>
                    <a:cubicBezTo>
                      <a:pt x="147" y="196"/>
                      <a:pt x="169" y="195"/>
                      <a:pt x="190" y="195"/>
                    </a:cubicBezTo>
                    <a:cubicBezTo>
                      <a:pt x="335" y="195"/>
                      <a:pt x="478" y="254"/>
                      <a:pt x="605" y="345"/>
                    </a:cubicBezTo>
                    <a:cubicBezTo>
                      <a:pt x="614" y="348"/>
                      <a:pt x="622" y="349"/>
                      <a:pt x="630" y="349"/>
                    </a:cubicBezTo>
                    <a:cubicBezTo>
                      <a:pt x="683" y="349"/>
                      <a:pt x="728" y="295"/>
                      <a:pt x="710" y="240"/>
                    </a:cubicBezTo>
                    <a:cubicBezTo>
                      <a:pt x="588" y="85"/>
                      <a:pt x="409"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a:off x="8166550" y="2896150"/>
                <a:ext cx="6175" cy="3750"/>
              </a:xfrm>
              <a:custGeom>
                <a:rect b="b" l="l" r="r" t="t"/>
                <a:pathLst>
                  <a:path extrusionOk="0" h="150" w="247">
                    <a:moveTo>
                      <a:pt x="68" y="0"/>
                    </a:moveTo>
                    <a:cubicBezTo>
                      <a:pt x="1" y="0"/>
                      <a:pt x="1" y="149"/>
                      <a:pt x="68" y="149"/>
                    </a:cubicBezTo>
                    <a:cubicBezTo>
                      <a:pt x="72" y="149"/>
                      <a:pt x="76" y="149"/>
                      <a:pt x="80" y="148"/>
                    </a:cubicBezTo>
                    <a:lnTo>
                      <a:pt x="184" y="127"/>
                    </a:lnTo>
                    <a:cubicBezTo>
                      <a:pt x="247" y="106"/>
                      <a:pt x="247" y="43"/>
                      <a:pt x="184" y="22"/>
                    </a:cubicBezTo>
                    <a:lnTo>
                      <a:pt x="80" y="2"/>
                    </a:lnTo>
                    <a:cubicBezTo>
                      <a:pt x="76" y="1"/>
                      <a:pt x="72" y="0"/>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a:off x="8162950" y="2912225"/>
                <a:ext cx="24650" cy="10650"/>
              </a:xfrm>
              <a:custGeom>
                <a:rect b="b" l="l" r="r" t="t"/>
                <a:pathLst>
                  <a:path extrusionOk="0" h="426" w="986">
                    <a:moveTo>
                      <a:pt x="842" y="0"/>
                    </a:moveTo>
                    <a:cubicBezTo>
                      <a:pt x="832" y="0"/>
                      <a:pt x="820" y="2"/>
                      <a:pt x="808" y="5"/>
                    </a:cubicBezTo>
                    <a:cubicBezTo>
                      <a:pt x="704" y="26"/>
                      <a:pt x="600" y="47"/>
                      <a:pt x="495" y="68"/>
                    </a:cubicBezTo>
                    <a:cubicBezTo>
                      <a:pt x="477" y="72"/>
                      <a:pt x="463" y="83"/>
                      <a:pt x="455" y="97"/>
                    </a:cubicBezTo>
                    <a:lnTo>
                      <a:pt x="455" y="97"/>
                    </a:lnTo>
                    <a:cubicBezTo>
                      <a:pt x="320" y="145"/>
                      <a:pt x="189" y="210"/>
                      <a:pt x="57" y="297"/>
                    </a:cubicBezTo>
                    <a:cubicBezTo>
                      <a:pt x="0" y="335"/>
                      <a:pt x="30" y="425"/>
                      <a:pt x="98" y="425"/>
                    </a:cubicBezTo>
                    <a:cubicBezTo>
                      <a:pt x="105" y="425"/>
                      <a:pt x="112" y="424"/>
                      <a:pt x="120" y="422"/>
                    </a:cubicBezTo>
                    <a:cubicBezTo>
                      <a:pt x="343" y="329"/>
                      <a:pt x="567" y="269"/>
                      <a:pt x="790" y="228"/>
                    </a:cubicBezTo>
                    <a:lnTo>
                      <a:pt x="790" y="228"/>
                    </a:lnTo>
                    <a:cubicBezTo>
                      <a:pt x="803" y="230"/>
                      <a:pt x="816" y="232"/>
                      <a:pt x="829" y="235"/>
                    </a:cubicBezTo>
                    <a:lnTo>
                      <a:pt x="829" y="221"/>
                    </a:lnTo>
                    <a:lnTo>
                      <a:pt x="829" y="221"/>
                    </a:lnTo>
                    <a:cubicBezTo>
                      <a:pt x="843" y="218"/>
                      <a:pt x="857" y="216"/>
                      <a:pt x="871" y="214"/>
                    </a:cubicBezTo>
                    <a:cubicBezTo>
                      <a:pt x="985" y="195"/>
                      <a:pt x="960" y="0"/>
                      <a:pt x="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a:off x="8172650" y="2946775"/>
                <a:ext cx="16250" cy="9950"/>
              </a:xfrm>
              <a:custGeom>
                <a:rect b="b" l="l" r="r" t="t"/>
                <a:pathLst>
                  <a:path extrusionOk="0" h="398" w="650">
                    <a:moveTo>
                      <a:pt x="449" y="0"/>
                    </a:moveTo>
                    <a:cubicBezTo>
                      <a:pt x="284" y="0"/>
                      <a:pt x="126" y="87"/>
                      <a:pt x="45" y="250"/>
                    </a:cubicBezTo>
                    <a:cubicBezTo>
                      <a:pt x="0" y="324"/>
                      <a:pt x="71" y="398"/>
                      <a:pt x="145" y="398"/>
                    </a:cubicBezTo>
                    <a:cubicBezTo>
                      <a:pt x="176" y="398"/>
                      <a:pt x="208" y="385"/>
                      <a:pt x="232" y="354"/>
                    </a:cubicBezTo>
                    <a:cubicBezTo>
                      <a:pt x="316" y="208"/>
                      <a:pt x="420" y="208"/>
                      <a:pt x="566" y="167"/>
                    </a:cubicBezTo>
                    <a:cubicBezTo>
                      <a:pt x="629" y="146"/>
                      <a:pt x="650" y="42"/>
                      <a:pt x="587" y="21"/>
                    </a:cubicBezTo>
                    <a:cubicBezTo>
                      <a:pt x="542" y="7"/>
                      <a:pt x="495"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a:off x="8220700" y="2941700"/>
                <a:ext cx="20875" cy="9875"/>
              </a:xfrm>
              <a:custGeom>
                <a:rect b="b" l="l" r="r" t="t"/>
                <a:pathLst>
                  <a:path extrusionOk="0" h="395" w="835">
                    <a:moveTo>
                      <a:pt x="572" y="0"/>
                    </a:moveTo>
                    <a:cubicBezTo>
                      <a:pt x="386" y="0"/>
                      <a:pt x="202" y="75"/>
                      <a:pt x="83" y="224"/>
                    </a:cubicBezTo>
                    <a:cubicBezTo>
                      <a:pt x="1" y="290"/>
                      <a:pt x="75" y="395"/>
                      <a:pt x="161" y="395"/>
                    </a:cubicBezTo>
                    <a:cubicBezTo>
                      <a:pt x="184" y="395"/>
                      <a:pt x="207" y="387"/>
                      <a:pt x="229" y="370"/>
                    </a:cubicBezTo>
                    <a:cubicBezTo>
                      <a:pt x="396" y="265"/>
                      <a:pt x="584" y="182"/>
                      <a:pt x="772" y="161"/>
                    </a:cubicBezTo>
                    <a:cubicBezTo>
                      <a:pt x="834" y="140"/>
                      <a:pt x="834" y="57"/>
                      <a:pt x="792" y="36"/>
                    </a:cubicBezTo>
                    <a:cubicBezTo>
                      <a:pt x="721" y="12"/>
                      <a:pt x="646" y="0"/>
                      <a:pt x="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a:off x="8200725" y="2912350"/>
                <a:ext cx="13200" cy="6550"/>
              </a:xfrm>
              <a:custGeom>
                <a:rect b="b" l="l" r="r" t="t"/>
                <a:pathLst>
                  <a:path extrusionOk="0" h="262" w="528">
                    <a:moveTo>
                      <a:pt x="423" y="0"/>
                    </a:moveTo>
                    <a:lnTo>
                      <a:pt x="111" y="63"/>
                    </a:lnTo>
                    <a:cubicBezTo>
                      <a:pt x="0" y="81"/>
                      <a:pt x="36" y="261"/>
                      <a:pt x="145" y="261"/>
                    </a:cubicBezTo>
                    <a:cubicBezTo>
                      <a:pt x="160" y="261"/>
                      <a:pt x="177" y="258"/>
                      <a:pt x="194" y="251"/>
                    </a:cubicBezTo>
                    <a:lnTo>
                      <a:pt x="465" y="105"/>
                    </a:lnTo>
                    <a:cubicBezTo>
                      <a:pt x="528" y="84"/>
                      <a:pt x="486"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a:off x="8188100" y="2996075"/>
                <a:ext cx="18750" cy="9250"/>
              </a:xfrm>
              <a:custGeom>
                <a:rect b="b" l="l" r="r" t="t"/>
                <a:pathLst>
                  <a:path extrusionOk="0" h="370" w="750">
                    <a:moveTo>
                      <a:pt x="649" y="1"/>
                    </a:moveTo>
                    <a:cubicBezTo>
                      <a:pt x="638" y="1"/>
                      <a:pt x="627" y="3"/>
                      <a:pt x="616" y="9"/>
                    </a:cubicBezTo>
                    <a:cubicBezTo>
                      <a:pt x="449" y="51"/>
                      <a:pt x="261" y="114"/>
                      <a:pt x="94" y="176"/>
                    </a:cubicBezTo>
                    <a:cubicBezTo>
                      <a:pt x="0" y="214"/>
                      <a:pt x="25" y="370"/>
                      <a:pt x="122" y="370"/>
                    </a:cubicBezTo>
                    <a:cubicBezTo>
                      <a:pt x="133" y="370"/>
                      <a:pt x="144" y="368"/>
                      <a:pt x="157" y="364"/>
                    </a:cubicBezTo>
                    <a:cubicBezTo>
                      <a:pt x="324" y="301"/>
                      <a:pt x="511" y="218"/>
                      <a:pt x="678" y="134"/>
                    </a:cubicBezTo>
                    <a:cubicBezTo>
                      <a:pt x="750" y="99"/>
                      <a:pt x="714" y="1"/>
                      <a:pt x="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a:off x="8190725" y="3062525"/>
                <a:ext cx="19550" cy="10650"/>
              </a:xfrm>
              <a:custGeom>
                <a:rect b="b" l="l" r="r" t="t"/>
                <a:pathLst>
                  <a:path extrusionOk="0" h="426" w="782">
                    <a:moveTo>
                      <a:pt x="719" y="0"/>
                    </a:moveTo>
                    <a:cubicBezTo>
                      <a:pt x="490" y="84"/>
                      <a:pt x="281" y="167"/>
                      <a:pt x="73" y="292"/>
                    </a:cubicBezTo>
                    <a:cubicBezTo>
                      <a:pt x="1" y="328"/>
                      <a:pt x="52" y="426"/>
                      <a:pt x="121" y="426"/>
                    </a:cubicBezTo>
                    <a:cubicBezTo>
                      <a:pt x="133" y="426"/>
                      <a:pt x="144" y="423"/>
                      <a:pt x="156" y="417"/>
                    </a:cubicBezTo>
                    <a:cubicBezTo>
                      <a:pt x="365" y="334"/>
                      <a:pt x="573" y="209"/>
                      <a:pt x="761" y="84"/>
                    </a:cubicBezTo>
                    <a:cubicBezTo>
                      <a:pt x="782" y="63"/>
                      <a:pt x="761" y="0"/>
                      <a:pt x="7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a:off x="8219900" y="3031675"/>
                <a:ext cx="25175" cy="11225"/>
              </a:xfrm>
              <a:custGeom>
                <a:rect b="b" l="l" r="r" t="t"/>
                <a:pathLst>
                  <a:path extrusionOk="0" h="449" w="1007">
                    <a:moveTo>
                      <a:pt x="908" y="1"/>
                    </a:moveTo>
                    <a:cubicBezTo>
                      <a:pt x="902" y="1"/>
                      <a:pt x="894" y="2"/>
                      <a:pt x="887" y="4"/>
                    </a:cubicBezTo>
                    <a:cubicBezTo>
                      <a:pt x="595" y="66"/>
                      <a:pt x="324" y="170"/>
                      <a:pt x="74" y="296"/>
                    </a:cubicBezTo>
                    <a:cubicBezTo>
                      <a:pt x="0" y="332"/>
                      <a:pt x="7" y="449"/>
                      <a:pt x="81" y="449"/>
                    </a:cubicBezTo>
                    <a:cubicBezTo>
                      <a:pt x="91" y="449"/>
                      <a:pt x="102" y="447"/>
                      <a:pt x="115" y="442"/>
                    </a:cubicBezTo>
                    <a:cubicBezTo>
                      <a:pt x="386" y="379"/>
                      <a:pt x="678" y="275"/>
                      <a:pt x="950" y="129"/>
                    </a:cubicBezTo>
                    <a:cubicBezTo>
                      <a:pt x="1007" y="91"/>
                      <a:pt x="977"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a:off x="8234225" y="3110750"/>
                <a:ext cx="17250" cy="8800"/>
              </a:xfrm>
              <a:custGeom>
                <a:rect b="b" l="l" r="r" t="t"/>
                <a:pathLst>
                  <a:path extrusionOk="0" h="352" w="690">
                    <a:moveTo>
                      <a:pt x="532" y="0"/>
                    </a:moveTo>
                    <a:cubicBezTo>
                      <a:pt x="349" y="0"/>
                      <a:pt x="185" y="81"/>
                      <a:pt x="64" y="219"/>
                    </a:cubicBezTo>
                    <a:cubicBezTo>
                      <a:pt x="0" y="267"/>
                      <a:pt x="58" y="352"/>
                      <a:pt x="126" y="352"/>
                    </a:cubicBezTo>
                    <a:cubicBezTo>
                      <a:pt x="147" y="352"/>
                      <a:pt x="169" y="343"/>
                      <a:pt x="189" y="324"/>
                    </a:cubicBezTo>
                    <a:cubicBezTo>
                      <a:pt x="314" y="219"/>
                      <a:pt x="481" y="157"/>
                      <a:pt x="648" y="115"/>
                    </a:cubicBezTo>
                    <a:cubicBezTo>
                      <a:pt x="689" y="94"/>
                      <a:pt x="689" y="32"/>
                      <a:pt x="648" y="11"/>
                    </a:cubicBezTo>
                    <a:cubicBezTo>
                      <a:pt x="608" y="4"/>
                      <a:pt x="570"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a:off x="8236200" y="3164475"/>
                <a:ext cx="17550" cy="11575"/>
              </a:xfrm>
              <a:custGeom>
                <a:rect b="b" l="l" r="r" t="t"/>
                <a:pathLst>
                  <a:path extrusionOk="0" h="463" w="702">
                    <a:moveTo>
                      <a:pt x="587" y="1"/>
                    </a:moveTo>
                    <a:cubicBezTo>
                      <a:pt x="574" y="1"/>
                      <a:pt x="561" y="4"/>
                      <a:pt x="548" y="10"/>
                    </a:cubicBezTo>
                    <a:cubicBezTo>
                      <a:pt x="402" y="94"/>
                      <a:pt x="235" y="177"/>
                      <a:pt x="89" y="281"/>
                    </a:cubicBezTo>
                    <a:cubicBezTo>
                      <a:pt x="1" y="334"/>
                      <a:pt x="62" y="462"/>
                      <a:pt x="146" y="462"/>
                    </a:cubicBezTo>
                    <a:cubicBezTo>
                      <a:pt x="161" y="462"/>
                      <a:pt x="177" y="458"/>
                      <a:pt x="193" y="448"/>
                    </a:cubicBezTo>
                    <a:cubicBezTo>
                      <a:pt x="327" y="353"/>
                      <a:pt x="479" y="257"/>
                      <a:pt x="616" y="145"/>
                    </a:cubicBezTo>
                    <a:lnTo>
                      <a:pt x="616" y="145"/>
                    </a:lnTo>
                    <a:lnTo>
                      <a:pt x="631" y="135"/>
                    </a:lnTo>
                    <a:cubicBezTo>
                      <a:pt x="701" y="83"/>
                      <a:pt x="654" y="1"/>
                      <a:pt x="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a:off x="8165700" y="2842800"/>
                <a:ext cx="24775" cy="6075"/>
              </a:xfrm>
              <a:custGeom>
                <a:rect b="b" l="l" r="r" t="t"/>
                <a:pathLst>
                  <a:path extrusionOk="0" h="243" w="991">
                    <a:moveTo>
                      <a:pt x="703" y="0"/>
                    </a:moveTo>
                    <a:cubicBezTo>
                      <a:pt x="500" y="0"/>
                      <a:pt x="297" y="24"/>
                      <a:pt x="93" y="71"/>
                    </a:cubicBezTo>
                    <a:cubicBezTo>
                      <a:pt x="89" y="70"/>
                      <a:pt x="84" y="69"/>
                      <a:pt x="80" y="69"/>
                    </a:cubicBezTo>
                    <a:cubicBezTo>
                      <a:pt x="0" y="69"/>
                      <a:pt x="29" y="243"/>
                      <a:pt x="110" y="243"/>
                    </a:cubicBezTo>
                    <a:cubicBezTo>
                      <a:pt x="118" y="243"/>
                      <a:pt x="126" y="241"/>
                      <a:pt x="135" y="238"/>
                    </a:cubicBezTo>
                    <a:cubicBezTo>
                      <a:pt x="406" y="217"/>
                      <a:pt x="677" y="175"/>
                      <a:pt x="928" y="92"/>
                    </a:cubicBezTo>
                    <a:cubicBezTo>
                      <a:pt x="990" y="71"/>
                      <a:pt x="969" y="8"/>
                      <a:pt x="907" y="8"/>
                    </a:cubicBezTo>
                    <a:cubicBezTo>
                      <a:pt x="839" y="3"/>
                      <a:pt x="771" y="0"/>
                      <a:pt x="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a:off x="8176350" y="2873750"/>
                <a:ext cx="8900" cy="3150"/>
              </a:xfrm>
              <a:custGeom>
                <a:rect b="b" l="l" r="r" t="t"/>
                <a:pathLst>
                  <a:path extrusionOk="0" h="126" w="356">
                    <a:moveTo>
                      <a:pt x="84" y="1"/>
                    </a:moveTo>
                    <a:cubicBezTo>
                      <a:pt x="1" y="1"/>
                      <a:pt x="1" y="126"/>
                      <a:pt x="84" y="126"/>
                    </a:cubicBezTo>
                    <a:lnTo>
                      <a:pt x="293" y="105"/>
                    </a:lnTo>
                    <a:cubicBezTo>
                      <a:pt x="356" y="105"/>
                      <a:pt x="356" y="1"/>
                      <a:pt x="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a:off x="8545375" y="3206875"/>
                <a:ext cx="14800" cy="9350"/>
              </a:xfrm>
              <a:custGeom>
                <a:rect b="b" l="l" r="r" t="t"/>
                <a:pathLst>
                  <a:path extrusionOk="0" h="374" w="592">
                    <a:moveTo>
                      <a:pt x="272" y="1"/>
                    </a:moveTo>
                    <a:cubicBezTo>
                      <a:pt x="211" y="1"/>
                      <a:pt x="149" y="16"/>
                      <a:pt x="91" y="45"/>
                    </a:cubicBezTo>
                    <a:cubicBezTo>
                      <a:pt x="1" y="81"/>
                      <a:pt x="65" y="225"/>
                      <a:pt x="151" y="225"/>
                    </a:cubicBezTo>
                    <a:cubicBezTo>
                      <a:pt x="166" y="225"/>
                      <a:pt x="180" y="221"/>
                      <a:pt x="195" y="212"/>
                    </a:cubicBezTo>
                    <a:lnTo>
                      <a:pt x="195" y="233"/>
                    </a:lnTo>
                    <a:cubicBezTo>
                      <a:pt x="237" y="191"/>
                      <a:pt x="299" y="191"/>
                      <a:pt x="341" y="191"/>
                    </a:cubicBezTo>
                    <a:cubicBezTo>
                      <a:pt x="341" y="191"/>
                      <a:pt x="360" y="202"/>
                      <a:pt x="382" y="217"/>
                    </a:cubicBezTo>
                    <a:lnTo>
                      <a:pt x="382" y="217"/>
                    </a:lnTo>
                    <a:cubicBezTo>
                      <a:pt x="338" y="271"/>
                      <a:pt x="397" y="373"/>
                      <a:pt x="467" y="373"/>
                    </a:cubicBezTo>
                    <a:cubicBezTo>
                      <a:pt x="495" y="373"/>
                      <a:pt x="524" y="357"/>
                      <a:pt x="549" y="317"/>
                    </a:cubicBezTo>
                    <a:cubicBezTo>
                      <a:pt x="591" y="233"/>
                      <a:pt x="570" y="108"/>
                      <a:pt x="466" y="66"/>
                    </a:cubicBezTo>
                    <a:cubicBezTo>
                      <a:pt x="410" y="22"/>
                      <a:pt x="342"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a:off x="8551275" y="3140725"/>
                <a:ext cx="15150" cy="5775"/>
              </a:xfrm>
              <a:custGeom>
                <a:rect b="b" l="l" r="r" t="t"/>
                <a:pathLst>
                  <a:path extrusionOk="0" h="231" w="606">
                    <a:moveTo>
                      <a:pt x="147" y="1"/>
                    </a:moveTo>
                    <a:cubicBezTo>
                      <a:pt x="1" y="1"/>
                      <a:pt x="1" y="230"/>
                      <a:pt x="147" y="230"/>
                    </a:cubicBezTo>
                    <a:cubicBezTo>
                      <a:pt x="272" y="230"/>
                      <a:pt x="397" y="209"/>
                      <a:pt x="522" y="189"/>
                    </a:cubicBezTo>
                    <a:cubicBezTo>
                      <a:pt x="605" y="168"/>
                      <a:pt x="605" y="63"/>
                      <a:pt x="522" y="63"/>
                    </a:cubicBezTo>
                    <a:cubicBezTo>
                      <a:pt x="397" y="22"/>
                      <a:pt x="272" y="22"/>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7"/>
              <p:cNvSpPr/>
              <p:nvPr/>
            </p:nvSpPr>
            <p:spPr>
              <a:xfrm>
                <a:off x="8539425" y="3279950"/>
                <a:ext cx="9800" cy="7050"/>
              </a:xfrm>
              <a:custGeom>
                <a:rect b="b" l="l" r="r" t="t"/>
                <a:pathLst>
                  <a:path extrusionOk="0" h="282" w="392">
                    <a:moveTo>
                      <a:pt x="200" y="1"/>
                    </a:moveTo>
                    <a:cubicBezTo>
                      <a:pt x="141" y="1"/>
                      <a:pt x="85" y="29"/>
                      <a:pt x="57" y="84"/>
                    </a:cubicBezTo>
                    <a:cubicBezTo>
                      <a:pt x="1" y="169"/>
                      <a:pt x="79" y="245"/>
                      <a:pt x="155" y="245"/>
                    </a:cubicBezTo>
                    <a:cubicBezTo>
                      <a:pt x="190" y="245"/>
                      <a:pt x="225" y="228"/>
                      <a:pt x="245" y="188"/>
                    </a:cubicBezTo>
                    <a:lnTo>
                      <a:pt x="245" y="209"/>
                    </a:lnTo>
                    <a:cubicBezTo>
                      <a:pt x="245" y="209"/>
                      <a:pt x="245" y="209"/>
                      <a:pt x="245" y="209"/>
                    </a:cubicBezTo>
                    <a:lnTo>
                      <a:pt x="245" y="209"/>
                    </a:lnTo>
                    <a:cubicBezTo>
                      <a:pt x="229" y="225"/>
                      <a:pt x="226" y="229"/>
                      <a:pt x="243" y="230"/>
                    </a:cubicBezTo>
                    <a:lnTo>
                      <a:pt x="243" y="230"/>
                    </a:lnTo>
                    <a:cubicBezTo>
                      <a:pt x="246" y="260"/>
                      <a:pt x="278" y="282"/>
                      <a:pt x="312" y="282"/>
                    </a:cubicBezTo>
                    <a:cubicBezTo>
                      <a:pt x="334" y="282"/>
                      <a:pt x="356" y="273"/>
                      <a:pt x="370" y="251"/>
                    </a:cubicBezTo>
                    <a:cubicBezTo>
                      <a:pt x="391" y="209"/>
                      <a:pt x="391" y="168"/>
                      <a:pt x="370" y="126"/>
                    </a:cubicBezTo>
                    <a:cubicBezTo>
                      <a:pt x="370" y="63"/>
                      <a:pt x="329" y="22"/>
                      <a:pt x="287" y="22"/>
                    </a:cubicBezTo>
                    <a:cubicBezTo>
                      <a:pt x="259" y="8"/>
                      <a:pt x="229"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7"/>
              <p:cNvSpPr/>
              <p:nvPr/>
            </p:nvSpPr>
            <p:spPr>
              <a:xfrm>
                <a:off x="8546075" y="3404900"/>
                <a:ext cx="20875" cy="5650"/>
              </a:xfrm>
              <a:custGeom>
                <a:rect b="b" l="l" r="r" t="t"/>
                <a:pathLst>
                  <a:path extrusionOk="0" h="226" w="835">
                    <a:moveTo>
                      <a:pt x="293" y="0"/>
                    </a:moveTo>
                    <a:cubicBezTo>
                      <a:pt x="237" y="0"/>
                      <a:pt x="181" y="3"/>
                      <a:pt x="125" y="9"/>
                    </a:cubicBezTo>
                    <a:cubicBezTo>
                      <a:pt x="0" y="29"/>
                      <a:pt x="0" y="196"/>
                      <a:pt x="125" y="217"/>
                    </a:cubicBezTo>
                    <a:cubicBezTo>
                      <a:pt x="186" y="223"/>
                      <a:pt x="247" y="226"/>
                      <a:pt x="308" y="226"/>
                    </a:cubicBezTo>
                    <a:cubicBezTo>
                      <a:pt x="456" y="226"/>
                      <a:pt x="603" y="211"/>
                      <a:pt x="751" y="196"/>
                    </a:cubicBezTo>
                    <a:cubicBezTo>
                      <a:pt x="834" y="175"/>
                      <a:pt x="834" y="71"/>
                      <a:pt x="751" y="50"/>
                    </a:cubicBezTo>
                    <a:cubicBezTo>
                      <a:pt x="598" y="20"/>
                      <a:pt x="446"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
              <p:cNvSpPr/>
              <p:nvPr/>
            </p:nvSpPr>
            <p:spPr>
              <a:xfrm>
                <a:off x="8540575" y="3534600"/>
                <a:ext cx="20625" cy="6625"/>
              </a:xfrm>
              <a:custGeom>
                <a:rect b="b" l="l" r="r" t="t"/>
                <a:pathLst>
                  <a:path extrusionOk="0" h="265" w="825">
                    <a:moveTo>
                      <a:pt x="263" y="1"/>
                    </a:moveTo>
                    <a:cubicBezTo>
                      <a:pt x="214" y="1"/>
                      <a:pt x="165" y="5"/>
                      <a:pt x="116" y="14"/>
                    </a:cubicBezTo>
                    <a:cubicBezTo>
                      <a:pt x="0" y="14"/>
                      <a:pt x="9" y="227"/>
                      <a:pt x="110" y="227"/>
                    </a:cubicBezTo>
                    <a:cubicBezTo>
                      <a:pt x="118" y="227"/>
                      <a:pt x="127" y="226"/>
                      <a:pt x="137" y="223"/>
                    </a:cubicBezTo>
                    <a:lnTo>
                      <a:pt x="137" y="243"/>
                    </a:lnTo>
                    <a:cubicBezTo>
                      <a:pt x="223" y="235"/>
                      <a:pt x="306" y="230"/>
                      <a:pt x="387" y="230"/>
                    </a:cubicBezTo>
                    <a:cubicBezTo>
                      <a:pt x="408" y="230"/>
                      <a:pt x="430" y="230"/>
                      <a:pt x="451" y="231"/>
                    </a:cubicBezTo>
                    <a:lnTo>
                      <a:pt x="451" y="231"/>
                    </a:lnTo>
                    <a:cubicBezTo>
                      <a:pt x="459" y="246"/>
                      <a:pt x="472" y="258"/>
                      <a:pt x="491" y="264"/>
                    </a:cubicBezTo>
                    <a:lnTo>
                      <a:pt x="741" y="264"/>
                    </a:lnTo>
                    <a:cubicBezTo>
                      <a:pt x="804" y="243"/>
                      <a:pt x="825" y="181"/>
                      <a:pt x="783" y="139"/>
                    </a:cubicBezTo>
                    <a:cubicBezTo>
                      <a:pt x="619" y="57"/>
                      <a:pt x="442"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a:off x="8517625" y="3653700"/>
                <a:ext cx="20125" cy="6400"/>
              </a:xfrm>
              <a:custGeom>
                <a:rect b="b" l="l" r="r" t="t"/>
                <a:pathLst>
                  <a:path extrusionOk="0" h="256" w="805">
                    <a:moveTo>
                      <a:pt x="219" y="0"/>
                    </a:moveTo>
                    <a:cubicBezTo>
                      <a:pt x="184" y="0"/>
                      <a:pt x="150" y="2"/>
                      <a:pt x="116" y="6"/>
                    </a:cubicBezTo>
                    <a:cubicBezTo>
                      <a:pt x="0" y="6"/>
                      <a:pt x="9" y="219"/>
                      <a:pt x="110" y="219"/>
                    </a:cubicBezTo>
                    <a:cubicBezTo>
                      <a:pt x="118" y="219"/>
                      <a:pt x="127" y="217"/>
                      <a:pt x="137" y="214"/>
                    </a:cubicBezTo>
                    <a:cubicBezTo>
                      <a:pt x="187" y="209"/>
                      <a:pt x="237" y="206"/>
                      <a:pt x="288" y="206"/>
                    </a:cubicBezTo>
                    <a:cubicBezTo>
                      <a:pt x="425" y="206"/>
                      <a:pt x="563" y="225"/>
                      <a:pt x="700" y="256"/>
                    </a:cubicBezTo>
                    <a:cubicBezTo>
                      <a:pt x="763" y="256"/>
                      <a:pt x="804" y="172"/>
                      <a:pt x="763" y="152"/>
                    </a:cubicBezTo>
                    <a:cubicBezTo>
                      <a:pt x="588" y="47"/>
                      <a:pt x="398"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a:off x="8498100" y="3753325"/>
                <a:ext cx="25575" cy="6900"/>
              </a:xfrm>
              <a:custGeom>
                <a:rect b="b" l="l" r="r" t="t"/>
                <a:pathLst>
                  <a:path extrusionOk="0" h="276" w="1023">
                    <a:moveTo>
                      <a:pt x="231" y="0"/>
                    </a:moveTo>
                    <a:cubicBezTo>
                      <a:pt x="196" y="0"/>
                      <a:pt x="160" y="2"/>
                      <a:pt x="125" y="4"/>
                    </a:cubicBezTo>
                    <a:cubicBezTo>
                      <a:pt x="0" y="4"/>
                      <a:pt x="0" y="213"/>
                      <a:pt x="125" y="213"/>
                    </a:cubicBezTo>
                    <a:cubicBezTo>
                      <a:pt x="280" y="213"/>
                      <a:pt x="428" y="220"/>
                      <a:pt x="577" y="233"/>
                    </a:cubicBezTo>
                    <a:lnTo>
                      <a:pt x="577" y="233"/>
                    </a:lnTo>
                    <a:cubicBezTo>
                      <a:pt x="579" y="234"/>
                      <a:pt x="580" y="234"/>
                      <a:pt x="581" y="234"/>
                    </a:cubicBezTo>
                    <a:lnTo>
                      <a:pt x="581" y="234"/>
                    </a:lnTo>
                    <a:cubicBezTo>
                      <a:pt x="692" y="244"/>
                      <a:pt x="803" y="258"/>
                      <a:pt x="918" y="275"/>
                    </a:cubicBezTo>
                    <a:cubicBezTo>
                      <a:pt x="980" y="275"/>
                      <a:pt x="1022" y="192"/>
                      <a:pt x="960" y="150"/>
                    </a:cubicBezTo>
                    <a:cubicBezTo>
                      <a:pt x="723" y="60"/>
                      <a:pt x="47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a:off x="8532700" y="3811625"/>
                <a:ext cx="19125" cy="6500"/>
              </a:xfrm>
              <a:custGeom>
                <a:rect b="b" l="l" r="r" t="t"/>
                <a:pathLst>
                  <a:path extrusionOk="0" h="260" w="765">
                    <a:moveTo>
                      <a:pt x="513" y="0"/>
                    </a:moveTo>
                    <a:cubicBezTo>
                      <a:pt x="382" y="0"/>
                      <a:pt x="255" y="20"/>
                      <a:pt x="118" y="50"/>
                    </a:cubicBezTo>
                    <a:cubicBezTo>
                      <a:pt x="113" y="49"/>
                      <a:pt x="108" y="49"/>
                      <a:pt x="104" y="49"/>
                    </a:cubicBezTo>
                    <a:cubicBezTo>
                      <a:pt x="1" y="49"/>
                      <a:pt x="36" y="260"/>
                      <a:pt x="145" y="260"/>
                    </a:cubicBezTo>
                    <a:cubicBezTo>
                      <a:pt x="150" y="260"/>
                      <a:pt x="155" y="260"/>
                      <a:pt x="160" y="259"/>
                    </a:cubicBezTo>
                    <a:cubicBezTo>
                      <a:pt x="326" y="238"/>
                      <a:pt x="514" y="196"/>
                      <a:pt x="681" y="134"/>
                    </a:cubicBezTo>
                    <a:cubicBezTo>
                      <a:pt x="764" y="92"/>
                      <a:pt x="723" y="8"/>
                      <a:pt x="660" y="8"/>
                    </a:cubicBezTo>
                    <a:cubicBezTo>
                      <a:pt x="610" y="3"/>
                      <a:pt x="561" y="0"/>
                      <a:pt x="5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a:off x="8515825" y="3885350"/>
                <a:ext cx="16700" cy="5225"/>
              </a:xfrm>
              <a:custGeom>
                <a:rect b="b" l="l" r="r" t="t"/>
                <a:pathLst>
                  <a:path extrusionOk="0" h="209" w="668">
                    <a:moveTo>
                      <a:pt x="105" y="0"/>
                    </a:moveTo>
                    <a:cubicBezTo>
                      <a:pt x="0" y="21"/>
                      <a:pt x="0" y="188"/>
                      <a:pt x="105" y="209"/>
                    </a:cubicBezTo>
                    <a:cubicBezTo>
                      <a:pt x="271" y="209"/>
                      <a:pt x="417" y="209"/>
                      <a:pt x="584" y="188"/>
                    </a:cubicBezTo>
                    <a:cubicBezTo>
                      <a:pt x="668" y="167"/>
                      <a:pt x="668" y="63"/>
                      <a:pt x="584" y="42"/>
                    </a:cubicBezTo>
                    <a:cubicBezTo>
                      <a:pt x="417" y="21"/>
                      <a:pt x="271" y="0"/>
                      <a:pt x="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a:off x="8289525" y="4242200"/>
                <a:ext cx="543625" cy="38700"/>
              </a:xfrm>
              <a:custGeom>
                <a:rect b="b" l="l" r="r" t="t"/>
                <a:pathLst>
                  <a:path extrusionOk="0" h="1548" w="21745">
                    <a:moveTo>
                      <a:pt x="21362" y="0"/>
                    </a:moveTo>
                    <a:cubicBezTo>
                      <a:pt x="21335" y="0"/>
                      <a:pt x="21306" y="5"/>
                      <a:pt x="21275" y="14"/>
                    </a:cubicBezTo>
                    <a:cubicBezTo>
                      <a:pt x="18563" y="765"/>
                      <a:pt x="15768" y="827"/>
                      <a:pt x="12994" y="890"/>
                    </a:cubicBezTo>
                    <a:cubicBezTo>
                      <a:pt x="11618" y="911"/>
                      <a:pt x="10262" y="1015"/>
                      <a:pt x="8885" y="1036"/>
                    </a:cubicBezTo>
                    <a:cubicBezTo>
                      <a:pt x="7509" y="1036"/>
                      <a:pt x="6132" y="973"/>
                      <a:pt x="4776" y="806"/>
                    </a:cubicBezTo>
                    <a:cubicBezTo>
                      <a:pt x="3963" y="723"/>
                      <a:pt x="3170" y="598"/>
                      <a:pt x="2357" y="473"/>
                    </a:cubicBezTo>
                    <a:cubicBezTo>
                      <a:pt x="1627" y="368"/>
                      <a:pt x="855" y="118"/>
                      <a:pt x="104" y="97"/>
                    </a:cubicBezTo>
                    <a:cubicBezTo>
                      <a:pt x="21" y="97"/>
                      <a:pt x="0" y="222"/>
                      <a:pt x="63" y="264"/>
                    </a:cubicBezTo>
                    <a:cubicBezTo>
                      <a:pt x="647" y="577"/>
                      <a:pt x="1356" y="681"/>
                      <a:pt x="2002" y="806"/>
                    </a:cubicBezTo>
                    <a:cubicBezTo>
                      <a:pt x="2691" y="973"/>
                      <a:pt x="3400" y="1098"/>
                      <a:pt x="4088" y="1203"/>
                    </a:cubicBezTo>
                    <a:cubicBezTo>
                      <a:pt x="5465" y="1390"/>
                      <a:pt x="6862" y="1515"/>
                      <a:pt x="8260" y="1536"/>
                    </a:cubicBezTo>
                    <a:cubicBezTo>
                      <a:pt x="8531" y="1544"/>
                      <a:pt x="8801" y="1548"/>
                      <a:pt x="9072" y="1548"/>
                    </a:cubicBezTo>
                    <a:cubicBezTo>
                      <a:pt x="10219" y="1548"/>
                      <a:pt x="11363" y="1487"/>
                      <a:pt x="12494" y="1453"/>
                    </a:cubicBezTo>
                    <a:cubicBezTo>
                      <a:pt x="13912" y="1432"/>
                      <a:pt x="15330" y="1411"/>
                      <a:pt x="16749" y="1307"/>
                    </a:cubicBezTo>
                    <a:cubicBezTo>
                      <a:pt x="18334" y="1203"/>
                      <a:pt x="19898" y="952"/>
                      <a:pt x="21421" y="556"/>
                    </a:cubicBezTo>
                    <a:cubicBezTo>
                      <a:pt x="21745" y="461"/>
                      <a:pt x="21651" y="0"/>
                      <a:pt x="213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5" name="Google Shape;1145;p17"/>
          <p:cNvGrpSpPr/>
          <p:nvPr/>
        </p:nvGrpSpPr>
        <p:grpSpPr>
          <a:xfrm>
            <a:off x="-870994" y="2815406"/>
            <a:ext cx="1371803" cy="1955994"/>
            <a:chOff x="29206" y="2199506"/>
            <a:chExt cx="1371803" cy="1955994"/>
          </a:xfrm>
        </p:grpSpPr>
        <p:sp>
          <p:nvSpPr>
            <p:cNvPr id="1146" name="Google Shape;1146;p17"/>
            <p:cNvSpPr/>
            <p:nvPr/>
          </p:nvSpPr>
          <p:spPr>
            <a:xfrm>
              <a:off x="411425" y="40421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17"/>
            <p:cNvGrpSpPr/>
            <p:nvPr/>
          </p:nvGrpSpPr>
          <p:grpSpPr>
            <a:xfrm>
              <a:off x="29206" y="2199506"/>
              <a:ext cx="1371803" cy="1916250"/>
              <a:chOff x="173975" y="1846850"/>
              <a:chExt cx="1630575" cy="2277725"/>
            </a:xfrm>
          </p:grpSpPr>
          <p:sp>
            <p:nvSpPr>
              <p:cNvPr id="1148" name="Google Shape;1148;p17"/>
              <p:cNvSpPr/>
              <p:nvPr/>
            </p:nvSpPr>
            <p:spPr>
              <a:xfrm>
                <a:off x="593225" y="1846850"/>
                <a:ext cx="549625" cy="700300"/>
              </a:xfrm>
              <a:custGeom>
                <a:rect b="b" l="l" r="r" t="t"/>
                <a:pathLst>
                  <a:path extrusionOk="0" h="28012" w="21985">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a:off x="733475" y="1878750"/>
                <a:ext cx="78250" cy="230500"/>
              </a:xfrm>
              <a:custGeom>
                <a:rect b="b" l="l" r="r" t="t"/>
                <a:pathLst>
                  <a:path extrusionOk="0" h="9220" w="313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a:off x="811175" y="1883375"/>
                <a:ext cx="47475" cy="282425"/>
              </a:xfrm>
              <a:custGeom>
                <a:rect b="b" l="l" r="r" t="t"/>
                <a:pathLst>
                  <a:path extrusionOk="0" h="11297" w="1899">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a:off x="861450" y="1973650"/>
                <a:ext cx="137475" cy="249800"/>
              </a:xfrm>
              <a:custGeom>
                <a:rect b="b" l="l" r="r" t="t"/>
                <a:pathLst>
                  <a:path extrusionOk="0" h="9992" w="5499">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a:off x="919125" y="2106625"/>
                <a:ext cx="117850" cy="197650"/>
              </a:xfrm>
              <a:custGeom>
                <a:rect b="b" l="l" r="r" t="t"/>
                <a:pathLst>
                  <a:path extrusionOk="0" h="7906" w="4714">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a:off x="984825" y="2283900"/>
                <a:ext cx="57375" cy="129350"/>
              </a:xfrm>
              <a:custGeom>
                <a:rect b="b" l="l" r="r" t="t"/>
                <a:pathLst>
                  <a:path extrusionOk="0" h="5174" w="2295">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a:off x="657350" y="1935575"/>
                <a:ext cx="156450" cy="183150"/>
              </a:xfrm>
              <a:custGeom>
                <a:rect b="b" l="l" r="r" t="t"/>
                <a:pathLst>
                  <a:path extrusionOk="0" h="7326" w="6258">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a:off x="633200" y="2113450"/>
                <a:ext cx="265600" cy="166825"/>
              </a:xfrm>
              <a:custGeom>
                <a:rect b="b" l="l" r="r" t="t"/>
                <a:pathLst>
                  <a:path extrusionOk="0" h="6673" w="10624">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a:off x="703850" y="2282625"/>
                <a:ext cx="260125" cy="90475"/>
              </a:xfrm>
              <a:custGeom>
                <a:rect b="b" l="l" r="r" t="t"/>
                <a:pathLst>
                  <a:path extrusionOk="0" h="3619" w="10405">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a:off x="876350" y="2445550"/>
                <a:ext cx="131950" cy="25725"/>
              </a:xfrm>
              <a:custGeom>
                <a:rect b="b" l="l" r="r" t="t"/>
                <a:pathLst>
                  <a:path extrusionOk="0" h="1029" w="5278">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a:off x="173975" y="3082125"/>
                <a:ext cx="780625" cy="334425"/>
              </a:xfrm>
              <a:custGeom>
                <a:rect b="b" l="l" r="r" t="t"/>
                <a:pathLst>
                  <a:path extrusionOk="0" h="13377" w="31225">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
              <p:cNvSpPr/>
              <p:nvPr/>
            </p:nvSpPr>
            <p:spPr>
              <a:xfrm>
                <a:off x="678200" y="3273075"/>
                <a:ext cx="173150" cy="114225"/>
              </a:xfrm>
              <a:custGeom>
                <a:rect b="b" l="l" r="r" t="t"/>
                <a:pathLst>
                  <a:path extrusionOk="0" h="4569" w="6926">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a:off x="396625" y="3216525"/>
                <a:ext cx="306125" cy="175450"/>
              </a:xfrm>
              <a:custGeom>
                <a:rect b="b" l="l" r="r" t="t"/>
                <a:pathLst>
                  <a:path extrusionOk="0" h="7018" w="12245">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a:off x="268875" y="3199025"/>
                <a:ext cx="251875" cy="109575"/>
              </a:xfrm>
              <a:custGeom>
                <a:rect b="b" l="l" r="r" t="t"/>
                <a:pathLst>
                  <a:path extrusionOk="0" h="4383" w="10075">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a:off x="249575" y="3178175"/>
                <a:ext cx="155950" cy="39125"/>
              </a:xfrm>
              <a:custGeom>
                <a:rect b="b" l="l" r="r" t="t"/>
                <a:pathLst>
                  <a:path extrusionOk="0" h="1565" w="6238">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a:off x="352825" y="3106725"/>
                <a:ext cx="195575" cy="87625"/>
              </a:xfrm>
              <a:custGeom>
                <a:rect b="b" l="l" r="r" t="t"/>
                <a:pathLst>
                  <a:path extrusionOk="0" h="3505" w="7823">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a:off x="557225" y="3117175"/>
                <a:ext cx="148050" cy="105400"/>
              </a:xfrm>
              <a:custGeom>
                <a:rect b="b" l="l" r="r" t="t"/>
                <a:pathLst>
                  <a:path extrusionOk="0" h="4216" w="5922">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a:off x="744425" y="3167225"/>
                <a:ext cx="67300" cy="82925"/>
              </a:xfrm>
              <a:custGeom>
                <a:rect b="b" l="l" r="r" t="t"/>
                <a:pathLst>
                  <a:path extrusionOk="0" h="3317" w="2692">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a:off x="1094325" y="3098000"/>
                <a:ext cx="659125" cy="352250"/>
              </a:xfrm>
              <a:custGeom>
                <a:rect b="b" l="l" r="r" t="t"/>
                <a:pathLst>
                  <a:path extrusionOk="0" h="14090" w="26365">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a:off x="1199650" y="3165650"/>
                <a:ext cx="133000" cy="151775"/>
              </a:xfrm>
              <a:custGeom>
                <a:rect b="b" l="l" r="r" t="t"/>
                <a:pathLst>
                  <a:path extrusionOk="0" h="6071" w="532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a:off x="1335400" y="3109650"/>
                <a:ext cx="135800" cy="162350"/>
              </a:xfrm>
              <a:custGeom>
                <a:rect b="b" l="l" r="r" t="t"/>
                <a:pathLst>
                  <a:path extrusionOk="0" h="6494" w="5432">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a:off x="1443300" y="3120300"/>
                <a:ext cx="169875" cy="138200"/>
              </a:xfrm>
              <a:custGeom>
                <a:rect b="b" l="l" r="r" t="t"/>
                <a:pathLst>
                  <a:path extrusionOk="0" h="5528" w="6795">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a:off x="1519300" y="3258475"/>
                <a:ext cx="174175" cy="118250"/>
              </a:xfrm>
              <a:custGeom>
                <a:rect b="b" l="l" r="r" t="t"/>
                <a:pathLst>
                  <a:path extrusionOk="0" h="4730" w="6967">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a:off x="1402025" y="3268300"/>
                <a:ext cx="169450" cy="144025"/>
              </a:xfrm>
              <a:custGeom>
                <a:rect b="b" l="l" r="r" t="t"/>
                <a:pathLst>
                  <a:path extrusionOk="0" h="5761" w="6778">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a:off x="1285175" y="3296200"/>
                <a:ext cx="141850" cy="139500"/>
              </a:xfrm>
              <a:custGeom>
                <a:rect b="b" l="l" r="r" t="t"/>
                <a:pathLst>
                  <a:path extrusionOk="0" h="5580" w="5674">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a:off x="1173575" y="3328875"/>
                <a:ext cx="109525" cy="85525"/>
              </a:xfrm>
              <a:custGeom>
                <a:rect b="b" l="l" r="r" t="t"/>
                <a:pathLst>
                  <a:path extrusionOk="0" h="3421" w="4381">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a:off x="911825" y="4045850"/>
                <a:ext cx="330600" cy="78725"/>
              </a:xfrm>
              <a:custGeom>
                <a:rect b="b" l="l" r="r" t="t"/>
                <a:pathLst>
                  <a:path extrusionOk="0" h="3149" w="13224">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a:off x="653700" y="3549450"/>
                <a:ext cx="850500" cy="551275"/>
              </a:xfrm>
              <a:custGeom>
                <a:rect b="b" l="l" r="r" t="t"/>
                <a:pathLst>
                  <a:path extrusionOk="0" h="22051" w="3402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a:off x="656825" y="3549450"/>
                <a:ext cx="847375" cy="388125"/>
              </a:xfrm>
              <a:custGeom>
                <a:rect b="b" l="l" r="r" t="t"/>
                <a:pathLst>
                  <a:path extrusionOk="0" h="15525" w="33895">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a:off x="690725" y="3549575"/>
                <a:ext cx="822325" cy="551150"/>
              </a:xfrm>
              <a:custGeom>
                <a:rect b="b" l="l" r="r" t="t"/>
                <a:pathLst>
                  <a:path extrusionOk="0" h="22046" w="32893">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a:off x="717100" y="3546300"/>
                <a:ext cx="540975" cy="31850"/>
              </a:xfrm>
              <a:custGeom>
                <a:rect b="b" l="l" r="r" t="t"/>
                <a:pathLst>
                  <a:path extrusionOk="0" h="1274" w="21639">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a:off x="1265875" y="3547875"/>
                <a:ext cx="59475" cy="26625"/>
              </a:xfrm>
              <a:custGeom>
                <a:rect b="b" l="l" r="r" t="t"/>
                <a:pathLst>
                  <a:path extrusionOk="0" h="1065" w="2379">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a:off x="700804" y="3724050"/>
                <a:ext cx="74225" cy="236075"/>
              </a:xfrm>
              <a:custGeom>
                <a:rect b="b" l="l" r="r" t="t"/>
                <a:pathLst>
                  <a:path extrusionOk="0" h="9443" w="2969">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a:off x="714200" y="3528050"/>
                <a:ext cx="733675" cy="83450"/>
              </a:xfrm>
              <a:custGeom>
                <a:rect b="b" l="l" r="r" t="t"/>
                <a:pathLst>
                  <a:path extrusionOk="0" h="3338" w="29347">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a:off x="749350" y="3631275"/>
                <a:ext cx="657175" cy="43125"/>
              </a:xfrm>
              <a:custGeom>
                <a:rect b="b" l="l" r="r" t="t"/>
                <a:pathLst>
                  <a:path extrusionOk="0" h="1725" w="26287">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a:off x="1096400" y="2074550"/>
                <a:ext cx="486525" cy="542050"/>
              </a:xfrm>
              <a:custGeom>
                <a:rect b="b" l="l" r="r" t="t"/>
                <a:pathLst>
                  <a:path extrusionOk="0" h="21682" w="19461">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a:off x="229775" y="2449725"/>
                <a:ext cx="699800" cy="368125"/>
              </a:xfrm>
              <a:custGeom>
                <a:rect b="b" l="l" r="r" t="t"/>
                <a:pathLst>
                  <a:path extrusionOk="0" h="14725" w="27992">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a:off x="1159500" y="2583400"/>
                <a:ext cx="645050" cy="442075"/>
              </a:xfrm>
              <a:custGeom>
                <a:rect b="b" l="l" r="r" t="t"/>
                <a:pathLst>
                  <a:path extrusionOk="0" h="17683" w="25802">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a:off x="785750" y="2075125"/>
                <a:ext cx="303900" cy="1536375"/>
              </a:xfrm>
              <a:custGeom>
                <a:rect b="b" l="l" r="r" t="t"/>
                <a:pathLst>
                  <a:path extrusionOk="0" h="61455" w="12156">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a:off x="1160550" y="2302450"/>
                <a:ext cx="20875" cy="217850"/>
              </a:xfrm>
              <a:custGeom>
                <a:rect b="b" l="l" r="r" t="t"/>
                <a:pathLst>
                  <a:path extrusionOk="0" h="8714" w="835">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a:off x="1234575" y="2150425"/>
                <a:ext cx="53750" cy="252925"/>
              </a:xfrm>
              <a:custGeom>
                <a:rect b="b" l="l" r="r" t="t"/>
                <a:pathLst>
                  <a:path extrusionOk="0" h="10117" w="215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a:off x="1337300" y="2096625"/>
                <a:ext cx="75650" cy="229550"/>
              </a:xfrm>
              <a:custGeom>
                <a:rect b="b" l="l" r="r" t="t"/>
                <a:pathLst>
                  <a:path extrusionOk="0" h="9182" w="3026">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a:off x="1356075" y="2107075"/>
                <a:ext cx="129350" cy="204500"/>
              </a:xfrm>
              <a:custGeom>
                <a:rect b="b" l="l" r="r" t="t"/>
                <a:pathLst>
                  <a:path extrusionOk="0" h="8180" w="5174">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a:off x="1291950" y="2292550"/>
                <a:ext cx="239375" cy="96700"/>
              </a:xfrm>
              <a:custGeom>
                <a:rect b="b" l="l" r="r" t="t"/>
                <a:pathLst>
                  <a:path extrusionOk="0" h="3868" w="9575">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a:off x="1213725" y="2455925"/>
                <a:ext cx="203400" cy="20975"/>
              </a:xfrm>
              <a:custGeom>
                <a:rect b="b" l="l" r="r" t="t"/>
                <a:pathLst>
                  <a:path extrusionOk="0" h="839" w="8136">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a:off x="1155775" y="2519025"/>
                <a:ext cx="116900" cy="16750"/>
              </a:xfrm>
              <a:custGeom>
                <a:rect b="b" l="l" r="r" t="t"/>
                <a:pathLst>
                  <a:path extrusionOk="0" h="670" w="4676">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a:off x="1369650" y="2226025"/>
                <a:ext cx="141325" cy="67300"/>
              </a:xfrm>
              <a:custGeom>
                <a:rect b="b" l="l" r="r" t="t"/>
                <a:pathLst>
                  <a:path extrusionOk="0" h="2692" w="5653">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
              <p:cNvSpPr/>
              <p:nvPr/>
            </p:nvSpPr>
            <p:spPr>
              <a:xfrm>
                <a:off x="1060375" y="2265975"/>
                <a:ext cx="323025" cy="417200"/>
              </a:xfrm>
              <a:custGeom>
                <a:rect b="b" l="l" r="r" t="t"/>
                <a:pathLst>
                  <a:path extrusionOk="0" h="16688" w="12921">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
              <p:cNvSpPr/>
              <p:nvPr/>
            </p:nvSpPr>
            <p:spPr>
              <a:xfrm>
                <a:off x="1053350" y="2679325"/>
                <a:ext cx="647275" cy="421000"/>
              </a:xfrm>
              <a:custGeom>
                <a:rect b="b" l="l" r="r" t="t"/>
                <a:pathLst>
                  <a:path extrusionOk="0" h="16840" w="25891">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a:off x="286375" y="2552900"/>
                <a:ext cx="783300" cy="399950"/>
              </a:xfrm>
              <a:custGeom>
                <a:rect b="b" l="l" r="r" t="t"/>
                <a:pathLst>
                  <a:path extrusionOk="0" h="15998" w="31332">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a:off x="312675" y="3194300"/>
                <a:ext cx="738925" cy="219450"/>
              </a:xfrm>
              <a:custGeom>
                <a:rect b="b" l="l" r="r" t="t"/>
                <a:pathLst>
                  <a:path extrusionOk="0" h="8778" w="29557">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a:off x="1042700" y="3243875"/>
                <a:ext cx="584025" cy="238725"/>
              </a:xfrm>
              <a:custGeom>
                <a:rect b="b" l="l" r="r" t="t"/>
                <a:pathLst>
                  <a:path extrusionOk="0" h="9549" w="23361">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7"/>
              <p:cNvSpPr/>
              <p:nvPr/>
            </p:nvSpPr>
            <p:spPr>
              <a:xfrm>
                <a:off x="503000" y="2638475"/>
                <a:ext cx="536050" cy="476950"/>
              </a:xfrm>
              <a:custGeom>
                <a:rect b="b" l="l" r="r" t="t"/>
                <a:pathLst>
                  <a:path extrusionOk="0" h="19078" w="21442">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7"/>
              <p:cNvSpPr/>
              <p:nvPr/>
            </p:nvSpPr>
            <p:spPr>
              <a:xfrm>
                <a:off x="588625" y="2721925"/>
                <a:ext cx="478600" cy="513825"/>
              </a:xfrm>
              <a:custGeom>
                <a:rect b="b" l="l" r="r" t="t"/>
                <a:pathLst>
                  <a:path extrusionOk="0" h="20553" w="19144">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
              <p:cNvSpPr/>
              <p:nvPr/>
            </p:nvSpPr>
            <p:spPr>
              <a:xfrm>
                <a:off x="1370150" y="2612925"/>
                <a:ext cx="186725" cy="247350"/>
              </a:xfrm>
              <a:custGeom>
                <a:rect b="b" l="l" r="r" t="t"/>
                <a:pathLst>
                  <a:path extrusionOk="0" h="9894" w="7469">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1585525" y="2611900"/>
                <a:ext cx="72500" cy="160100"/>
              </a:xfrm>
              <a:custGeom>
                <a:rect b="b" l="l" r="r" t="t"/>
                <a:pathLst>
                  <a:path extrusionOk="0" h="6404" w="290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1524000" y="2786650"/>
                <a:ext cx="219025" cy="34550"/>
              </a:xfrm>
              <a:custGeom>
                <a:rect b="b" l="l" r="r" t="t"/>
                <a:pathLst>
                  <a:path extrusionOk="0" h="1382" w="8761">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1444475" y="2839275"/>
                <a:ext cx="209900" cy="65450"/>
              </a:xfrm>
              <a:custGeom>
                <a:rect b="b" l="l" r="r" t="t"/>
                <a:pathLst>
                  <a:path extrusionOk="0" h="2618" w="8396">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1306725" y="2882175"/>
                <a:ext cx="246975" cy="95000"/>
              </a:xfrm>
              <a:custGeom>
                <a:rect b="b" l="l" r="r" t="t"/>
                <a:pathLst>
                  <a:path extrusionOk="0" h="3800" w="9879">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
              <p:cNvSpPr/>
              <p:nvPr/>
            </p:nvSpPr>
            <p:spPr>
              <a:xfrm>
                <a:off x="1292475" y="2690100"/>
                <a:ext cx="80325" cy="204950"/>
              </a:xfrm>
              <a:custGeom>
                <a:rect b="b" l="l" r="r" t="t"/>
                <a:pathLst>
                  <a:path extrusionOk="0" h="8198" w="3213">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7"/>
              <p:cNvSpPr/>
              <p:nvPr/>
            </p:nvSpPr>
            <p:spPr>
              <a:xfrm>
                <a:off x="1241900" y="2912450"/>
                <a:ext cx="194500" cy="98375"/>
              </a:xfrm>
              <a:custGeom>
                <a:rect b="b" l="l" r="r" t="t"/>
                <a:pathLst>
                  <a:path extrusionOk="0" h="3935" w="778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7"/>
              <p:cNvSpPr/>
              <p:nvPr/>
            </p:nvSpPr>
            <p:spPr>
              <a:xfrm>
                <a:off x="616150" y="2643000"/>
                <a:ext cx="102225" cy="148225"/>
              </a:xfrm>
              <a:custGeom>
                <a:rect b="b" l="l" r="r" t="t"/>
                <a:pathLst>
                  <a:path extrusionOk="0" h="5929" w="4089">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7"/>
              <p:cNvSpPr/>
              <p:nvPr/>
            </p:nvSpPr>
            <p:spPr>
              <a:xfrm>
                <a:off x="742175" y="2654950"/>
                <a:ext cx="60675" cy="189225"/>
              </a:xfrm>
              <a:custGeom>
                <a:rect b="b" l="l" r="r" t="t"/>
                <a:pathLst>
                  <a:path extrusionOk="0" h="7569" w="2427">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7"/>
              <p:cNvSpPr/>
              <p:nvPr/>
            </p:nvSpPr>
            <p:spPr>
              <a:xfrm>
                <a:off x="854450" y="2752675"/>
                <a:ext cx="32350" cy="160625"/>
              </a:xfrm>
              <a:custGeom>
                <a:rect b="b" l="l" r="r" t="t"/>
                <a:pathLst>
                  <a:path extrusionOk="0" h="6425" w="1294">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7"/>
              <p:cNvSpPr/>
              <p:nvPr/>
            </p:nvSpPr>
            <p:spPr>
              <a:xfrm>
                <a:off x="937375" y="2835875"/>
                <a:ext cx="24525" cy="155650"/>
              </a:xfrm>
              <a:custGeom>
                <a:rect b="b" l="l" r="r" t="t"/>
                <a:pathLst>
                  <a:path extrusionOk="0" h="6226" w="981">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7"/>
              <p:cNvSpPr/>
              <p:nvPr/>
            </p:nvSpPr>
            <p:spPr>
              <a:xfrm>
                <a:off x="530650" y="2752025"/>
                <a:ext cx="127250" cy="14225"/>
              </a:xfrm>
              <a:custGeom>
                <a:rect b="b" l="l" r="r" t="t"/>
                <a:pathLst>
                  <a:path extrusionOk="0" h="569" w="509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7"/>
              <p:cNvSpPr/>
              <p:nvPr/>
            </p:nvSpPr>
            <p:spPr>
              <a:xfrm>
                <a:off x="535325" y="2810550"/>
                <a:ext cx="221125" cy="41750"/>
              </a:xfrm>
              <a:custGeom>
                <a:rect b="b" l="l" r="r" t="t"/>
                <a:pathLst>
                  <a:path extrusionOk="0" h="1670" w="8845">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7"/>
              <p:cNvSpPr/>
              <p:nvPr/>
            </p:nvSpPr>
            <p:spPr>
              <a:xfrm>
                <a:off x="624500" y="2878025"/>
                <a:ext cx="226850" cy="58625"/>
              </a:xfrm>
              <a:custGeom>
                <a:rect b="b" l="l" r="r" t="t"/>
                <a:pathLst>
                  <a:path extrusionOk="0" h="2345" w="9074">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
              <p:cNvSpPr/>
              <p:nvPr/>
            </p:nvSpPr>
            <p:spPr>
              <a:xfrm>
                <a:off x="746525" y="2958550"/>
                <a:ext cx="189300" cy="53375"/>
              </a:xfrm>
              <a:custGeom>
                <a:rect b="b" l="l" r="r" t="t"/>
                <a:pathLst>
                  <a:path extrusionOk="0" h="2135" w="7572">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7"/>
              <p:cNvSpPr/>
              <p:nvPr/>
            </p:nvSpPr>
            <p:spPr>
              <a:xfrm>
                <a:off x="298075" y="2487275"/>
                <a:ext cx="123000" cy="71500"/>
              </a:xfrm>
              <a:custGeom>
                <a:rect b="b" l="l" r="r" t="t"/>
                <a:pathLst>
                  <a:path extrusionOk="0" h="2860" w="492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7"/>
              <p:cNvSpPr/>
              <p:nvPr/>
            </p:nvSpPr>
            <p:spPr>
              <a:xfrm>
                <a:off x="409675" y="2457025"/>
                <a:ext cx="118300" cy="128400"/>
              </a:xfrm>
              <a:custGeom>
                <a:rect b="b" l="l" r="r" t="t"/>
                <a:pathLst>
                  <a:path extrusionOk="0" h="5136" w="4732">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7"/>
              <p:cNvSpPr/>
              <p:nvPr/>
            </p:nvSpPr>
            <p:spPr>
              <a:xfrm>
                <a:off x="525950" y="2474750"/>
                <a:ext cx="82925" cy="135075"/>
              </a:xfrm>
              <a:custGeom>
                <a:rect b="b" l="l" r="r" t="t"/>
                <a:pathLst>
                  <a:path extrusionOk="0" h="5403" w="3317">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281475" y="2565800"/>
                <a:ext cx="191800" cy="66600"/>
              </a:xfrm>
              <a:custGeom>
                <a:rect b="b" l="l" r="r" t="t"/>
                <a:pathLst>
                  <a:path extrusionOk="0" h="2664" w="7672">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7"/>
              <p:cNvSpPr/>
              <p:nvPr/>
            </p:nvSpPr>
            <p:spPr>
              <a:xfrm>
                <a:off x="352825" y="2602450"/>
                <a:ext cx="196625" cy="88725"/>
              </a:xfrm>
              <a:custGeom>
                <a:rect b="b" l="l" r="r" t="t"/>
                <a:pathLst>
                  <a:path extrusionOk="0" h="3549" w="7865">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7"/>
              <p:cNvSpPr/>
              <p:nvPr/>
            </p:nvSpPr>
            <p:spPr>
              <a:xfrm>
                <a:off x="450850" y="2627525"/>
                <a:ext cx="150725" cy="122050"/>
              </a:xfrm>
              <a:custGeom>
                <a:rect b="b" l="l" r="r" t="t"/>
                <a:pathLst>
                  <a:path extrusionOk="0" h="4882" w="6029">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637025" y="2539925"/>
                <a:ext cx="29800" cy="81375"/>
              </a:xfrm>
              <a:custGeom>
                <a:rect b="b" l="l" r="r" t="t"/>
                <a:pathLst>
                  <a:path extrusionOk="0" h="3255" w="1192">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4" name="Google Shape;1224;p17"/>
          <p:cNvGrpSpPr/>
          <p:nvPr/>
        </p:nvGrpSpPr>
        <p:grpSpPr>
          <a:xfrm>
            <a:off x="1570083" y="3492006"/>
            <a:ext cx="5818024" cy="3249079"/>
            <a:chOff x="2585000" y="2758825"/>
            <a:chExt cx="2982990" cy="1665853"/>
          </a:xfrm>
        </p:grpSpPr>
        <p:sp>
          <p:nvSpPr>
            <p:cNvPr id="1225" name="Google Shape;1225;p17"/>
            <p:cNvSpPr/>
            <p:nvPr/>
          </p:nvSpPr>
          <p:spPr>
            <a:xfrm flipH="1">
              <a:off x="5324976" y="2884700"/>
              <a:ext cx="152649"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3372360" y="4114155"/>
              <a:ext cx="42243" cy="310522"/>
            </a:xfrm>
            <a:custGeom>
              <a:rect b="b" l="l" r="r" t="t"/>
              <a:pathLst>
                <a:path extrusionOk="0" h="7248" w="986">
                  <a:moveTo>
                    <a:pt x="986" y="1"/>
                  </a:moveTo>
                  <a:lnTo>
                    <a:pt x="0" y="7247"/>
                  </a:lnTo>
                  <a:lnTo>
                    <a:pt x="406" y="7247"/>
                  </a:lnTo>
                  <a:lnTo>
                    <a:pt x="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496561" y="2866496"/>
              <a:ext cx="91940" cy="45584"/>
            </a:xfrm>
            <a:custGeom>
              <a:rect b="b" l="l" r="r" t="t"/>
              <a:pathLst>
                <a:path extrusionOk="0" h="1064" w="2146">
                  <a:moveTo>
                    <a:pt x="0" y="1"/>
                  </a:moveTo>
                  <a:lnTo>
                    <a:pt x="77" y="1064"/>
                  </a:lnTo>
                  <a:lnTo>
                    <a:pt x="2126" y="542"/>
                  </a:lnTo>
                  <a:lnTo>
                    <a:pt x="2145"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4177071" y="2866496"/>
              <a:ext cx="91940" cy="45584"/>
            </a:xfrm>
            <a:custGeom>
              <a:rect b="b" l="l" r="r" t="t"/>
              <a:pathLst>
                <a:path extrusionOk="0" h="1064" w="2146">
                  <a:moveTo>
                    <a:pt x="1" y="1"/>
                  </a:moveTo>
                  <a:lnTo>
                    <a:pt x="78" y="1064"/>
                  </a:lnTo>
                  <a:lnTo>
                    <a:pt x="2126" y="542"/>
                  </a:lnTo>
                  <a:lnTo>
                    <a:pt x="214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4086845" y="33508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3513912" y="3329324"/>
              <a:ext cx="105221" cy="67091"/>
            </a:xfrm>
            <a:custGeom>
              <a:rect b="b" l="l" r="r" t="t"/>
              <a:pathLst>
                <a:path extrusionOk="0" h="1566" w="2456">
                  <a:moveTo>
                    <a:pt x="1" y="0"/>
                  </a:moveTo>
                  <a:lnTo>
                    <a:pt x="78" y="1565"/>
                  </a:lnTo>
                  <a:lnTo>
                    <a:pt x="2436" y="1005"/>
                  </a:lnTo>
                  <a:lnTo>
                    <a:pt x="2455" y="503"/>
                  </a:lnTo>
                  <a:lnTo>
                    <a:pt x="1"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3681983" y="3350831"/>
              <a:ext cx="103550" cy="45584"/>
            </a:xfrm>
            <a:custGeom>
              <a:rect b="b" l="l" r="r" t="t"/>
              <a:pathLst>
                <a:path extrusionOk="0" h="1064" w="2417">
                  <a:moveTo>
                    <a:pt x="1" y="1"/>
                  </a:moveTo>
                  <a:lnTo>
                    <a:pt x="5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4339358" y="33508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3420387" y="3306146"/>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3419530" y="322414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3419530" y="3224959"/>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4860923" y="2856557"/>
              <a:ext cx="156504" cy="1366119"/>
            </a:xfrm>
            <a:custGeom>
              <a:rect b="b" l="l" r="r" t="t"/>
              <a:pathLst>
                <a:path extrusionOk="0" h="31887" w="3653">
                  <a:moveTo>
                    <a:pt x="1" y="1"/>
                  </a:moveTo>
                  <a:lnTo>
                    <a:pt x="2513" y="31886"/>
                  </a:lnTo>
                  <a:lnTo>
                    <a:pt x="3653" y="31886"/>
                  </a:lnTo>
                  <a:lnTo>
                    <a:pt x="3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2633884" y="2840019"/>
              <a:ext cx="741004" cy="1217070"/>
            </a:xfrm>
            <a:custGeom>
              <a:rect b="b" l="l" r="r" t="t"/>
              <a:pathLst>
                <a:path extrusionOk="0" h="28408" w="17296">
                  <a:moveTo>
                    <a:pt x="580" y="0"/>
                  </a:moveTo>
                  <a:lnTo>
                    <a:pt x="0" y="24697"/>
                  </a:lnTo>
                  <a:lnTo>
                    <a:pt x="16967" y="28407"/>
                  </a:lnTo>
                  <a:lnTo>
                    <a:pt x="17295" y="561"/>
                  </a:lnTo>
                  <a:lnTo>
                    <a:pt x="5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3340914" y="2884704"/>
              <a:ext cx="2136855" cy="1142567"/>
            </a:xfrm>
            <a:custGeom>
              <a:rect b="b" l="l" r="r" t="t"/>
              <a:pathLst>
                <a:path extrusionOk="0" h="26669" w="49877">
                  <a:moveTo>
                    <a:pt x="0" y="1"/>
                  </a:moveTo>
                  <a:lnTo>
                    <a:pt x="0" y="26669"/>
                  </a:lnTo>
                  <a:lnTo>
                    <a:pt x="49876" y="24562"/>
                  </a:lnTo>
                  <a:lnTo>
                    <a:pt x="49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3340914" y="2884704"/>
              <a:ext cx="163958"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2638800" y="2807725"/>
              <a:ext cx="164001" cy="1453046"/>
            </a:xfrm>
            <a:custGeom>
              <a:rect b="b" l="l" r="r" t="t"/>
              <a:pathLst>
                <a:path extrusionOk="0" h="33916" w="3828">
                  <a:moveTo>
                    <a:pt x="1" y="1"/>
                  </a:moveTo>
                  <a:lnTo>
                    <a:pt x="1" y="33915"/>
                  </a:lnTo>
                  <a:lnTo>
                    <a:pt x="1141" y="33915"/>
                  </a:lnTo>
                  <a:lnTo>
                    <a:pt x="38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2585000" y="2758825"/>
              <a:ext cx="755956" cy="125924"/>
            </a:xfrm>
            <a:custGeom>
              <a:rect b="b" l="l" r="r" t="t"/>
              <a:pathLst>
                <a:path extrusionOk="0" h="2783" w="17645">
                  <a:moveTo>
                    <a:pt x="1" y="0"/>
                  </a:moveTo>
                  <a:lnTo>
                    <a:pt x="1" y="1643"/>
                  </a:lnTo>
                  <a:lnTo>
                    <a:pt x="17644" y="2783"/>
                  </a:lnTo>
                  <a:lnTo>
                    <a:pt x="17644" y="65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3336750" y="2788175"/>
              <a:ext cx="2231240" cy="105076"/>
            </a:xfrm>
            <a:custGeom>
              <a:rect b="b" l="l" r="r" t="t"/>
              <a:pathLst>
                <a:path extrusionOk="0" h="2107" w="51983">
                  <a:moveTo>
                    <a:pt x="0" y="0"/>
                  </a:moveTo>
                  <a:lnTo>
                    <a:pt x="0" y="2107"/>
                  </a:lnTo>
                  <a:lnTo>
                    <a:pt x="51983" y="2107"/>
                  </a:lnTo>
                  <a:lnTo>
                    <a:pt x="51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3336752" y="2893256"/>
              <a:ext cx="2140970" cy="540462"/>
            </a:xfrm>
            <a:custGeom>
              <a:rect b="b" l="l" r="r" t="t"/>
              <a:pathLst>
                <a:path extrusionOk="0" h="12814" w="49877">
                  <a:moveTo>
                    <a:pt x="0" y="1"/>
                  </a:moveTo>
                  <a:lnTo>
                    <a:pt x="0" y="2552"/>
                  </a:lnTo>
                  <a:lnTo>
                    <a:pt x="49876" y="12813"/>
                  </a:lnTo>
                  <a:lnTo>
                    <a:pt x="498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2667001" y="3891460"/>
              <a:ext cx="49697" cy="369302"/>
            </a:xfrm>
            <a:custGeom>
              <a:rect b="b" l="l" r="r" t="t"/>
              <a:pathLst>
                <a:path extrusionOk="0" h="8620" w="1160">
                  <a:moveTo>
                    <a:pt x="1159" y="0"/>
                  </a:moveTo>
                  <a:lnTo>
                    <a:pt x="0" y="8619"/>
                  </a:lnTo>
                  <a:lnTo>
                    <a:pt x="483" y="8619"/>
                  </a:ln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2638805" y="2827321"/>
              <a:ext cx="697967" cy="166723"/>
            </a:xfrm>
            <a:custGeom>
              <a:rect b="b" l="l" r="r" t="t"/>
              <a:pathLst>
                <a:path extrusionOk="0" h="3614" w="16389">
                  <a:moveTo>
                    <a:pt x="1" y="0"/>
                  </a:moveTo>
                  <a:lnTo>
                    <a:pt x="1" y="580"/>
                  </a:lnTo>
                  <a:lnTo>
                    <a:pt x="16388" y="3614"/>
                  </a:lnTo>
                  <a:lnTo>
                    <a:pt x="16388" y="106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17"/>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
    <p:spTree>
      <p:nvGrpSpPr>
        <p:cNvPr id="1247" name="Shape 1247"/>
        <p:cNvGrpSpPr/>
        <p:nvPr/>
      </p:nvGrpSpPr>
      <p:grpSpPr>
        <a:xfrm>
          <a:off x="0" y="0"/>
          <a:ext cx="0" cy="0"/>
          <a:chOff x="0" y="0"/>
          <a:chExt cx="0" cy="0"/>
        </a:xfrm>
      </p:grpSpPr>
      <p:sp>
        <p:nvSpPr>
          <p:cNvPr id="1248" name="Google Shape;1248;p18"/>
          <p:cNvSpPr txBox="1"/>
          <p:nvPr>
            <p:ph idx="1" type="subTitle"/>
          </p:nvPr>
        </p:nvSpPr>
        <p:spPr>
          <a:xfrm>
            <a:off x="4432375" y="2676175"/>
            <a:ext cx="39918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9" name="Google Shape;1249;p18"/>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8"/>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8"/>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252" name="Google Shape;1252;p18"/>
          <p:cNvGrpSpPr/>
          <p:nvPr/>
        </p:nvGrpSpPr>
        <p:grpSpPr>
          <a:xfrm>
            <a:off x="2936544" y="-329546"/>
            <a:ext cx="2934233" cy="708308"/>
            <a:chOff x="2375925" y="3297600"/>
            <a:chExt cx="735950" cy="177650"/>
          </a:xfrm>
        </p:grpSpPr>
        <p:sp>
          <p:nvSpPr>
            <p:cNvPr id="1253" name="Google Shape;1253;p18"/>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8"/>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8"/>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8"/>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18"/>
          <p:cNvSpPr txBox="1"/>
          <p:nvPr>
            <p:ph type="title"/>
          </p:nvPr>
        </p:nvSpPr>
        <p:spPr>
          <a:xfrm>
            <a:off x="4636400" y="2076175"/>
            <a:ext cx="37878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60" name="Google Shape;1260;p18"/>
          <p:cNvGrpSpPr/>
          <p:nvPr/>
        </p:nvGrpSpPr>
        <p:grpSpPr>
          <a:xfrm>
            <a:off x="-2688329" y="4289731"/>
            <a:ext cx="5818024" cy="3249079"/>
            <a:chOff x="2585000" y="2758825"/>
            <a:chExt cx="2982990" cy="1665853"/>
          </a:xfrm>
        </p:grpSpPr>
        <p:sp>
          <p:nvSpPr>
            <p:cNvPr id="1261" name="Google Shape;1261;p18"/>
            <p:cNvSpPr/>
            <p:nvPr/>
          </p:nvSpPr>
          <p:spPr>
            <a:xfrm flipH="1">
              <a:off x="5324976" y="2884700"/>
              <a:ext cx="152649"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3372360" y="4114155"/>
              <a:ext cx="42243" cy="310522"/>
            </a:xfrm>
            <a:custGeom>
              <a:rect b="b" l="l" r="r" t="t"/>
              <a:pathLst>
                <a:path extrusionOk="0" h="7248" w="986">
                  <a:moveTo>
                    <a:pt x="986" y="1"/>
                  </a:moveTo>
                  <a:lnTo>
                    <a:pt x="0" y="7247"/>
                  </a:lnTo>
                  <a:lnTo>
                    <a:pt x="406" y="7247"/>
                  </a:lnTo>
                  <a:lnTo>
                    <a:pt x="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
            <p:cNvSpPr/>
            <p:nvPr/>
          </p:nvSpPr>
          <p:spPr>
            <a:xfrm>
              <a:off x="3496561" y="2866496"/>
              <a:ext cx="91940" cy="45584"/>
            </a:xfrm>
            <a:custGeom>
              <a:rect b="b" l="l" r="r" t="t"/>
              <a:pathLst>
                <a:path extrusionOk="0" h="1064" w="2146">
                  <a:moveTo>
                    <a:pt x="0" y="1"/>
                  </a:moveTo>
                  <a:lnTo>
                    <a:pt x="77" y="1064"/>
                  </a:lnTo>
                  <a:lnTo>
                    <a:pt x="2126" y="542"/>
                  </a:lnTo>
                  <a:lnTo>
                    <a:pt x="2145"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8"/>
            <p:cNvSpPr/>
            <p:nvPr/>
          </p:nvSpPr>
          <p:spPr>
            <a:xfrm>
              <a:off x="4177071" y="2866496"/>
              <a:ext cx="91940" cy="45584"/>
            </a:xfrm>
            <a:custGeom>
              <a:rect b="b" l="l" r="r" t="t"/>
              <a:pathLst>
                <a:path extrusionOk="0" h="1064" w="2146">
                  <a:moveTo>
                    <a:pt x="1" y="1"/>
                  </a:moveTo>
                  <a:lnTo>
                    <a:pt x="78" y="1064"/>
                  </a:lnTo>
                  <a:lnTo>
                    <a:pt x="2126" y="542"/>
                  </a:lnTo>
                  <a:lnTo>
                    <a:pt x="214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
            <p:cNvSpPr/>
            <p:nvPr/>
          </p:nvSpPr>
          <p:spPr>
            <a:xfrm>
              <a:off x="4086845" y="33508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
            <p:cNvSpPr/>
            <p:nvPr/>
          </p:nvSpPr>
          <p:spPr>
            <a:xfrm>
              <a:off x="3513912" y="3329324"/>
              <a:ext cx="105221" cy="67091"/>
            </a:xfrm>
            <a:custGeom>
              <a:rect b="b" l="l" r="r" t="t"/>
              <a:pathLst>
                <a:path extrusionOk="0" h="1566" w="2456">
                  <a:moveTo>
                    <a:pt x="1" y="0"/>
                  </a:moveTo>
                  <a:lnTo>
                    <a:pt x="78" y="1565"/>
                  </a:lnTo>
                  <a:lnTo>
                    <a:pt x="2436" y="1005"/>
                  </a:lnTo>
                  <a:lnTo>
                    <a:pt x="2455" y="503"/>
                  </a:lnTo>
                  <a:lnTo>
                    <a:pt x="1"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
            <p:cNvSpPr/>
            <p:nvPr/>
          </p:nvSpPr>
          <p:spPr>
            <a:xfrm>
              <a:off x="3681983" y="3350831"/>
              <a:ext cx="103550" cy="45584"/>
            </a:xfrm>
            <a:custGeom>
              <a:rect b="b" l="l" r="r" t="t"/>
              <a:pathLst>
                <a:path extrusionOk="0" h="1064" w="2417">
                  <a:moveTo>
                    <a:pt x="1" y="1"/>
                  </a:moveTo>
                  <a:lnTo>
                    <a:pt x="5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8"/>
            <p:cNvSpPr/>
            <p:nvPr/>
          </p:nvSpPr>
          <p:spPr>
            <a:xfrm>
              <a:off x="4339358" y="33508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8"/>
            <p:cNvSpPr/>
            <p:nvPr/>
          </p:nvSpPr>
          <p:spPr>
            <a:xfrm>
              <a:off x="3420387" y="3306146"/>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8"/>
            <p:cNvSpPr/>
            <p:nvPr/>
          </p:nvSpPr>
          <p:spPr>
            <a:xfrm>
              <a:off x="3419530" y="322414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
            <p:cNvSpPr/>
            <p:nvPr/>
          </p:nvSpPr>
          <p:spPr>
            <a:xfrm>
              <a:off x="3419530" y="3224959"/>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8"/>
            <p:cNvSpPr/>
            <p:nvPr/>
          </p:nvSpPr>
          <p:spPr>
            <a:xfrm>
              <a:off x="4860923" y="2856557"/>
              <a:ext cx="156504" cy="1366119"/>
            </a:xfrm>
            <a:custGeom>
              <a:rect b="b" l="l" r="r" t="t"/>
              <a:pathLst>
                <a:path extrusionOk="0" h="31887" w="3653">
                  <a:moveTo>
                    <a:pt x="1" y="1"/>
                  </a:moveTo>
                  <a:lnTo>
                    <a:pt x="2513" y="31886"/>
                  </a:lnTo>
                  <a:lnTo>
                    <a:pt x="3653" y="31886"/>
                  </a:lnTo>
                  <a:lnTo>
                    <a:pt x="3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
            <p:cNvSpPr/>
            <p:nvPr/>
          </p:nvSpPr>
          <p:spPr>
            <a:xfrm>
              <a:off x="2633884" y="2840019"/>
              <a:ext cx="741004" cy="1217070"/>
            </a:xfrm>
            <a:custGeom>
              <a:rect b="b" l="l" r="r" t="t"/>
              <a:pathLst>
                <a:path extrusionOk="0" h="28408" w="17296">
                  <a:moveTo>
                    <a:pt x="580" y="0"/>
                  </a:moveTo>
                  <a:lnTo>
                    <a:pt x="0" y="24697"/>
                  </a:lnTo>
                  <a:lnTo>
                    <a:pt x="16967" y="28407"/>
                  </a:lnTo>
                  <a:lnTo>
                    <a:pt x="17295" y="561"/>
                  </a:lnTo>
                  <a:lnTo>
                    <a:pt x="5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8"/>
            <p:cNvSpPr/>
            <p:nvPr/>
          </p:nvSpPr>
          <p:spPr>
            <a:xfrm>
              <a:off x="3340914" y="2884704"/>
              <a:ext cx="2136855" cy="1142567"/>
            </a:xfrm>
            <a:custGeom>
              <a:rect b="b" l="l" r="r" t="t"/>
              <a:pathLst>
                <a:path extrusionOk="0" h="26669" w="49877">
                  <a:moveTo>
                    <a:pt x="0" y="1"/>
                  </a:moveTo>
                  <a:lnTo>
                    <a:pt x="0" y="26669"/>
                  </a:lnTo>
                  <a:lnTo>
                    <a:pt x="49876" y="24562"/>
                  </a:lnTo>
                  <a:lnTo>
                    <a:pt x="49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
            <p:cNvSpPr/>
            <p:nvPr/>
          </p:nvSpPr>
          <p:spPr>
            <a:xfrm>
              <a:off x="3340914" y="2884704"/>
              <a:ext cx="163958"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
            <p:cNvSpPr/>
            <p:nvPr/>
          </p:nvSpPr>
          <p:spPr>
            <a:xfrm>
              <a:off x="2638800" y="2807725"/>
              <a:ext cx="164001" cy="1453046"/>
            </a:xfrm>
            <a:custGeom>
              <a:rect b="b" l="l" r="r" t="t"/>
              <a:pathLst>
                <a:path extrusionOk="0" h="33916" w="3828">
                  <a:moveTo>
                    <a:pt x="1" y="1"/>
                  </a:moveTo>
                  <a:lnTo>
                    <a:pt x="1" y="33915"/>
                  </a:lnTo>
                  <a:lnTo>
                    <a:pt x="1141" y="33915"/>
                  </a:lnTo>
                  <a:lnTo>
                    <a:pt x="38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8"/>
            <p:cNvSpPr/>
            <p:nvPr/>
          </p:nvSpPr>
          <p:spPr>
            <a:xfrm>
              <a:off x="2585000" y="2758825"/>
              <a:ext cx="755956" cy="125924"/>
            </a:xfrm>
            <a:custGeom>
              <a:rect b="b" l="l" r="r" t="t"/>
              <a:pathLst>
                <a:path extrusionOk="0" h="2783" w="17645">
                  <a:moveTo>
                    <a:pt x="1" y="0"/>
                  </a:moveTo>
                  <a:lnTo>
                    <a:pt x="1" y="1643"/>
                  </a:lnTo>
                  <a:lnTo>
                    <a:pt x="17644" y="2783"/>
                  </a:lnTo>
                  <a:lnTo>
                    <a:pt x="17644" y="65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
            <p:cNvSpPr/>
            <p:nvPr/>
          </p:nvSpPr>
          <p:spPr>
            <a:xfrm>
              <a:off x="3336750" y="2788175"/>
              <a:ext cx="2231240" cy="105076"/>
            </a:xfrm>
            <a:custGeom>
              <a:rect b="b" l="l" r="r" t="t"/>
              <a:pathLst>
                <a:path extrusionOk="0" h="2107" w="51983">
                  <a:moveTo>
                    <a:pt x="0" y="0"/>
                  </a:moveTo>
                  <a:lnTo>
                    <a:pt x="0" y="2107"/>
                  </a:lnTo>
                  <a:lnTo>
                    <a:pt x="51983" y="2107"/>
                  </a:lnTo>
                  <a:lnTo>
                    <a:pt x="51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
            <p:cNvSpPr/>
            <p:nvPr/>
          </p:nvSpPr>
          <p:spPr>
            <a:xfrm>
              <a:off x="3336752" y="2893256"/>
              <a:ext cx="2140970" cy="540462"/>
            </a:xfrm>
            <a:custGeom>
              <a:rect b="b" l="l" r="r" t="t"/>
              <a:pathLst>
                <a:path extrusionOk="0" h="12814" w="49877">
                  <a:moveTo>
                    <a:pt x="0" y="1"/>
                  </a:moveTo>
                  <a:lnTo>
                    <a:pt x="0" y="2552"/>
                  </a:lnTo>
                  <a:lnTo>
                    <a:pt x="49876" y="12813"/>
                  </a:lnTo>
                  <a:lnTo>
                    <a:pt x="498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8"/>
            <p:cNvSpPr/>
            <p:nvPr/>
          </p:nvSpPr>
          <p:spPr>
            <a:xfrm>
              <a:off x="2667001" y="3891460"/>
              <a:ext cx="49697" cy="369302"/>
            </a:xfrm>
            <a:custGeom>
              <a:rect b="b" l="l" r="r" t="t"/>
              <a:pathLst>
                <a:path extrusionOk="0" h="8620" w="1160">
                  <a:moveTo>
                    <a:pt x="1159" y="0"/>
                  </a:moveTo>
                  <a:lnTo>
                    <a:pt x="0" y="8619"/>
                  </a:lnTo>
                  <a:lnTo>
                    <a:pt x="483" y="8619"/>
                  </a:ln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
            <p:cNvSpPr/>
            <p:nvPr/>
          </p:nvSpPr>
          <p:spPr>
            <a:xfrm>
              <a:off x="2638805" y="2827321"/>
              <a:ext cx="697967" cy="166723"/>
            </a:xfrm>
            <a:custGeom>
              <a:rect b="b" l="l" r="r" t="t"/>
              <a:pathLst>
                <a:path extrusionOk="0" h="3614" w="16389">
                  <a:moveTo>
                    <a:pt x="1" y="0"/>
                  </a:moveTo>
                  <a:lnTo>
                    <a:pt x="1" y="580"/>
                  </a:lnTo>
                  <a:lnTo>
                    <a:pt x="16388" y="3614"/>
                  </a:lnTo>
                  <a:lnTo>
                    <a:pt x="16388" y="106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18"/>
          <p:cNvGrpSpPr/>
          <p:nvPr/>
        </p:nvGrpSpPr>
        <p:grpSpPr>
          <a:xfrm>
            <a:off x="7167173" y="-297661"/>
            <a:ext cx="1033205" cy="1655470"/>
            <a:chOff x="7395748" y="-847173"/>
            <a:chExt cx="1033205" cy="1655470"/>
          </a:xfrm>
        </p:grpSpPr>
        <p:sp>
          <p:nvSpPr>
            <p:cNvPr id="1283" name="Google Shape;1283;p18"/>
            <p:cNvSpPr/>
            <p:nvPr/>
          </p:nvSpPr>
          <p:spPr>
            <a:xfrm>
              <a:off x="8174498" y="218706"/>
              <a:ext cx="254455" cy="589591"/>
            </a:xfrm>
            <a:custGeom>
              <a:rect b="b" l="l" r="r" t="t"/>
              <a:pathLst>
                <a:path extrusionOk="0" h="19285" w="8323">
                  <a:moveTo>
                    <a:pt x="0" y="1"/>
                  </a:moveTo>
                  <a:lnTo>
                    <a:pt x="0" y="19284"/>
                  </a:lnTo>
                  <a:lnTo>
                    <a:pt x="8322" y="19284"/>
                  </a:lnTo>
                  <a:lnTo>
                    <a:pt x="83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
            <p:cNvSpPr/>
            <p:nvPr/>
          </p:nvSpPr>
          <p:spPr>
            <a:xfrm>
              <a:off x="8181224" y="218706"/>
              <a:ext cx="133388" cy="589591"/>
            </a:xfrm>
            <a:custGeom>
              <a:rect b="b" l="l" r="r" t="t"/>
              <a:pathLst>
                <a:path extrusionOk="0" h="19285" w="4363">
                  <a:moveTo>
                    <a:pt x="0" y="1"/>
                  </a:moveTo>
                  <a:lnTo>
                    <a:pt x="0" y="19284"/>
                  </a:lnTo>
                  <a:lnTo>
                    <a:pt x="4363" y="19284"/>
                  </a:lnTo>
                  <a:lnTo>
                    <a:pt x="4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
            <p:cNvSpPr/>
            <p:nvPr/>
          </p:nvSpPr>
          <p:spPr>
            <a:xfrm>
              <a:off x="8195777" y="218706"/>
              <a:ext cx="56070" cy="589591"/>
            </a:xfrm>
            <a:custGeom>
              <a:rect b="b" l="l" r="r" t="t"/>
              <a:pathLst>
                <a:path extrusionOk="0" h="19285" w="1834">
                  <a:moveTo>
                    <a:pt x="1" y="1"/>
                  </a:moveTo>
                  <a:lnTo>
                    <a:pt x="1" y="19284"/>
                  </a:lnTo>
                  <a:lnTo>
                    <a:pt x="1834" y="19284"/>
                  </a:lnTo>
                  <a:lnTo>
                    <a:pt x="1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8"/>
            <p:cNvSpPr/>
            <p:nvPr/>
          </p:nvSpPr>
          <p:spPr>
            <a:xfrm>
              <a:off x="8174498" y="149215"/>
              <a:ext cx="254455" cy="69522"/>
            </a:xfrm>
            <a:custGeom>
              <a:rect b="b" l="l" r="r" t="t"/>
              <a:pathLst>
                <a:path extrusionOk="0" h="2274" w="8323">
                  <a:moveTo>
                    <a:pt x="3740" y="1"/>
                  </a:moveTo>
                  <a:lnTo>
                    <a:pt x="0" y="2274"/>
                  </a:lnTo>
                  <a:lnTo>
                    <a:pt x="8322" y="2274"/>
                  </a:lnTo>
                  <a:lnTo>
                    <a:pt x="45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
            <p:cNvSpPr/>
            <p:nvPr/>
          </p:nvSpPr>
          <p:spPr>
            <a:xfrm>
              <a:off x="8181224" y="149215"/>
              <a:ext cx="133388" cy="69522"/>
            </a:xfrm>
            <a:custGeom>
              <a:rect b="b" l="l" r="r" t="t"/>
              <a:pathLst>
                <a:path extrusionOk="0" h="2274" w="4363">
                  <a:moveTo>
                    <a:pt x="3556" y="1"/>
                  </a:moveTo>
                  <a:lnTo>
                    <a:pt x="0" y="2274"/>
                  </a:lnTo>
                  <a:lnTo>
                    <a:pt x="4363" y="2274"/>
                  </a:lnTo>
                  <a:lnTo>
                    <a:pt x="39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8"/>
            <p:cNvSpPr/>
            <p:nvPr/>
          </p:nvSpPr>
          <p:spPr>
            <a:xfrm>
              <a:off x="8198039" y="149215"/>
              <a:ext cx="98657" cy="69522"/>
            </a:xfrm>
            <a:custGeom>
              <a:rect b="b" l="l" r="r" t="t"/>
              <a:pathLst>
                <a:path extrusionOk="0" h="2274" w="3227">
                  <a:moveTo>
                    <a:pt x="3043" y="1"/>
                  </a:moveTo>
                  <a:lnTo>
                    <a:pt x="0" y="2274"/>
                  </a:lnTo>
                  <a:lnTo>
                    <a:pt x="1760" y="2274"/>
                  </a:lnTo>
                  <a:lnTo>
                    <a:pt x="32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8"/>
            <p:cNvSpPr/>
            <p:nvPr/>
          </p:nvSpPr>
          <p:spPr>
            <a:xfrm>
              <a:off x="8288809" y="-847173"/>
              <a:ext cx="25803" cy="996419"/>
            </a:xfrm>
            <a:custGeom>
              <a:rect b="b" l="l" r="r" t="t"/>
              <a:pathLst>
                <a:path extrusionOk="0" h="32592" w="844">
                  <a:moveTo>
                    <a:pt x="1" y="1"/>
                  </a:moveTo>
                  <a:lnTo>
                    <a:pt x="1" y="32592"/>
                  </a:lnTo>
                  <a:lnTo>
                    <a:pt x="844" y="32592"/>
                  </a:lnTo>
                  <a:lnTo>
                    <a:pt x="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8"/>
            <p:cNvSpPr/>
            <p:nvPr/>
          </p:nvSpPr>
          <p:spPr>
            <a:xfrm>
              <a:off x="7785123" y="218706"/>
              <a:ext cx="254455" cy="589591"/>
            </a:xfrm>
            <a:custGeom>
              <a:rect b="b" l="l" r="r" t="t"/>
              <a:pathLst>
                <a:path extrusionOk="0" h="19285" w="8323">
                  <a:moveTo>
                    <a:pt x="0" y="1"/>
                  </a:moveTo>
                  <a:lnTo>
                    <a:pt x="0" y="19284"/>
                  </a:lnTo>
                  <a:lnTo>
                    <a:pt x="8322" y="19284"/>
                  </a:lnTo>
                  <a:lnTo>
                    <a:pt x="83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8"/>
            <p:cNvSpPr/>
            <p:nvPr/>
          </p:nvSpPr>
          <p:spPr>
            <a:xfrm>
              <a:off x="7791849" y="218706"/>
              <a:ext cx="133388" cy="589591"/>
            </a:xfrm>
            <a:custGeom>
              <a:rect b="b" l="l" r="r" t="t"/>
              <a:pathLst>
                <a:path extrusionOk="0" h="19285" w="4363">
                  <a:moveTo>
                    <a:pt x="0" y="1"/>
                  </a:moveTo>
                  <a:lnTo>
                    <a:pt x="0" y="19284"/>
                  </a:lnTo>
                  <a:lnTo>
                    <a:pt x="4363" y="19284"/>
                  </a:lnTo>
                  <a:lnTo>
                    <a:pt x="4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8"/>
            <p:cNvSpPr/>
            <p:nvPr/>
          </p:nvSpPr>
          <p:spPr>
            <a:xfrm>
              <a:off x="7806402" y="218706"/>
              <a:ext cx="56070" cy="589591"/>
            </a:xfrm>
            <a:custGeom>
              <a:rect b="b" l="l" r="r" t="t"/>
              <a:pathLst>
                <a:path extrusionOk="0" h="19285" w="1834">
                  <a:moveTo>
                    <a:pt x="1" y="1"/>
                  </a:moveTo>
                  <a:lnTo>
                    <a:pt x="1" y="19284"/>
                  </a:lnTo>
                  <a:lnTo>
                    <a:pt x="1834" y="19284"/>
                  </a:lnTo>
                  <a:lnTo>
                    <a:pt x="1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
            <p:cNvSpPr/>
            <p:nvPr/>
          </p:nvSpPr>
          <p:spPr>
            <a:xfrm>
              <a:off x="7785123" y="149215"/>
              <a:ext cx="254455" cy="69522"/>
            </a:xfrm>
            <a:custGeom>
              <a:rect b="b" l="l" r="r" t="t"/>
              <a:pathLst>
                <a:path extrusionOk="0" h="2274" w="8323">
                  <a:moveTo>
                    <a:pt x="3740" y="1"/>
                  </a:moveTo>
                  <a:lnTo>
                    <a:pt x="0" y="2274"/>
                  </a:lnTo>
                  <a:lnTo>
                    <a:pt x="8322" y="2274"/>
                  </a:lnTo>
                  <a:lnTo>
                    <a:pt x="45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8"/>
            <p:cNvSpPr/>
            <p:nvPr/>
          </p:nvSpPr>
          <p:spPr>
            <a:xfrm>
              <a:off x="7791849" y="149215"/>
              <a:ext cx="133388" cy="69522"/>
            </a:xfrm>
            <a:custGeom>
              <a:rect b="b" l="l" r="r" t="t"/>
              <a:pathLst>
                <a:path extrusionOk="0" h="2274" w="4363">
                  <a:moveTo>
                    <a:pt x="3556" y="1"/>
                  </a:moveTo>
                  <a:lnTo>
                    <a:pt x="0" y="2274"/>
                  </a:lnTo>
                  <a:lnTo>
                    <a:pt x="4363" y="2274"/>
                  </a:lnTo>
                  <a:lnTo>
                    <a:pt x="39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8"/>
            <p:cNvSpPr/>
            <p:nvPr/>
          </p:nvSpPr>
          <p:spPr>
            <a:xfrm>
              <a:off x="7808664" y="149215"/>
              <a:ext cx="98657" cy="69522"/>
            </a:xfrm>
            <a:custGeom>
              <a:rect b="b" l="l" r="r" t="t"/>
              <a:pathLst>
                <a:path extrusionOk="0" h="2274" w="3227">
                  <a:moveTo>
                    <a:pt x="3043" y="1"/>
                  </a:moveTo>
                  <a:lnTo>
                    <a:pt x="0" y="2274"/>
                  </a:lnTo>
                  <a:lnTo>
                    <a:pt x="1760" y="2274"/>
                  </a:lnTo>
                  <a:lnTo>
                    <a:pt x="32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8"/>
            <p:cNvSpPr/>
            <p:nvPr/>
          </p:nvSpPr>
          <p:spPr>
            <a:xfrm>
              <a:off x="7899434" y="-847173"/>
              <a:ext cx="25803" cy="996419"/>
            </a:xfrm>
            <a:custGeom>
              <a:rect b="b" l="l" r="r" t="t"/>
              <a:pathLst>
                <a:path extrusionOk="0" h="32592" w="844">
                  <a:moveTo>
                    <a:pt x="1" y="1"/>
                  </a:moveTo>
                  <a:lnTo>
                    <a:pt x="1" y="32592"/>
                  </a:lnTo>
                  <a:lnTo>
                    <a:pt x="844" y="32592"/>
                  </a:lnTo>
                  <a:lnTo>
                    <a:pt x="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8"/>
            <p:cNvSpPr/>
            <p:nvPr/>
          </p:nvSpPr>
          <p:spPr>
            <a:xfrm>
              <a:off x="7395748" y="218706"/>
              <a:ext cx="254455" cy="589591"/>
            </a:xfrm>
            <a:custGeom>
              <a:rect b="b" l="l" r="r" t="t"/>
              <a:pathLst>
                <a:path extrusionOk="0" h="19285" w="8323">
                  <a:moveTo>
                    <a:pt x="0" y="1"/>
                  </a:moveTo>
                  <a:lnTo>
                    <a:pt x="0" y="19284"/>
                  </a:lnTo>
                  <a:lnTo>
                    <a:pt x="8322" y="19284"/>
                  </a:lnTo>
                  <a:lnTo>
                    <a:pt x="83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8"/>
            <p:cNvSpPr/>
            <p:nvPr/>
          </p:nvSpPr>
          <p:spPr>
            <a:xfrm>
              <a:off x="7402474" y="218706"/>
              <a:ext cx="133388" cy="589591"/>
            </a:xfrm>
            <a:custGeom>
              <a:rect b="b" l="l" r="r" t="t"/>
              <a:pathLst>
                <a:path extrusionOk="0" h="19285" w="4363">
                  <a:moveTo>
                    <a:pt x="0" y="1"/>
                  </a:moveTo>
                  <a:lnTo>
                    <a:pt x="0" y="19284"/>
                  </a:lnTo>
                  <a:lnTo>
                    <a:pt x="4363" y="19284"/>
                  </a:lnTo>
                  <a:lnTo>
                    <a:pt x="4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8"/>
            <p:cNvSpPr/>
            <p:nvPr/>
          </p:nvSpPr>
          <p:spPr>
            <a:xfrm>
              <a:off x="7417027" y="218706"/>
              <a:ext cx="56070" cy="589591"/>
            </a:xfrm>
            <a:custGeom>
              <a:rect b="b" l="l" r="r" t="t"/>
              <a:pathLst>
                <a:path extrusionOk="0" h="19285" w="1834">
                  <a:moveTo>
                    <a:pt x="1" y="1"/>
                  </a:moveTo>
                  <a:lnTo>
                    <a:pt x="1" y="19284"/>
                  </a:lnTo>
                  <a:lnTo>
                    <a:pt x="1834" y="19284"/>
                  </a:lnTo>
                  <a:lnTo>
                    <a:pt x="1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8"/>
            <p:cNvSpPr/>
            <p:nvPr/>
          </p:nvSpPr>
          <p:spPr>
            <a:xfrm>
              <a:off x="7395748" y="149215"/>
              <a:ext cx="254455" cy="69522"/>
            </a:xfrm>
            <a:custGeom>
              <a:rect b="b" l="l" r="r" t="t"/>
              <a:pathLst>
                <a:path extrusionOk="0" h="2274" w="8323">
                  <a:moveTo>
                    <a:pt x="3740" y="1"/>
                  </a:moveTo>
                  <a:lnTo>
                    <a:pt x="0" y="2274"/>
                  </a:lnTo>
                  <a:lnTo>
                    <a:pt x="8322" y="2274"/>
                  </a:lnTo>
                  <a:lnTo>
                    <a:pt x="45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8"/>
            <p:cNvSpPr/>
            <p:nvPr/>
          </p:nvSpPr>
          <p:spPr>
            <a:xfrm>
              <a:off x="7402474" y="149215"/>
              <a:ext cx="133388" cy="69522"/>
            </a:xfrm>
            <a:custGeom>
              <a:rect b="b" l="l" r="r" t="t"/>
              <a:pathLst>
                <a:path extrusionOk="0" h="2274" w="4363">
                  <a:moveTo>
                    <a:pt x="3556" y="1"/>
                  </a:moveTo>
                  <a:lnTo>
                    <a:pt x="0" y="2274"/>
                  </a:lnTo>
                  <a:lnTo>
                    <a:pt x="4363" y="2274"/>
                  </a:lnTo>
                  <a:lnTo>
                    <a:pt x="39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8"/>
            <p:cNvSpPr/>
            <p:nvPr/>
          </p:nvSpPr>
          <p:spPr>
            <a:xfrm>
              <a:off x="7419289" y="149215"/>
              <a:ext cx="98657" cy="69522"/>
            </a:xfrm>
            <a:custGeom>
              <a:rect b="b" l="l" r="r" t="t"/>
              <a:pathLst>
                <a:path extrusionOk="0" h="2274" w="3227">
                  <a:moveTo>
                    <a:pt x="3043" y="1"/>
                  </a:moveTo>
                  <a:lnTo>
                    <a:pt x="0" y="2274"/>
                  </a:lnTo>
                  <a:lnTo>
                    <a:pt x="1760" y="2274"/>
                  </a:lnTo>
                  <a:lnTo>
                    <a:pt x="32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8"/>
            <p:cNvSpPr/>
            <p:nvPr/>
          </p:nvSpPr>
          <p:spPr>
            <a:xfrm>
              <a:off x="7510059" y="-847173"/>
              <a:ext cx="25803" cy="996419"/>
            </a:xfrm>
            <a:custGeom>
              <a:rect b="b" l="l" r="r" t="t"/>
              <a:pathLst>
                <a:path extrusionOk="0" h="32592" w="844">
                  <a:moveTo>
                    <a:pt x="1" y="1"/>
                  </a:moveTo>
                  <a:lnTo>
                    <a:pt x="1" y="32592"/>
                  </a:lnTo>
                  <a:lnTo>
                    <a:pt x="844" y="32592"/>
                  </a:lnTo>
                  <a:lnTo>
                    <a:pt x="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18"/>
          <p:cNvGrpSpPr/>
          <p:nvPr/>
        </p:nvGrpSpPr>
        <p:grpSpPr>
          <a:xfrm>
            <a:off x="3692674" y="3725721"/>
            <a:ext cx="1536078" cy="3187461"/>
            <a:chOff x="237400" y="852100"/>
            <a:chExt cx="1760750" cy="3653250"/>
          </a:xfrm>
        </p:grpSpPr>
        <p:sp>
          <p:nvSpPr>
            <p:cNvPr id="1305" name="Google Shape;1305;p18"/>
            <p:cNvSpPr/>
            <p:nvPr/>
          </p:nvSpPr>
          <p:spPr>
            <a:xfrm>
              <a:off x="639250" y="4239075"/>
              <a:ext cx="953525" cy="266275"/>
            </a:xfrm>
            <a:custGeom>
              <a:rect b="b" l="l" r="r" t="t"/>
              <a:pathLst>
                <a:path extrusionOk="0" h="10651" w="38141">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8"/>
            <p:cNvSpPr/>
            <p:nvPr/>
          </p:nvSpPr>
          <p:spPr>
            <a:xfrm>
              <a:off x="508600" y="2269475"/>
              <a:ext cx="629075" cy="817375"/>
            </a:xfrm>
            <a:custGeom>
              <a:rect b="b" l="l" r="r" t="t"/>
              <a:pathLst>
                <a:path extrusionOk="0" h="32695" w="25163">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8"/>
            <p:cNvSpPr/>
            <p:nvPr/>
          </p:nvSpPr>
          <p:spPr>
            <a:xfrm>
              <a:off x="573925" y="2325700"/>
              <a:ext cx="498425" cy="699650"/>
            </a:xfrm>
            <a:custGeom>
              <a:rect b="b" l="l" r="r" t="t"/>
              <a:pathLst>
                <a:path extrusionOk="0" h="27986" w="19937">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8"/>
            <p:cNvSpPr/>
            <p:nvPr/>
          </p:nvSpPr>
          <p:spPr>
            <a:xfrm>
              <a:off x="914000" y="2750975"/>
              <a:ext cx="3575" cy="2525"/>
            </a:xfrm>
            <a:custGeom>
              <a:rect b="b" l="l" r="r" t="t"/>
              <a:pathLst>
                <a:path extrusionOk="0" h="101" w="143">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8"/>
            <p:cNvSpPr/>
            <p:nvPr/>
          </p:nvSpPr>
          <p:spPr>
            <a:xfrm>
              <a:off x="1000625" y="2879475"/>
              <a:ext cx="2150" cy="2450"/>
            </a:xfrm>
            <a:custGeom>
              <a:rect b="b" l="l" r="r" t="t"/>
              <a:pathLst>
                <a:path extrusionOk="0" h="98" w="86">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8"/>
            <p:cNvSpPr/>
            <p:nvPr/>
          </p:nvSpPr>
          <p:spPr>
            <a:xfrm>
              <a:off x="841600" y="2597625"/>
              <a:ext cx="725" cy="725"/>
            </a:xfrm>
            <a:custGeom>
              <a:rect b="b" l="l" r="r" t="t"/>
              <a:pathLst>
                <a:path extrusionOk="0" h="29" w="29">
                  <a:moveTo>
                    <a:pt x="28" y="1"/>
                  </a:moveTo>
                  <a:lnTo>
                    <a:pt x="0" y="29"/>
                  </a:lnTo>
                  <a:lnTo>
                    <a:pt x="28" y="29"/>
                  </a:lnTo>
                  <a:lnTo>
                    <a:pt x="28"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8"/>
            <p:cNvSpPr/>
            <p:nvPr/>
          </p:nvSpPr>
          <p:spPr>
            <a:xfrm>
              <a:off x="769875" y="3171575"/>
              <a:ext cx="704325" cy="121525"/>
            </a:xfrm>
            <a:custGeom>
              <a:rect b="b" l="l" r="r" t="t"/>
              <a:pathLst>
                <a:path extrusionOk="0" h="4861" w="28173">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8"/>
            <p:cNvSpPr/>
            <p:nvPr/>
          </p:nvSpPr>
          <p:spPr>
            <a:xfrm>
              <a:off x="846550" y="3216375"/>
              <a:ext cx="584350" cy="76950"/>
            </a:xfrm>
            <a:custGeom>
              <a:rect b="b" l="l" r="r" t="t"/>
              <a:pathLst>
                <a:path extrusionOk="0" h="3078" w="23374">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8"/>
            <p:cNvSpPr/>
            <p:nvPr/>
          </p:nvSpPr>
          <p:spPr>
            <a:xfrm>
              <a:off x="1094350" y="1609350"/>
              <a:ext cx="200925" cy="2009025"/>
            </a:xfrm>
            <a:custGeom>
              <a:rect b="b" l="l" r="r" t="t"/>
              <a:pathLst>
                <a:path extrusionOk="0" h="80361" w="8037">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8"/>
            <p:cNvSpPr/>
            <p:nvPr/>
          </p:nvSpPr>
          <p:spPr>
            <a:xfrm>
              <a:off x="1116350" y="2087075"/>
              <a:ext cx="140500" cy="230850"/>
            </a:xfrm>
            <a:custGeom>
              <a:rect b="b" l="l" r="r" t="t"/>
              <a:pathLst>
                <a:path extrusionOk="0" h="9234" w="562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8"/>
            <p:cNvSpPr/>
            <p:nvPr/>
          </p:nvSpPr>
          <p:spPr>
            <a:xfrm>
              <a:off x="966550" y="2202175"/>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8"/>
            <p:cNvSpPr/>
            <p:nvPr/>
          </p:nvSpPr>
          <p:spPr>
            <a:xfrm>
              <a:off x="282850" y="1466175"/>
              <a:ext cx="719925" cy="774650"/>
            </a:xfrm>
            <a:custGeom>
              <a:rect b="b" l="l" r="r" t="t"/>
              <a:pathLst>
                <a:path extrusionOk="0" h="30986" w="28797">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8"/>
            <p:cNvSpPr/>
            <p:nvPr/>
          </p:nvSpPr>
          <p:spPr>
            <a:xfrm>
              <a:off x="392875" y="1540200"/>
              <a:ext cx="576525" cy="649925"/>
            </a:xfrm>
            <a:custGeom>
              <a:rect b="b" l="l" r="r" t="t"/>
              <a:pathLst>
                <a:path extrusionOk="0" h="25997" w="23061">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8"/>
            <p:cNvSpPr/>
            <p:nvPr/>
          </p:nvSpPr>
          <p:spPr>
            <a:xfrm>
              <a:off x="1127700" y="2939050"/>
              <a:ext cx="164650" cy="174225"/>
            </a:xfrm>
            <a:custGeom>
              <a:rect b="b" l="l" r="r" t="t"/>
              <a:pathLst>
                <a:path extrusionOk="0" h="6969" w="6586">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8"/>
            <p:cNvSpPr/>
            <p:nvPr/>
          </p:nvSpPr>
          <p:spPr>
            <a:xfrm>
              <a:off x="957325" y="2004800"/>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8"/>
            <p:cNvSpPr/>
            <p:nvPr/>
          </p:nvSpPr>
          <p:spPr>
            <a:xfrm>
              <a:off x="1138350" y="1497775"/>
              <a:ext cx="78125" cy="223050"/>
            </a:xfrm>
            <a:custGeom>
              <a:rect b="b" l="l" r="r" t="t"/>
              <a:pathLst>
                <a:path extrusionOk="0" h="8922" w="3125">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8"/>
            <p:cNvSpPr/>
            <p:nvPr/>
          </p:nvSpPr>
          <p:spPr>
            <a:xfrm>
              <a:off x="1208650" y="2357525"/>
              <a:ext cx="762525" cy="678650"/>
            </a:xfrm>
            <a:custGeom>
              <a:rect b="b" l="l" r="r" t="t"/>
              <a:pathLst>
                <a:path extrusionOk="0" h="27146" w="30501">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8"/>
            <p:cNvSpPr/>
            <p:nvPr/>
          </p:nvSpPr>
          <p:spPr>
            <a:xfrm>
              <a:off x="1238475" y="2430775"/>
              <a:ext cx="617700" cy="548150"/>
            </a:xfrm>
            <a:custGeom>
              <a:rect b="b" l="l" r="r" t="t"/>
              <a:pathLst>
                <a:path extrusionOk="0" h="21926" w="24708">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8"/>
            <p:cNvSpPr/>
            <p:nvPr/>
          </p:nvSpPr>
          <p:spPr>
            <a:xfrm>
              <a:off x="1166750" y="1518850"/>
              <a:ext cx="700775" cy="669050"/>
            </a:xfrm>
            <a:custGeom>
              <a:rect b="b" l="l" r="r" t="t"/>
              <a:pathLst>
                <a:path extrusionOk="0" h="26762" w="28031">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8"/>
            <p:cNvSpPr/>
            <p:nvPr/>
          </p:nvSpPr>
          <p:spPr>
            <a:xfrm>
              <a:off x="1194450" y="1588050"/>
              <a:ext cx="568700" cy="549100"/>
            </a:xfrm>
            <a:custGeom>
              <a:rect b="b" l="l" r="r" t="t"/>
              <a:pathLst>
                <a:path extrusionOk="0" h="21964" w="22748">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8"/>
            <p:cNvSpPr/>
            <p:nvPr/>
          </p:nvSpPr>
          <p:spPr>
            <a:xfrm>
              <a:off x="419150" y="1312175"/>
              <a:ext cx="621975" cy="755600"/>
            </a:xfrm>
            <a:custGeom>
              <a:rect b="b" l="l" r="r" t="t"/>
              <a:pathLst>
                <a:path extrusionOk="0" h="30224" w="24879">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8"/>
            <p:cNvSpPr/>
            <p:nvPr/>
          </p:nvSpPr>
          <p:spPr>
            <a:xfrm>
              <a:off x="520675" y="1381850"/>
              <a:ext cx="486250" cy="642950"/>
            </a:xfrm>
            <a:custGeom>
              <a:rect b="b" l="l" r="r" t="t"/>
              <a:pathLst>
                <a:path extrusionOk="0" h="25718" w="1945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8"/>
            <p:cNvSpPr/>
            <p:nvPr/>
          </p:nvSpPr>
          <p:spPr>
            <a:xfrm>
              <a:off x="1134800" y="1787950"/>
              <a:ext cx="863350" cy="886175"/>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8"/>
            <p:cNvSpPr/>
            <p:nvPr/>
          </p:nvSpPr>
          <p:spPr>
            <a:xfrm>
              <a:off x="1210075" y="1840800"/>
              <a:ext cx="729150" cy="761650"/>
            </a:xfrm>
            <a:custGeom>
              <a:rect b="b" l="l" r="r" t="t"/>
              <a:pathLst>
                <a:path extrusionOk="0" h="30466" w="29166">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8"/>
            <p:cNvSpPr/>
            <p:nvPr/>
          </p:nvSpPr>
          <p:spPr>
            <a:xfrm>
              <a:off x="1458550" y="2312925"/>
              <a:ext cx="3575" cy="4000"/>
            </a:xfrm>
            <a:custGeom>
              <a:rect b="b" l="l" r="r" t="t"/>
              <a:pathLst>
                <a:path extrusionOk="0" h="160" w="143">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8"/>
            <p:cNvSpPr/>
            <p:nvPr/>
          </p:nvSpPr>
          <p:spPr>
            <a:xfrm>
              <a:off x="1326500" y="2444975"/>
              <a:ext cx="3575" cy="3150"/>
            </a:xfrm>
            <a:custGeom>
              <a:rect b="b" l="l" r="r" t="t"/>
              <a:pathLst>
                <a:path extrusionOk="0" h="126" w="143">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8"/>
            <p:cNvSpPr/>
            <p:nvPr/>
          </p:nvSpPr>
          <p:spPr>
            <a:xfrm>
              <a:off x="1583500" y="2151050"/>
              <a:ext cx="1450" cy="750"/>
            </a:xfrm>
            <a:custGeom>
              <a:rect b="b" l="l" r="r" t="t"/>
              <a:pathLst>
                <a:path extrusionOk="0" h="30" w="58">
                  <a:moveTo>
                    <a:pt x="1" y="1"/>
                  </a:moveTo>
                  <a:lnTo>
                    <a:pt x="1" y="29"/>
                  </a:lnTo>
                  <a:lnTo>
                    <a:pt x="58" y="29"/>
                  </a:lnTo>
                  <a:lnTo>
                    <a:pt x="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8"/>
            <p:cNvSpPr/>
            <p:nvPr/>
          </p:nvSpPr>
          <p:spPr>
            <a:xfrm>
              <a:off x="237400" y="2357375"/>
              <a:ext cx="891050" cy="778975"/>
            </a:xfrm>
            <a:custGeom>
              <a:rect b="b" l="l" r="r" t="t"/>
              <a:pathLst>
                <a:path extrusionOk="0" h="31159" w="35642">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8"/>
            <p:cNvSpPr/>
            <p:nvPr/>
          </p:nvSpPr>
          <p:spPr>
            <a:xfrm>
              <a:off x="287100" y="2401850"/>
              <a:ext cx="771050" cy="666800"/>
            </a:xfrm>
            <a:custGeom>
              <a:rect b="b" l="l" r="r" t="t"/>
              <a:pathLst>
                <a:path extrusionOk="0" h="26672" w="30842">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8"/>
            <p:cNvSpPr/>
            <p:nvPr/>
          </p:nvSpPr>
          <p:spPr>
            <a:xfrm>
              <a:off x="781250" y="2823400"/>
              <a:ext cx="3575" cy="3275"/>
            </a:xfrm>
            <a:custGeom>
              <a:rect b="b" l="l" r="r" t="t"/>
              <a:pathLst>
                <a:path extrusionOk="0" h="131" w="143">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8"/>
            <p:cNvSpPr/>
            <p:nvPr/>
          </p:nvSpPr>
          <p:spPr>
            <a:xfrm>
              <a:off x="923950" y="2932025"/>
              <a:ext cx="2850" cy="3150"/>
            </a:xfrm>
            <a:custGeom>
              <a:rect b="b" l="l" r="r" t="t"/>
              <a:pathLst>
                <a:path extrusionOk="0" h="126" w="114">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8"/>
            <p:cNvSpPr/>
            <p:nvPr/>
          </p:nvSpPr>
          <p:spPr>
            <a:xfrm>
              <a:off x="643500" y="2683525"/>
              <a:ext cx="1450" cy="750"/>
            </a:xfrm>
            <a:custGeom>
              <a:rect b="b" l="l" r="r" t="t"/>
              <a:pathLst>
                <a:path extrusionOk="0" h="30" w="58">
                  <a:moveTo>
                    <a:pt x="29" y="1"/>
                  </a:moveTo>
                  <a:lnTo>
                    <a:pt x="1" y="29"/>
                  </a:lnTo>
                  <a:lnTo>
                    <a:pt x="58" y="29"/>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8"/>
            <p:cNvSpPr/>
            <p:nvPr/>
          </p:nvSpPr>
          <p:spPr>
            <a:xfrm>
              <a:off x="1220000" y="1004925"/>
              <a:ext cx="661025" cy="702250"/>
            </a:xfrm>
            <a:custGeom>
              <a:rect b="b" l="l" r="r" t="t"/>
              <a:pathLst>
                <a:path extrusionOk="0" h="28090" w="26441">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8"/>
            <p:cNvSpPr/>
            <p:nvPr/>
          </p:nvSpPr>
          <p:spPr>
            <a:xfrm>
              <a:off x="1244850" y="1041775"/>
              <a:ext cx="587175" cy="623025"/>
            </a:xfrm>
            <a:custGeom>
              <a:rect b="b" l="l" r="r" t="t"/>
              <a:pathLst>
                <a:path extrusionOk="0" h="24921" w="23487">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8"/>
            <p:cNvSpPr/>
            <p:nvPr/>
          </p:nvSpPr>
          <p:spPr>
            <a:xfrm>
              <a:off x="1548725" y="1281325"/>
              <a:ext cx="5000" cy="2375"/>
            </a:xfrm>
            <a:custGeom>
              <a:rect b="b" l="l" r="r" t="t"/>
              <a:pathLst>
                <a:path extrusionOk="0" h="95" w="20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8"/>
            <p:cNvSpPr/>
            <p:nvPr/>
          </p:nvSpPr>
          <p:spPr>
            <a:xfrm>
              <a:off x="1461400" y="1368675"/>
              <a:ext cx="1450" cy="725"/>
            </a:xfrm>
            <a:custGeom>
              <a:rect b="b" l="l" r="r" t="t"/>
              <a:pathLst>
                <a:path extrusionOk="0" h="29" w="58">
                  <a:moveTo>
                    <a:pt x="0" y="0"/>
                  </a:moveTo>
                  <a:lnTo>
                    <a:pt x="0" y="28"/>
                  </a:lnTo>
                  <a:lnTo>
                    <a:pt x="57" y="28"/>
                  </a:lnTo>
                  <a:lnTo>
                    <a:pt x="0"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8"/>
            <p:cNvSpPr/>
            <p:nvPr/>
          </p:nvSpPr>
          <p:spPr>
            <a:xfrm>
              <a:off x="651325" y="852100"/>
              <a:ext cx="525400" cy="687525"/>
            </a:xfrm>
            <a:custGeom>
              <a:rect b="b" l="l" r="r" t="t"/>
              <a:pathLst>
                <a:path extrusionOk="0" h="27501" w="21016">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8"/>
            <p:cNvSpPr/>
            <p:nvPr/>
          </p:nvSpPr>
          <p:spPr>
            <a:xfrm>
              <a:off x="705275" y="891750"/>
              <a:ext cx="448025" cy="613075"/>
            </a:xfrm>
            <a:custGeom>
              <a:rect b="b" l="l" r="r" t="t"/>
              <a:pathLst>
                <a:path extrusionOk="0" h="24523" w="17921">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8"/>
            <p:cNvSpPr/>
            <p:nvPr/>
          </p:nvSpPr>
          <p:spPr>
            <a:xfrm>
              <a:off x="943125" y="1115925"/>
              <a:ext cx="4975" cy="2850"/>
            </a:xfrm>
            <a:custGeom>
              <a:rect b="b" l="l" r="r" t="t"/>
              <a:pathLst>
                <a:path extrusionOk="0" h="114" w="199">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8"/>
            <p:cNvSpPr/>
            <p:nvPr/>
          </p:nvSpPr>
          <p:spPr>
            <a:xfrm>
              <a:off x="1009150" y="1208200"/>
              <a:ext cx="725" cy="1450"/>
            </a:xfrm>
            <a:custGeom>
              <a:rect b="b" l="l" r="r" t="t"/>
              <a:pathLst>
                <a:path extrusionOk="0" h="58" w="29">
                  <a:moveTo>
                    <a:pt x="29" y="1"/>
                  </a:moveTo>
                  <a:lnTo>
                    <a:pt x="0" y="29"/>
                  </a:lnTo>
                  <a:lnTo>
                    <a:pt x="29" y="58"/>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8"/>
            <p:cNvSpPr/>
            <p:nvPr/>
          </p:nvSpPr>
          <p:spPr>
            <a:xfrm>
              <a:off x="764925" y="3212325"/>
              <a:ext cx="727725" cy="1214925"/>
            </a:xfrm>
            <a:custGeom>
              <a:rect b="b" l="l" r="r" t="t"/>
              <a:pathLst>
                <a:path extrusionOk="0" h="48597" w="29109">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8"/>
            <p:cNvSpPr/>
            <p:nvPr/>
          </p:nvSpPr>
          <p:spPr>
            <a:xfrm>
              <a:off x="744975" y="3270575"/>
              <a:ext cx="770625" cy="1091350"/>
            </a:xfrm>
            <a:custGeom>
              <a:rect b="b" l="l" r="r" t="t"/>
              <a:pathLst>
                <a:path extrusionOk="0" h="43654" w="30825">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
    <p:spTree>
      <p:nvGrpSpPr>
        <p:cNvPr id="1347" name="Shape 1347"/>
        <p:cNvGrpSpPr/>
        <p:nvPr/>
      </p:nvGrpSpPr>
      <p:grpSpPr>
        <a:xfrm>
          <a:off x="0" y="0"/>
          <a:ext cx="0" cy="0"/>
          <a:chOff x="0" y="0"/>
          <a:chExt cx="0" cy="0"/>
        </a:xfrm>
      </p:grpSpPr>
      <p:sp>
        <p:nvSpPr>
          <p:cNvPr id="1348" name="Google Shape;1348;p19"/>
          <p:cNvSpPr txBox="1"/>
          <p:nvPr>
            <p:ph idx="1" type="subTitle"/>
          </p:nvPr>
        </p:nvSpPr>
        <p:spPr>
          <a:xfrm>
            <a:off x="715050" y="2523775"/>
            <a:ext cx="3794400" cy="74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9" name="Google Shape;1349;p19"/>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352" name="Google Shape;1352;p19"/>
          <p:cNvGrpSpPr/>
          <p:nvPr/>
        </p:nvGrpSpPr>
        <p:grpSpPr>
          <a:xfrm>
            <a:off x="2936544" y="-329546"/>
            <a:ext cx="2934233" cy="708308"/>
            <a:chOff x="2375925" y="3297600"/>
            <a:chExt cx="735950" cy="177650"/>
          </a:xfrm>
        </p:grpSpPr>
        <p:sp>
          <p:nvSpPr>
            <p:cNvPr id="1353" name="Google Shape;1353;p19"/>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9"/>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19"/>
          <p:cNvSpPr txBox="1"/>
          <p:nvPr>
            <p:ph type="title"/>
          </p:nvPr>
        </p:nvSpPr>
        <p:spPr>
          <a:xfrm>
            <a:off x="814698" y="1923775"/>
            <a:ext cx="36948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60" name="Google Shape;1360;p19"/>
          <p:cNvGrpSpPr/>
          <p:nvPr/>
        </p:nvGrpSpPr>
        <p:grpSpPr>
          <a:xfrm>
            <a:off x="4606546" y="4289731"/>
            <a:ext cx="5818024" cy="3249079"/>
            <a:chOff x="2585000" y="2758825"/>
            <a:chExt cx="2982990" cy="1665853"/>
          </a:xfrm>
        </p:grpSpPr>
        <p:sp>
          <p:nvSpPr>
            <p:cNvPr id="1361" name="Google Shape;1361;p19"/>
            <p:cNvSpPr/>
            <p:nvPr/>
          </p:nvSpPr>
          <p:spPr>
            <a:xfrm flipH="1">
              <a:off x="5324976" y="2884700"/>
              <a:ext cx="152649"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3372360" y="4114155"/>
              <a:ext cx="42243" cy="310522"/>
            </a:xfrm>
            <a:custGeom>
              <a:rect b="b" l="l" r="r" t="t"/>
              <a:pathLst>
                <a:path extrusionOk="0" h="7248" w="986">
                  <a:moveTo>
                    <a:pt x="986" y="1"/>
                  </a:moveTo>
                  <a:lnTo>
                    <a:pt x="0" y="7247"/>
                  </a:lnTo>
                  <a:lnTo>
                    <a:pt x="406" y="7247"/>
                  </a:lnTo>
                  <a:lnTo>
                    <a:pt x="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3496561" y="2866496"/>
              <a:ext cx="91940" cy="45584"/>
            </a:xfrm>
            <a:custGeom>
              <a:rect b="b" l="l" r="r" t="t"/>
              <a:pathLst>
                <a:path extrusionOk="0" h="1064" w="2146">
                  <a:moveTo>
                    <a:pt x="0" y="1"/>
                  </a:moveTo>
                  <a:lnTo>
                    <a:pt x="77" y="1064"/>
                  </a:lnTo>
                  <a:lnTo>
                    <a:pt x="2126" y="542"/>
                  </a:lnTo>
                  <a:lnTo>
                    <a:pt x="2145"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4177071" y="2866496"/>
              <a:ext cx="91940" cy="45584"/>
            </a:xfrm>
            <a:custGeom>
              <a:rect b="b" l="l" r="r" t="t"/>
              <a:pathLst>
                <a:path extrusionOk="0" h="1064" w="2146">
                  <a:moveTo>
                    <a:pt x="1" y="1"/>
                  </a:moveTo>
                  <a:lnTo>
                    <a:pt x="78" y="1064"/>
                  </a:lnTo>
                  <a:lnTo>
                    <a:pt x="2126" y="542"/>
                  </a:lnTo>
                  <a:lnTo>
                    <a:pt x="214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4086845" y="33508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3513912" y="3329324"/>
              <a:ext cx="105221" cy="67091"/>
            </a:xfrm>
            <a:custGeom>
              <a:rect b="b" l="l" r="r" t="t"/>
              <a:pathLst>
                <a:path extrusionOk="0" h="1566" w="2456">
                  <a:moveTo>
                    <a:pt x="1" y="0"/>
                  </a:moveTo>
                  <a:lnTo>
                    <a:pt x="78" y="1565"/>
                  </a:lnTo>
                  <a:lnTo>
                    <a:pt x="2436" y="1005"/>
                  </a:lnTo>
                  <a:lnTo>
                    <a:pt x="2455" y="503"/>
                  </a:lnTo>
                  <a:lnTo>
                    <a:pt x="1"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3681983" y="3350831"/>
              <a:ext cx="103550" cy="45584"/>
            </a:xfrm>
            <a:custGeom>
              <a:rect b="b" l="l" r="r" t="t"/>
              <a:pathLst>
                <a:path extrusionOk="0" h="1064" w="2417">
                  <a:moveTo>
                    <a:pt x="1" y="1"/>
                  </a:moveTo>
                  <a:lnTo>
                    <a:pt x="5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4339358" y="33508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3420387" y="3306146"/>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3419530" y="322414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3419530" y="3224959"/>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4860923" y="2856557"/>
              <a:ext cx="156504" cy="1366119"/>
            </a:xfrm>
            <a:custGeom>
              <a:rect b="b" l="l" r="r" t="t"/>
              <a:pathLst>
                <a:path extrusionOk="0" h="31887" w="3653">
                  <a:moveTo>
                    <a:pt x="1" y="1"/>
                  </a:moveTo>
                  <a:lnTo>
                    <a:pt x="2513" y="31886"/>
                  </a:lnTo>
                  <a:lnTo>
                    <a:pt x="3653" y="31886"/>
                  </a:lnTo>
                  <a:lnTo>
                    <a:pt x="3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2633884" y="2840019"/>
              <a:ext cx="741004" cy="1217070"/>
            </a:xfrm>
            <a:custGeom>
              <a:rect b="b" l="l" r="r" t="t"/>
              <a:pathLst>
                <a:path extrusionOk="0" h="28408" w="17296">
                  <a:moveTo>
                    <a:pt x="580" y="0"/>
                  </a:moveTo>
                  <a:lnTo>
                    <a:pt x="0" y="24697"/>
                  </a:lnTo>
                  <a:lnTo>
                    <a:pt x="16967" y="28407"/>
                  </a:lnTo>
                  <a:lnTo>
                    <a:pt x="17295" y="561"/>
                  </a:lnTo>
                  <a:lnTo>
                    <a:pt x="5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3340914" y="2884704"/>
              <a:ext cx="2136855" cy="1142567"/>
            </a:xfrm>
            <a:custGeom>
              <a:rect b="b" l="l" r="r" t="t"/>
              <a:pathLst>
                <a:path extrusionOk="0" h="26669" w="49877">
                  <a:moveTo>
                    <a:pt x="0" y="1"/>
                  </a:moveTo>
                  <a:lnTo>
                    <a:pt x="0" y="26669"/>
                  </a:lnTo>
                  <a:lnTo>
                    <a:pt x="49876" y="24562"/>
                  </a:lnTo>
                  <a:lnTo>
                    <a:pt x="49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3340914" y="2884704"/>
              <a:ext cx="163958"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2638800" y="2807725"/>
              <a:ext cx="164001" cy="1453046"/>
            </a:xfrm>
            <a:custGeom>
              <a:rect b="b" l="l" r="r" t="t"/>
              <a:pathLst>
                <a:path extrusionOk="0" h="33916" w="3828">
                  <a:moveTo>
                    <a:pt x="1" y="1"/>
                  </a:moveTo>
                  <a:lnTo>
                    <a:pt x="1" y="33915"/>
                  </a:lnTo>
                  <a:lnTo>
                    <a:pt x="1141" y="33915"/>
                  </a:lnTo>
                  <a:lnTo>
                    <a:pt x="38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2585000" y="2758825"/>
              <a:ext cx="755956" cy="125924"/>
            </a:xfrm>
            <a:custGeom>
              <a:rect b="b" l="l" r="r" t="t"/>
              <a:pathLst>
                <a:path extrusionOk="0" h="2783" w="17645">
                  <a:moveTo>
                    <a:pt x="1" y="0"/>
                  </a:moveTo>
                  <a:lnTo>
                    <a:pt x="1" y="1643"/>
                  </a:lnTo>
                  <a:lnTo>
                    <a:pt x="17644" y="2783"/>
                  </a:lnTo>
                  <a:lnTo>
                    <a:pt x="17644" y="65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3336750" y="2788175"/>
              <a:ext cx="2231240" cy="105076"/>
            </a:xfrm>
            <a:custGeom>
              <a:rect b="b" l="l" r="r" t="t"/>
              <a:pathLst>
                <a:path extrusionOk="0" h="2107" w="51983">
                  <a:moveTo>
                    <a:pt x="0" y="0"/>
                  </a:moveTo>
                  <a:lnTo>
                    <a:pt x="0" y="2107"/>
                  </a:lnTo>
                  <a:lnTo>
                    <a:pt x="51983" y="2107"/>
                  </a:lnTo>
                  <a:lnTo>
                    <a:pt x="51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3336752" y="2893256"/>
              <a:ext cx="2140970" cy="540462"/>
            </a:xfrm>
            <a:custGeom>
              <a:rect b="b" l="l" r="r" t="t"/>
              <a:pathLst>
                <a:path extrusionOk="0" h="12814" w="49877">
                  <a:moveTo>
                    <a:pt x="0" y="1"/>
                  </a:moveTo>
                  <a:lnTo>
                    <a:pt x="0" y="2552"/>
                  </a:lnTo>
                  <a:lnTo>
                    <a:pt x="49876" y="12813"/>
                  </a:lnTo>
                  <a:lnTo>
                    <a:pt x="498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2667001" y="3891460"/>
              <a:ext cx="49697" cy="369302"/>
            </a:xfrm>
            <a:custGeom>
              <a:rect b="b" l="l" r="r" t="t"/>
              <a:pathLst>
                <a:path extrusionOk="0" h="8620" w="1160">
                  <a:moveTo>
                    <a:pt x="1159" y="0"/>
                  </a:moveTo>
                  <a:lnTo>
                    <a:pt x="0" y="8619"/>
                  </a:lnTo>
                  <a:lnTo>
                    <a:pt x="483" y="8619"/>
                  </a:ln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2638805" y="2827321"/>
              <a:ext cx="697967" cy="166723"/>
            </a:xfrm>
            <a:custGeom>
              <a:rect b="b" l="l" r="r" t="t"/>
              <a:pathLst>
                <a:path extrusionOk="0" h="3614" w="16389">
                  <a:moveTo>
                    <a:pt x="1" y="0"/>
                  </a:moveTo>
                  <a:lnTo>
                    <a:pt x="1" y="580"/>
                  </a:lnTo>
                  <a:lnTo>
                    <a:pt x="16388" y="3614"/>
                  </a:lnTo>
                  <a:lnTo>
                    <a:pt x="16388" y="106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19"/>
          <p:cNvGrpSpPr/>
          <p:nvPr/>
        </p:nvGrpSpPr>
        <p:grpSpPr>
          <a:xfrm>
            <a:off x="443688" y="3737500"/>
            <a:ext cx="1123200" cy="2706000"/>
            <a:chOff x="7280950" y="1859275"/>
            <a:chExt cx="1123200" cy="2706000"/>
          </a:xfrm>
        </p:grpSpPr>
        <p:sp>
          <p:nvSpPr>
            <p:cNvPr id="1383" name="Google Shape;1383;p19"/>
            <p:cNvSpPr/>
            <p:nvPr/>
          </p:nvSpPr>
          <p:spPr>
            <a:xfrm>
              <a:off x="7448500" y="3988375"/>
              <a:ext cx="719225" cy="576900"/>
            </a:xfrm>
            <a:custGeom>
              <a:rect b="b" l="l" r="r" t="t"/>
              <a:pathLst>
                <a:path extrusionOk="0" h="23076" w="28769">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7368975" y="3711475"/>
              <a:ext cx="881125" cy="367325"/>
            </a:xfrm>
            <a:custGeom>
              <a:rect b="b" l="l" r="r" t="t"/>
              <a:pathLst>
                <a:path extrusionOk="0" h="14693" w="35245">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7389575" y="3727650"/>
              <a:ext cx="840625" cy="121700"/>
            </a:xfrm>
            <a:custGeom>
              <a:rect b="b" l="l" r="r" t="t"/>
              <a:pathLst>
                <a:path extrusionOk="0" h="4868" w="33625">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7443525" y="3781775"/>
              <a:ext cx="734150" cy="67575"/>
            </a:xfrm>
            <a:custGeom>
              <a:rect b="b" l="l" r="r" t="t"/>
              <a:pathLst>
                <a:path extrusionOk="0" h="2703" w="29366">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7280950" y="2061108"/>
              <a:ext cx="415350" cy="1746802"/>
            </a:xfrm>
            <a:custGeom>
              <a:rect b="b" l="l" r="r" t="t"/>
              <a:pathLst>
                <a:path extrusionOk="0" h="72943" w="16614">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
            <p:cNvSpPr/>
            <p:nvPr/>
          </p:nvSpPr>
          <p:spPr>
            <a:xfrm>
              <a:off x="7280950" y="2061108"/>
              <a:ext cx="414650" cy="1746802"/>
            </a:xfrm>
            <a:custGeom>
              <a:rect b="b" l="l" r="r" t="t"/>
              <a:pathLst>
                <a:path extrusionOk="0" h="72943" w="16586">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9"/>
            <p:cNvSpPr/>
            <p:nvPr/>
          </p:nvSpPr>
          <p:spPr>
            <a:xfrm>
              <a:off x="7315025" y="2221037"/>
              <a:ext cx="345775" cy="1517290"/>
            </a:xfrm>
            <a:custGeom>
              <a:rect b="b" l="l" r="r" t="t"/>
              <a:pathLst>
                <a:path extrusionOk="0" h="63359" w="13831">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
            <p:cNvSpPr/>
            <p:nvPr/>
          </p:nvSpPr>
          <p:spPr>
            <a:xfrm>
              <a:off x="7950450" y="2098510"/>
              <a:ext cx="453700" cy="1738157"/>
            </a:xfrm>
            <a:custGeom>
              <a:rect b="b" l="l" r="r" t="t"/>
              <a:pathLst>
                <a:path extrusionOk="0" h="72582" w="18148">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a:off x="7950450" y="2097840"/>
              <a:ext cx="453700" cy="1738157"/>
            </a:xfrm>
            <a:custGeom>
              <a:rect b="b" l="l" r="r" t="t"/>
              <a:pathLst>
                <a:path extrusionOk="0" h="72582" w="18148">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a:off x="7988075" y="2257074"/>
              <a:ext cx="385550" cy="1509148"/>
            </a:xfrm>
            <a:custGeom>
              <a:rect b="b" l="l" r="r" t="t"/>
              <a:pathLst>
                <a:path extrusionOk="0" h="63019" w="15422">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a:off x="7674275" y="1859969"/>
              <a:ext cx="382000" cy="1989463"/>
            </a:xfrm>
            <a:custGeom>
              <a:rect b="b" l="l" r="r" t="t"/>
              <a:pathLst>
                <a:path extrusionOk="0" h="83076" w="1528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a:off x="7673575" y="1859275"/>
              <a:ext cx="381275" cy="1986541"/>
            </a:xfrm>
            <a:custGeom>
              <a:rect b="b" l="l" r="r" t="t"/>
              <a:pathLst>
                <a:path extrusionOk="0" h="82954" w="15251">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7709775" y="2045592"/>
              <a:ext cx="299625" cy="1751927"/>
            </a:xfrm>
            <a:custGeom>
              <a:rect b="b" l="l" r="r" t="t"/>
              <a:pathLst>
                <a:path extrusionOk="0" h="73157" w="11985">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
    <p:spTree>
      <p:nvGrpSpPr>
        <p:cNvPr id="1396" name="Shape 1396"/>
        <p:cNvGrpSpPr/>
        <p:nvPr/>
      </p:nvGrpSpPr>
      <p:grpSpPr>
        <a:xfrm>
          <a:off x="0" y="0"/>
          <a:ext cx="0" cy="0"/>
          <a:chOff x="0" y="0"/>
          <a:chExt cx="0" cy="0"/>
        </a:xfrm>
      </p:grpSpPr>
      <p:sp>
        <p:nvSpPr>
          <p:cNvPr id="1397" name="Google Shape;1397;p20"/>
          <p:cNvSpPr txBox="1"/>
          <p:nvPr>
            <p:ph idx="1" type="subTitle"/>
          </p:nvPr>
        </p:nvSpPr>
        <p:spPr>
          <a:xfrm>
            <a:off x="2135725" y="3408050"/>
            <a:ext cx="4872600" cy="74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8" name="Google Shape;1398;p20"/>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0"/>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0"/>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401" name="Google Shape;1401;p20"/>
          <p:cNvGrpSpPr/>
          <p:nvPr/>
        </p:nvGrpSpPr>
        <p:grpSpPr>
          <a:xfrm>
            <a:off x="2936544" y="-329546"/>
            <a:ext cx="2934233" cy="708308"/>
            <a:chOff x="2375925" y="3297600"/>
            <a:chExt cx="735950" cy="177650"/>
          </a:xfrm>
        </p:grpSpPr>
        <p:sp>
          <p:nvSpPr>
            <p:cNvPr id="1402" name="Google Shape;1402;p20"/>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0"/>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0"/>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0"/>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0"/>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0"/>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20"/>
          <p:cNvSpPr txBox="1"/>
          <p:nvPr>
            <p:ph type="title"/>
          </p:nvPr>
        </p:nvSpPr>
        <p:spPr>
          <a:xfrm>
            <a:off x="2135768" y="1530038"/>
            <a:ext cx="4872600" cy="119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1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09" name="Google Shape;1409;p20"/>
          <p:cNvGrpSpPr/>
          <p:nvPr/>
        </p:nvGrpSpPr>
        <p:grpSpPr>
          <a:xfrm>
            <a:off x="7436837" y="1160158"/>
            <a:ext cx="3476046" cy="3683781"/>
            <a:chOff x="7079785" y="908822"/>
            <a:chExt cx="3491058" cy="3699690"/>
          </a:xfrm>
        </p:grpSpPr>
        <p:sp>
          <p:nvSpPr>
            <p:cNvPr id="1410" name="Google Shape;1410;p20"/>
            <p:cNvSpPr/>
            <p:nvPr/>
          </p:nvSpPr>
          <p:spPr>
            <a:xfrm>
              <a:off x="7079785" y="4349880"/>
              <a:ext cx="3491058" cy="258632"/>
            </a:xfrm>
            <a:custGeom>
              <a:rect b="b" l="l" r="r" t="t"/>
              <a:pathLst>
                <a:path extrusionOk="0" h="2933" w="37132">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0"/>
            <p:cNvSpPr/>
            <p:nvPr/>
          </p:nvSpPr>
          <p:spPr>
            <a:xfrm flipH="1">
              <a:off x="7451909" y="908822"/>
              <a:ext cx="1478916" cy="3430361"/>
            </a:xfrm>
            <a:custGeom>
              <a:rect b="b" l="l" r="r" t="t"/>
              <a:pathLst>
                <a:path extrusionOk="0" h="123217" w="53122">
                  <a:moveTo>
                    <a:pt x="6049" y="1"/>
                  </a:moveTo>
                  <a:cubicBezTo>
                    <a:pt x="2713" y="1"/>
                    <a:pt x="1" y="2677"/>
                    <a:pt x="1" y="6013"/>
                  </a:cubicBezTo>
                  <a:lnTo>
                    <a:pt x="1" y="117204"/>
                  </a:lnTo>
                  <a:cubicBezTo>
                    <a:pt x="1" y="120540"/>
                    <a:pt x="2713" y="123216"/>
                    <a:pt x="6049" y="123216"/>
                  </a:cubicBezTo>
                  <a:lnTo>
                    <a:pt x="47109" y="123216"/>
                  </a:lnTo>
                  <a:cubicBezTo>
                    <a:pt x="50445" y="123216"/>
                    <a:pt x="53121" y="120540"/>
                    <a:pt x="53121" y="117204"/>
                  </a:cubicBezTo>
                  <a:lnTo>
                    <a:pt x="53121" y="6013"/>
                  </a:lnTo>
                  <a:cubicBezTo>
                    <a:pt x="53121" y="2677"/>
                    <a:pt x="50445" y="1"/>
                    <a:pt x="47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0"/>
            <p:cNvSpPr/>
            <p:nvPr/>
          </p:nvSpPr>
          <p:spPr>
            <a:xfrm flipH="1">
              <a:off x="7162067" y="908822"/>
              <a:ext cx="1478889" cy="3430361"/>
            </a:xfrm>
            <a:custGeom>
              <a:rect b="b" l="l" r="r" t="t"/>
              <a:pathLst>
                <a:path extrusionOk="0" h="123217" w="53121">
                  <a:moveTo>
                    <a:pt x="6012" y="1"/>
                  </a:moveTo>
                  <a:cubicBezTo>
                    <a:pt x="2676" y="1"/>
                    <a:pt x="0" y="2677"/>
                    <a:pt x="0" y="6013"/>
                  </a:cubicBezTo>
                  <a:lnTo>
                    <a:pt x="0" y="117204"/>
                  </a:lnTo>
                  <a:cubicBezTo>
                    <a:pt x="0" y="120540"/>
                    <a:pt x="2676" y="123216"/>
                    <a:pt x="6012" y="123216"/>
                  </a:cubicBezTo>
                  <a:lnTo>
                    <a:pt x="47072" y="123216"/>
                  </a:lnTo>
                  <a:cubicBezTo>
                    <a:pt x="50408" y="123216"/>
                    <a:pt x="53121" y="120540"/>
                    <a:pt x="53121" y="117204"/>
                  </a:cubicBezTo>
                  <a:lnTo>
                    <a:pt x="53121" y="6013"/>
                  </a:lnTo>
                  <a:cubicBezTo>
                    <a:pt x="53121" y="2677"/>
                    <a:pt x="50408" y="1"/>
                    <a:pt x="47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0"/>
            <p:cNvSpPr/>
            <p:nvPr/>
          </p:nvSpPr>
          <p:spPr>
            <a:xfrm flipH="1">
              <a:off x="7213098" y="959852"/>
              <a:ext cx="1376827" cy="3328300"/>
            </a:xfrm>
            <a:custGeom>
              <a:rect b="b" l="l" r="r" t="t"/>
              <a:pathLst>
                <a:path extrusionOk="0" h="119551" w="49455">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rgbClr val="D6C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0"/>
            <p:cNvSpPr/>
            <p:nvPr/>
          </p:nvSpPr>
          <p:spPr>
            <a:xfrm flipH="1">
              <a:off x="7213098" y="959852"/>
              <a:ext cx="1376827" cy="3328300"/>
            </a:xfrm>
            <a:custGeom>
              <a:rect b="b" l="l" r="r" t="t"/>
              <a:pathLst>
                <a:path extrusionOk="0" h="119551" w="49455">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0"/>
            <p:cNvSpPr/>
            <p:nvPr/>
          </p:nvSpPr>
          <p:spPr>
            <a:xfrm flipH="1">
              <a:off x="7213098" y="959852"/>
              <a:ext cx="406241" cy="3328300"/>
            </a:xfrm>
            <a:custGeom>
              <a:rect b="b" l="l" r="r" t="t"/>
              <a:pathLst>
                <a:path extrusionOk="0" h="119551" w="14592">
                  <a:moveTo>
                    <a:pt x="1" y="1"/>
                  </a:moveTo>
                  <a:cubicBezTo>
                    <a:pt x="2310" y="1"/>
                    <a:pt x="4180" y="1871"/>
                    <a:pt x="4180" y="4180"/>
                  </a:cubicBezTo>
                  <a:lnTo>
                    <a:pt x="4180" y="115371"/>
                  </a:lnTo>
                  <a:cubicBezTo>
                    <a:pt x="4180" y="117680"/>
                    <a:pt x="2310" y="119550"/>
                    <a:pt x="1" y="119550"/>
                  </a:cubicBezTo>
                  <a:lnTo>
                    <a:pt x="10376" y="119550"/>
                  </a:lnTo>
                  <a:cubicBezTo>
                    <a:pt x="12685" y="119550"/>
                    <a:pt x="14592" y="117680"/>
                    <a:pt x="14592" y="115371"/>
                  </a:cubicBezTo>
                  <a:lnTo>
                    <a:pt x="14592" y="4180"/>
                  </a:lnTo>
                  <a:cubicBezTo>
                    <a:pt x="14592" y="1871"/>
                    <a:pt x="12685" y="1"/>
                    <a:pt x="10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0"/>
            <p:cNvSpPr/>
            <p:nvPr/>
          </p:nvSpPr>
          <p:spPr>
            <a:xfrm flipH="1">
              <a:off x="7246784" y="1525283"/>
              <a:ext cx="1343141" cy="37807"/>
            </a:xfrm>
            <a:custGeom>
              <a:rect b="b" l="l" r="r" t="t"/>
              <a:pathLst>
                <a:path extrusionOk="0" h="1358" w="48245">
                  <a:moveTo>
                    <a:pt x="0" y="1"/>
                  </a:moveTo>
                  <a:lnTo>
                    <a:pt x="0" y="1357"/>
                  </a:lnTo>
                  <a:lnTo>
                    <a:pt x="48245" y="1357"/>
                  </a:lnTo>
                  <a:lnTo>
                    <a:pt x="48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0"/>
            <p:cNvSpPr/>
            <p:nvPr/>
          </p:nvSpPr>
          <p:spPr>
            <a:xfrm flipH="1">
              <a:off x="7246784" y="1563062"/>
              <a:ext cx="256184" cy="153120"/>
            </a:xfrm>
            <a:custGeom>
              <a:rect b="b" l="l" r="r" t="t"/>
              <a:pathLst>
                <a:path extrusionOk="0" h="5500" w="9202">
                  <a:moveTo>
                    <a:pt x="0" y="0"/>
                  </a:moveTo>
                  <a:lnTo>
                    <a:pt x="0" y="5499"/>
                  </a:lnTo>
                  <a:lnTo>
                    <a:pt x="92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0"/>
            <p:cNvSpPr/>
            <p:nvPr/>
          </p:nvSpPr>
          <p:spPr>
            <a:xfrm flipH="1">
              <a:off x="7502940" y="1563062"/>
              <a:ext cx="1086985" cy="153120"/>
            </a:xfrm>
            <a:custGeom>
              <a:rect b="b" l="l" r="r" t="t"/>
              <a:pathLst>
                <a:path extrusionOk="0" h="5500" w="39044">
                  <a:moveTo>
                    <a:pt x="0" y="0"/>
                  </a:moveTo>
                  <a:lnTo>
                    <a:pt x="0" y="5499"/>
                  </a:lnTo>
                  <a:lnTo>
                    <a:pt x="39043" y="5499"/>
                  </a:lnTo>
                  <a:lnTo>
                    <a:pt x="390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0"/>
            <p:cNvSpPr/>
            <p:nvPr/>
          </p:nvSpPr>
          <p:spPr>
            <a:xfrm flipH="1">
              <a:off x="7246784" y="2936799"/>
              <a:ext cx="1343141" cy="37807"/>
            </a:xfrm>
            <a:custGeom>
              <a:rect b="b" l="l" r="r" t="t"/>
              <a:pathLst>
                <a:path extrusionOk="0" h="1358" w="48245">
                  <a:moveTo>
                    <a:pt x="0" y="1"/>
                  </a:moveTo>
                  <a:lnTo>
                    <a:pt x="0" y="1357"/>
                  </a:lnTo>
                  <a:lnTo>
                    <a:pt x="48245" y="1357"/>
                  </a:lnTo>
                  <a:lnTo>
                    <a:pt x="48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0"/>
            <p:cNvSpPr/>
            <p:nvPr/>
          </p:nvSpPr>
          <p:spPr>
            <a:xfrm flipH="1">
              <a:off x="7246784" y="2975580"/>
              <a:ext cx="256184" cy="153120"/>
            </a:xfrm>
            <a:custGeom>
              <a:rect b="b" l="l" r="r" t="t"/>
              <a:pathLst>
                <a:path extrusionOk="0" h="5500" w="9202">
                  <a:moveTo>
                    <a:pt x="0" y="1"/>
                  </a:moveTo>
                  <a:lnTo>
                    <a:pt x="0" y="5500"/>
                  </a:lnTo>
                  <a:lnTo>
                    <a:pt x="9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0"/>
            <p:cNvSpPr/>
            <p:nvPr/>
          </p:nvSpPr>
          <p:spPr>
            <a:xfrm flipH="1">
              <a:off x="7502940" y="2974578"/>
              <a:ext cx="1086985" cy="153120"/>
            </a:xfrm>
            <a:custGeom>
              <a:rect b="b" l="l" r="r" t="t"/>
              <a:pathLst>
                <a:path extrusionOk="0" h="5500" w="39044">
                  <a:moveTo>
                    <a:pt x="0" y="0"/>
                  </a:moveTo>
                  <a:lnTo>
                    <a:pt x="0" y="5499"/>
                  </a:lnTo>
                  <a:lnTo>
                    <a:pt x="39043" y="5499"/>
                  </a:lnTo>
                  <a:lnTo>
                    <a:pt x="390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0"/>
            <p:cNvSpPr/>
            <p:nvPr/>
          </p:nvSpPr>
          <p:spPr>
            <a:xfrm flipH="1">
              <a:off x="7246784" y="3457323"/>
              <a:ext cx="1343141" cy="830829"/>
            </a:xfrm>
            <a:custGeom>
              <a:rect b="b" l="l" r="r" t="t"/>
              <a:pathLst>
                <a:path extrusionOk="0" h="29843" w="48245">
                  <a:moveTo>
                    <a:pt x="0" y="1"/>
                  </a:moveTo>
                  <a:lnTo>
                    <a:pt x="0" y="25736"/>
                  </a:lnTo>
                  <a:cubicBezTo>
                    <a:pt x="0" y="28009"/>
                    <a:pt x="1833" y="29842"/>
                    <a:pt x="4106" y="29842"/>
                  </a:cubicBezTo>
                  <a:lnTo>
                    <a:pt x="44139" y="29842"/>
                  </a:lnTo>
                  <a:cubicBezTo>
                    <a:pt x="46412" y="29842"/>
                    <a:pt x="48245" y="28009"/>
                    <a:pt x="48245" y="25736"/>
                  </a:cubicBezTo>
                  <a:lnTo>
                    <a:pt x="48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0"/>
            <p:cNvSpPr/>
            <p:nvPr/>
          </p:nvSpPr>
          <p:spPr>
            <a:xfrm flipH="1">
              <a:off x="7246784" y="3457323"/>
              <a:ext cx="1343141" cy="38809"/>
            </a:xfrm>
            <a:custGeom>
              <a:rect b="b" l="l" r="r" t="t"/>
              <a:pathLst>
                <a:path extrusionOk="0" h="1394" w="48245">
                  <a:moveTo>
                    <a:pt x="0" y="1"/>
                  </a:moveTo>
                  <a:lnTo>
                    <a:pt x="0" y="1394"/>
                  </a:lnTo>
                  <a:lnTo>
                    <a:pt x="48245" y="1394"/>
                  </a:lnTo>
                  <a:lnTo>
                    <a:pt x="482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0"/>
            <p:cNvSpPr/>
            <p:nvPr/>
          </p:nvSpPr>
          <p:spPr>
            <a:xfrm flipH="1">
              <a:off x="7246784" y="3496104"/>
              <a:ext cx="1343141" cy="17372"/>
            </a:xfrm>
            <a:custGeom>
              <a:rect b="b" l="l" r="r" t="t"/>
              <a:pathLst>
                <a:path extrusionOk="0" h="624" w="48245">
                  <a:moveTo>
                    <a:pt x="0" y="1"/>
                  </a:moveTo>
                  <a:lnTo>
                    <a:pt x="0" y="624"/>
                  </a:lnTo>
                  <a:lnTo>
                    <a:pt x="48245" y="624"/>
                  </a:lnTo>
                  <a:lnTo>
                    <a:pt x="482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0"/>
            <p:cNvSpPr/>
            <p:nvPr/>
          </p:nvSpPr>
          <p:spPr>
            <a:xfrm flipH="1">
              <a:off x="7918341" y="3496132"/>
              <a:ext cx="1141" cy="785938"/>
            </a:xfrm>
            <a:custGeom>
              <a:rect b="b" l="l" r="r" t="t"/>
              <a:pathLst>
                <a:path extrusionOk="0" fill="none" h="27937" w="1">
                  <a:moveTo>
                    <a:pt x="0" y="27936"/>
                  </a:moveTo>
                  <a:lnTo>
                    <a:pt x="0" y="1"/>
                  </a:lnTo>
                </a:path>
              </a:pathLst>
            </a:custGeom>
            <a:noFill/>
            <a:ln cap="flat" cmpd="sng" w="11925">
              <a:solidFill>
                <a:schemeClr val="accent5"/>
              </a:solidFill>
              <a:prstDash val="solid"/>
              <a:miter lim="366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0"/>
            <p:cNvSpPr/>
            <p:nvPr/>
          </p:nvSpPr>
          <p:spPr>
            <a:xfrm flipH="1">
              <a:off x="7855060" y="3768602"/>
              <a:ext cx="25557" cy="233772"/>
            </a:xfrm>
            <a:custGeom>
              <a:rect b="b" l="l" r="r" t="t"/>
              <a:pathLst>
                <a:path extrusionOk="0" h="8397" w="918">
                  <a:moveTo>
                    <a:pt x="441" y="1"/>
                  </a:moveTo>
                  <a:cubicBezTo>
                    <a:pt x="184" y="1"/>
                    <a:pt x="1" y="221"/>
                    <a:pt x="1" y="478"/>
                  </a:cubicBezTo>
                  <a:lnTo>
                    <a:pt x="1" y="7956"/>
                  </a:lnTo>
                  <a:cubicBezTo>
                    <a:pt x="1" y="8213"/>
                    <a:pt x="184" y="8396"/>
                    <a:pt x="441" y="8396"/>
                  </a:cubicBezTo>
                  <a:cubicBezTo>
                    <a:pt x="697" y="8396"/>
                    <a:pt x="917" y="8213"/>
                    <a:pt x="917" y="7956"/>
                  </a:cubicBezTo>
                  <a:lnTo>
                    <a:pt x="917" y="478"/>
                  </a:lnTo>
                  <a:cubicBezTo>
                    <a:pt x="917" y="221"/>
                    <a:pt x="697" y="1"/>
                    <a:pt x="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0"/>
            <p:cNvSpPr/>
            <p:nvPr/>
          </p:nvSpPr>
          <p:spPr>
            <a:xfrm flipH="1">
              <a:off x="7981621" y="3768602"/>
              <a:ext cx="25529" cy="233772"/>
            </a:xfrm>
            <a:custGeom>
              <a:rect b="b" l="l" r="r" t="t"/>
              <a:pathLst>
                <a:path extrusionOk="0" h="8397" w="917">
                  <a:moveTo>
                    <a:pt x="477" y="1"/>
                  </a:moveTo>
                  <a:cubicBezTo>
                    <a:pt x="220" y="1"/>
                    <a:pt x="0" y="221"/>
                    <a:pt x="0" y="478"/>
                  </a:cubicBezTo>
                  <a:lnTo>
                    <a:pt x="0" y="7956"/>
                  </a:lnTo>
                  <a:cubicBezTo>
                    <a:pt x="0" y="8213"/>
                    <a:pt x="220" y="8396"/>
                    <a:pt x="477" y="8396"/>
                  </a:cubicBezTo>
                  <a:cubicBezTo>
                    <a:pt x="733" y="8396"/>
                    <a:pt x="917" y="8213"/>
                    <a:pt x="917" y="7956"/>
                  </a:cubicBezTo>
                  <a:lnTo>
                    <a:pt x="917" y="478"/>
                  </a:lnTo>
                  <a:cubicBezTo>
                    <a:pt x="917" y="221"/>
                    <a:pt x="733" y="1"/>
                    <a:pt x="4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0"/>
            <p:cNvSpPr/>
            <p:nvPr/>
          </p:nvSpPr>
          <p:spPr>
            <a:xfrm flipH="1">
              <a:off x="7842811" y="3756380"/>
              <a:ext cx="25557" cy="233745"/>
            </a:xfrm>
            <a:custGeom>
              <a:rect b="b" l="l" r="r" t="t"/>
              <a:pathLst>
                <a:path extrusionOk="0" h="8396" w="918">
                  <a:moveTo>
                    <a:pt x="477" y="0"/>
                  </a:moveTo>
                  <a:cubicBezTo>
                    <a:pt x="221" y="0"/>
                    <a:pt x="1" y="183"/>
                    <a:pt x="1" y="440"/>
                  </a:cubicBezTo>
                  <a:lnTo>
                    <a:pt x="1" y="7919"/>
                  </a:lnTo>
                  <a:cubicBezTo>
                    <a:pt x="1" y="8175"/>
                    <a:pt x="221" y="8395"/>
                    <a:pt x="477" y="8395"/>
                  </a:cubicBezTo>
                  <a:cubicBezTo>
                    <a:pt x="697" y="8395"/>
                    <a:pt x="917" y="8175"/>
                    <a:pt x="917" y="7919"/>
                  </a:cubicBezTo>
                  <a:lnTo>
                    <a:pt x="917" y="440"/>
                  </a:lnTo>
                  <a:cubicBezTo>
                    <a:pt x="917" y="183"/>
                    <a:pt x="697" y="0"/>
                    <a:pt x="4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0"/>
            <p:cNvSpPr/>
            <p:nvPr/>
          </p:nvSpPr>
          <p:spPr>
            <a:xfrm flipH="1">
              <a:off x="7968341" y="3756380"/>
              <a:ext cx="25557" cy="233745"/>
            </a:xfrm>
            <a:custGeom>
              <a:rect b="b" l="l" r="r" t="t"/>
              <a:pathLst>
                <a:path extrusionOk="0" h="8396" w="918">
                  <a:moveTo>
                    <a:pt x="441" y="0"/>
                  </a:moveTo>
                  <a:cubicBezTo>
                    <a:pt x="184" y="0"/>
                    <a:pt x="1" y="183"/>
                    <a:pt x="1" y="440"/>
                  </a:cubicBezTo>
                  <a:lnTo>
                    <a:pt x="1" y="7919"/>
                  </a:lnTo>
                  <a:cubicBezTo>
                    <a:pt x="1" y="8175"/>
                    <a:pt x="184" y="8395"/>
                    <a:pt x="441" y="8395"/>
                  </a:cubicBezTo>
                  <a:cubicBezTo>
                    <a:pt x="697" y="8395"/>
                    <a:pt x="917" y="8175"/>
                    <a:pt x="917" y="7919"/>
                  </a:cubicBezTo>
                  <a:lnTo>
                    <a:pt x="917" y="440"/>
                  </a:lnTo>
                  <a:cubicBezTo>
                    <a:pt x="917" y="183"/>
                    <a:pt x="697" y="0"/>
                    <a:pt x="4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0"/>
            <p:cNvSpPr/>
            <p:nvPr/>
          </p:nvSpPr>
          <p:spPr>
            <a:xfrm flipH="1">
              <a:off x="7312097" y="4339155"/>
              <a:ext cx="169434" cy="139840"/>
            </a:xfrm>
            <a:custGeom>
              <a:rect b="b" l="l" r="r" t="t"/>
              <a:pathLst>
                <a:path extrusionOk="0" h="5023" w="6086">
                  <a:moveTo>
                    <a:pt x="0" y="0"/>
                  </a:moveTo>
                  <a:lnTo>
                    <a:pt x="3079" y="5022"/>
                  </a:lnTo>
                  <a:lnTo>
                    <a:pt x="6086" y="5022"/>
                  </a:lnTo>
                  <a:lnTo>
                    <a:pt x="4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0"/>
            <p:cNvSpPr/>
            <p:nvPr/>
          </p:nvSpPr>
          <p:spPr>
            <a:xfrm flipH="1">
              <a:off x="7600937" y="4339155"/>
              <a:ext cx="169434" cy="139840"/>
            </a:xfrm>
            <a:custGeom>
              <a:rect b="b" l="l" r="r" t="t"/>
              <a:pathLst>
                <a:path extrusionOk="0" h="5023" w="6086">
                  <a:moveTo>
                    <a:pt x="0" y="0"/>
                  </a:moveTo>
                  <a:lnTo>
                    <a:pt x="3043" y="5022"/>
                  </a:lnTo>
                  <a:lnTo>
                    <a:pt x="6086" y="5022"/>
                  </a:lnTo>
                  <a:lnTo>
                    <a:pt x="44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0"/>
            <p:cNvSpPr/>
            <p:nvPr/>
          </p:nvSpPr>
          <p:spPr>
            <a:xfrm flipH="1">
              <a:off x="7340661" y="4339155"/>
              <a:ext cx="140870" cy="51059"/>
            </a:xfrm>
            <a:custGeom>
              <a:rect b="b" l="l" r="r" t="t"/>
              <a:pathLst>
                <a:path extrusionOk="0" h="1834" w="5060">
                  <a:moveTo>
                    <a:pt x="0" y="0"/>
                  </a:moveTo>
                  <a:lnTo>
                    <a:pt x="1100" y="1833"/>
                  </a:lnTo>
                  <a:lnTo>
                    <a:pt x="5059" y="1833"/>
                  </a:lnTo>
                  <a:lnTo>
                    <a:pt x="44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0"/>
            <p:cNvSpPr/>
            <p:nvPr/>
          </p:nvSpPr>
          <p:spPr>
            <a:xfrm flipH="1">
              <a:off x="8322522" y="4339155"/>
              <a:ext cx="169434" cy="139840"/>
            </a:xfrm>
            <a:custGeom>
              <a:rect b="b" l="l" r="r" t="t"/>
              <a:pathLst>
                <a:path extrusionOk="0" h="5023" w="6086">
                  <a:moveTo>
                    <a:pt x="1650" y="0"/>
                  </a:moveTo>
                  <a:lnTo>
                    <a:pt x="0" y="5022"/>
                  </a:lnTo>
                  <a:lnTo>
                    <a:pt x="3043" y="5022"/>
                  </a:lnTo>
                  <a:lnTo>
                    <a:pt x="6086" y="0"/>
                  </a:lnTo>
                  <a:close/>
                </a:path>
              </a:pathLst>
            </a:custGeom>
            <a:solidFill>
              <a:srgbClr val="EEC4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0"/>
            <p:cNvSpPr/>
            <p:nvPr/>
          </p:nvSpPr>
          <p:spPr>
            <a:xfrm flipH="1">
              <a:off x="8322522" y="4339155"/>
              <a:ext cx="140870" cy="51059"/>
            </a:xfrm>
            <a:custGeom>
              <a:rect b="b" l="l" r="r" t="t"/>
              <a:pathLst>
                <a:path extrusionOk="0" h="1834" w="5060">
                  <a:moveTo>
                    <a:pt x="624" y="0"/>
                  </a:moveTo>
                  <a:lnTo>
                    <a:pt x="1" y="1833"/>
                  </a:lnTo>
                  <a:lnTo>
                    <a:pt x="3960" y="1833"/>
                  </a:lnTo>
                  <a:lnTo>
                    <a:pt x="5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0"/>
            <p:cNvSpPr/>
            <p:nvPr/>
          </p:nvSpPr>
          <p:spPr>
            <a:xfrm flipH="1">
              <a:off x="8322522" y="4339155"/>
              <a:ext cx="169434" cy="139840"/>
            </a:xfrm>
            <a:custGeom>
              <a:rect b="b" l="l" r="r" t="t"/>
              <a:pathLst>
                <a:path extrusionOk="0" h="5023" w="6086">
                  <a:moveTo>
                    <a:pt x="1650" y="0"/>
                  </a:moveTo>
                  <a:lnTo>
                    <a:pt x="0" y="5022"/>
                  </a:lnTo>
                  <a:lnTo>
                    <a:pt x="3043" y="5022"/>
                  </a:lnTo>
                  <a:lnTo>
                    <a:pt x="60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0"/>
            <p:cNvSpPr/>
            <p:nvPr/>
          </p:nvSpPr>
          <p:spPr>
            <a:xfrm flipH="1">
              <a:off x="8322522" y="4339155"/>
              <a:ext cx="140870" cy="51059"/>
            </a:xfrm>
            <a:custGeom>
              <a:rect b="b" l="l" r="r" t="t"/>
              <a:pathLst>
                <a:path extrusionOk="0" h="1834" w="5060">
                  <a:moveTo>
                    <a:pt x="624" y="0"/>
                  </a:moveTo>
                  <a:lnTo>
                    <a:pt x="1" y="1833"/>
                  </a:lnTo>
                  <a:lnTo>
                    <a:pt x="3960" y="1833"/>
                  </a:lnTo>
                  <a:lnTo>
                    <a:pt x="5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0"/>
            <p:cNvSpPr/>
            <p:nvPr/>
          </p:nvSpPr>
          <p:spPr>
            <a:xfrm flipH="1">
              <a:off x="8611334" y="4339155"/>
              <a:ext cx="169462" cy="139840"/>
            </a:xfrm>
            <a:custGeom>
              <a:rect b="b" l="l" r="r" t="t"/>
              <a:pathLst>
                <a:path extrusionOk="0" h="5023" w="6087">
                  <a:moveTo>
                    <a:pt x="1614" y="0"/>
                  </a:moveTo>
                  <a:lnTo>
                    <a:pt x="1" y="5022"/>
                  </a:lnTo>
                  <a:lnTo>
                    <a:pt x="3007" y="5022"/>
                  </a:lnTo>
                  <a:lnTo>
                    <a:pt x="6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20"/>
            <p:cNvGrpSpPr/>
            <p:nvPr/>
          </p:nvGrpSpPr>
          <p:grpSpPr>
            <a:xfrm flipH="1">
              <a:off x="7399420" y="1088976"/>
              <a:ext cx="1190312" cy="437061"/>
              <a:chOff x="7183950" y="745675"/>
              <a:chExt cx="836775" cy="450950"/>
            </a:xfrm>
          </p:grpSpPr>
          <p:sp>
            <p:nvSpPr>
              <p:cNvPr id="1439" name="Google Shape;1439;p20"/>
              <p:cNvSpPr/>
              <p:nvPr/>
            </p:nvSpPr>
            <p:spPr>
              <a:xfrm>
                <a:off x="7644950" y="745675"/>
                <a:ext cx="285975" cy="450950"/>
              </a:xfrm>
              <a:custGeom>
                <a:rect b="b" l="l" r="r" t="t"/>
                <a:pathLst>
                  <a:path extrusionOk="0" h="18038" w="11439">
                    <a:moveTo>
                      <a:pt x="3813" y="1"/>
                    </a:moveTo>
                    <a:lnTo>
                      <a:pt x="0" y="807"/>
                    </a:lnTo>
                    <a:lnTo>
                      <a:pt x="3630" y="18038"/>
                    </a:lnTo>
                    <a:lnTo>
                      <a:pt x="11218" y="18038"/>
                    </a:lnTo>
                    <a:lnTo>
                      <a:pt x="114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0"/>
              <p:cNvSpPr/>
              <p:nvPr/>
            </p:nvSpPr>
            <p:spPr>
              <a:xfrm>
                <a:off x="7578950" y="756675"/>
                <a:ext cx="183325" cy="439950"/>
              </a:xfrm>
              <a:custGeom>
                <a:rect b="b" l="l" r="r" t="t"/>
                <a:pathLst>
                  <a:path extrusionOk="0" h="17598" w="7333">
                    <a:moveTo>
                      <a:pt x="37" y="1"/>
                    </a:moveTo>
                    <a:lnTo>
                      <a:pt x="1" y="17598"/>
                    </a:lnTo>
                    <a:lnTo>
                      <a:pt x="6380" y="17598"/>
                    </a:lnTo>
                    <a:lnTo>
                      <a:pt x="73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0"/>
              <p:cNvSpPr/>
              <p:nvPr/>
            </p:nvSpPr>
            <p:spPr>
              <a:xfrm>
                <a:off x="7264600" y="756675"/>
                <a:ext cx="183325" cy="439950"/>
              </a:xfrm>
              <a:custGeom>
                <a:rect b="b" l="l" r="r" t="t"/>
                <a:pathLst>
                  <a:path extrusionOk="0" h="17598" w="7333">
                    <a:moveTo>
                      <a:pt x="0" y="1"/>
                    </a:moveTo>
                    <a:lnTo>
                      <a:pt x="0" y="17598"/>
                    </a:lnTo>
                    <a:lnTo>
                      <a:pt x="6379" y="17598"/>
                    </a:lnTo>
                    <a:lnTo>
                      <a:pt x="73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0"/>
              <p:cNvSpPr/>
              <p:nvPr/>
            </p:nvSpPr>
            <p:spPr>
              <a:xfrm>
                <a:off x="7183950" y="820825"/>
                <a:ext cx="193400" cy="375800"/>
              </a:xfrm>
              <a:custGeom>
                <a:rect b="b" l="l" r="r" t="t"/>
                <a:pathLst>
                  <a:path extrusionOk="0" h="15032" w="7736">
                    <a:moveTo>
                      <a:pt x="0" y="1"/>
                    </a:moveTo>
                    <a:lnTo>
                      <a:pt x="0" y="15032"/>
                    </a:lnTo>
                    <a:lnTo>
                      <a:pt x="7296" y="15032"/>
                    </a:lnTo>
                    <a:lnTo>
                      <a:pt x="7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0"/>
              <p:cNvSpPr/>
              <p:nvPr/>
            </p:nvSpPr>
            <p:spPr>
              <a:xfrm>
                <a:off x="7366325" y="820825"/>
                <a:ext cx="57775" cy="375800"/>
              </a:xfrm>
              <a:custGeom>
                <a:rect b="b" l="l" r="r" t="t"/>
                <a:pathLst>
                  <a:path extrusionOk="0" h="15032" w="2311">
                    <a:moveTo>
                      <a:pt x="1" y="1"/>
                    </a:moveTo>
                    <a:lnTo>
                      <a:pt x="1" y="15032"/>
                    </a:lnTo>
                    <a:lnTo>
                      <a:pt x="2310" y="15032"/>
                    </a:lnTo>
                    <a:lnTo>
                      <a:pt x="23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0"/>
              <p:cNvSpPr/>
              <p:nvPr/>
            </p:nvSpPr>
            <p:spPr>
              <a:xfrm>
                <a:off x="7366325" y="956475"/>
                <a:ext cx="57775" cy="200750"/>
              </a:xfrm>
              <a:custGeom>
                <a:rect b="b" l="l" r="r" t="t"/>
                <a:pathLst>
                  <a:path extrusionOk="0" h="8030" w="2311">
                    <a:moveTo>
                      <a:pt x="1" y="1"/>
                    </a:moveTo>
                    <a:lnTo>
                      <a:pt x="1" y="8029"/>
                    </a:lnTo>
                    <a:lnTo>
                      <a:pt x="2310" y="8029"/>
                    </a:lnTo>
                    <a:lnTo>
                      <a:pt x="2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0"/>
              <p:cNvSpPr/>
              <p:nvPr/>
            </p:nvSpPr>
            <p:spPr>
              <a:xfrm>
                <a:off x="7424075" y="756675"/>
                <a:ext cx="88925" cy="43995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0"/>
              <p:cNvSpPr/>
              <p:nvPr/>
            </p:nvSpPr>
            <p:spPr>
              <a:xfrm>
                <a:off x="7424075" y="795175"/>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0"/>
              <p:cNvSpPr/>
              <p:nvPr/>
            </p:nvSpPr>
            <p:spPr>
              <a:xfrm>
                <a:off x="7424075" y="1132450"/>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0"/>
              <p:cNvSpPr/>
              <p:nvPr/>
            </p:nvSpPr>
            <p:spPr>
              <a:xfrm>
                <a:off x="7446975" y="876750"/>
                <a:ext cx="43100" cy="200725"/>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0"/>
              <p:cNvSpPr/>
              <p:nvPr/>
            </p:nvSpPr>
            <p:spPr>
              <a:xfrm>
                <a:off x="7608275" y="804350"/>
                <a:ext cx="62350" cy="392275"/>
              </a:xfrm>
              <a:custGeom>
                <a:rect b="b" l="l" r="r" t="t"/>
                <a:pathLst>
                  <a:path extrusionOk="0" h="15691" w="2494">
                    <a:moveTo>
                      <a:pt x="1" y="0"/>
                    </a:moveTo>
                    <a:lnTo>
                      <a:pt x="1" y="15691"/>
                    </a:lnTo>
                    <a:lnTo>
                      <a:pt x="2494" y="15691"/>
                    </a:lnTo>
                    <a:lnTo>
                      <a:pt x="24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0"/>
              <p:cNvSpPr/>
              <p:nvPr/>
            </p:nvSpPr>
            <p:spPr>
              <a:xfrm>
                <a:off x="7608275" y="909750"/>
                <a:ext cx="62350" cy="176900"/>
              </a:xfrm>
              <a:custGeom>
                <a:rect b="b" l="l" r="r" t="t"/>
                <a:pathLst>
                  <a:path extrusionOk="0" h="7076" w="2494">
                    <a:moveTo>
                      <a:pt x="1" y="0"/>
                    </a:moveTo>
                    <a:lnTo>
                      <a:pt x="1" y="7075"/>
                    </a:lnTo>
                    <a:lnTo>
                      <a:pt x="2494" y="7075"/>
                    </a:lnTo>
                    <a:lnTo>
                      <a:pt x="24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0"/>
              <p:cNvSpPr/>
              <p:nvPr/>
            </p:nvSpPr>
            <p:spPr>
              <a:xfrm>
                <a:off x="7512975" y="783250"/>
                <a:ext cx="98075" cy="413375"/>
              </a:xfrm>
              <a:custGeom>
                <a:rect b="b" l="l" r="r" t="t"/>
                <a:pathLst>
                  <a:path extrusionOk="0" h="16535" w="3923">
                    <a:moveTo>
                      <a:pt x="0" y="1"/>
                    </a:moveTo>
                    <a:lnTo>
                      <a:pt x="0" y="16535"/>
                    </a:lnTo>
                    <a:lnTo>
                      <a:pt x="3923" y="16535"/>
                    </a:lnTo>
                    <a:lnTo>
                      <a:pt x="39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0"/>
              <p:cNvSpPr/>
              <p:nvPr/>
            </p:nvSpPr>
            <p:spPr>
              <a:xfrm>
                <a:off x="7512975" y="837325"/>
                <a:ext cx="98075" cy="25700"/>
              </a:xfrm>
              <a:custGeom>
                <a:rect b="b" l="l" r="r" t="t"/>
                <a:pathLst>
                  <a:path extrusionOk="0" h="1028" w="3923">
                    <a:moveTo>
                      <a:pt x="0" y="1"/>
                    </a:moveTo>
                    <a:lnTo>
                      <a:pt x="0" y="1027"/>
                    </a:lnTo>
                    <a:lnTo>
                      <a:pt x="3923" y="1027"/>
                    </a:lnTo>
                    <a:lnTo>
                      <a:pt x="3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0"/>
              <p:cNvSpPr/>
              <p:nvPr/>
            </p:nvSpPr>
            <p:spPr>
              <a:xfrm>
                <a:off x="7737500" y="756675"/>
                <a:ext cx="98100" cy="439950"/>
              </a:xfrm>
              <a:custGeom>
                <a:rect b="b" l="l" r="r" t="t"/>
                <a:pathLst>
                  <a:path extrusionOk="0" h="17598" w="3924">
                    <a:moveTo>
                      <a:pt x="1" y="1"/>
                    </a:moveTo>
                    <a:lnTo>
                      <a:pt x="1" y="17598"/>
                    </a:lnTo>
                    <a:lnTo>
                      <a:pt x="3924" y="17598"/>
                    </a:lnTo>
                    <a:lnTo>
                      <a:pt x="3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0"/>
              <p:cNvSpPr/>
              <p:nvPr/>
            </p:nvSpPr>
            <p:spPr>
              <a:xfrm>
                <a:off x="7738425" y="795175"/>
                <a:ext cx="97175" cy="25675"/>
              </a:xfrm>
              <a:custGeom>
                <a:rect b="b" l="l" r="r" t="t"/>
                <a:pathLst>
                  <a:path extrusionOk="0" h="1027" w="3887">
                    <a:moveTo>
                      <a:pt x="1" y="0"/>
                    </a:moveTo>
                    <a:lnTo>
                      <a:pt x="1" y="1027"/>
                    </a:lnTo>
                    <a:lnTo>
                      <a:pt x="3887" y="1027"/>
                    </a:lnTo>
                    <a:lnTo>
                      <a:pt x="38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0"/>
              <p:cNvSpPr/>
              <p:nvPr/>
            </p:nvSpPr>
            <p:spPr>
              <a:xfrm>
                <a:off x="7737500" y="1132450"/>
                <a:ext cx="98100" cy="25675"/>
              </a:xfrm>
              <a:custGeom>
                <a:rect b="b" l="l" r="r" t="t"/>
                <a:pathLst>
                  <a:path extrusionOk="0" h="1027" w="3924">
                    <a:moveTo>
                      <a:pt x="1" y="0"/>
                    </a:moveTo>
                    <a:lnTo>
                      <a:pt x="1" y="1027"/>
                    </a:lnTo>
                    <a:lnTo>
                      <a:pt x="3924" y="1027"/>
                    </a:lnTo>
                    <a:lnTo>
                      <a:pt x="3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0"/>
              <p:cNvSpPr/>
              <p:nvPr/>
            </p:nvSpPr>
            <p:spPr>
              <a:xfrm>
                <a:off x="7761350" y="876750"/>
                <a:ext cx="51350" cy="200725"/>
              </a:xfrm>
              <a:custGeom>
                <a:rect b="b" l="l" r="r" t="t"/>
                <a:pathLst>
                  <a:path extrusionOk="0" h="8029" w="2054">
                    <a:moveTo>
                      <a:pt x="0" y="0"/>
                    </a:moveTo>
                    <a:lnTo>
                      <a:pt x="0" y="8029"/>
                    </a:lnTo>
                    <a:lnTo>
                      <a:pt x="2053" y="8029"/>
                    </a:lnTo>
                    <a:lnTo>
                      <a:pt x="2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0"/>
              <p:cNvSpPr/>
              <p:nvPr/>
            </p:nvSpPr>
            <p:spPr>
              <a:xfrm>
                <a:off x="7835575" y="745675"/>
                <a:ext cx="185150" cy="450950"/>
              </a:xfrm>
              <a:custGeom>
                <a:rect b="b" l="l" r="r" t="t"/>
                <a:pathLst>
                  <a:path extrusionOk="0" h="18038" w="7406">
                    <a:moveTo>
                      <a:pt x="3813" y="1"/>
                    </a:moveTo>
                    <a:lnTo>
                      <a:pt x="1" y="807"/>
                    </a:lnTo>
                    <a:lnTo>
                      <a:pt x="3593" y="18038"/>
                    </a:lnTo>
                    <a:lnTo>
                      <a:pt x="7406" y="17231"/>
                    </a:lnTo>
                    <a:lnTo>
                      <a:pt x="3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0"/>
              <p:cNvSpPr/>
              <p:nvPr/>
            </p:nvSpPr>
            <p:spPr>
              <a:xfrm>
                <a:off x="7843825" y="784175"/>
                <a:ext cx="100850" cy="44925"/>
              </a:xfrm>
              <a:custGeom>
                <a:rect b="b" l="l" r="r" t="t"/>
                <a:pathLst>
                  <a:path extrusionOk="0" h="1797" w="4034">
                    <a:moveTo>
                      <a:pt x="3813" y="1"/>
                    </a:moveTo>
                    <a:lnTo>
                      <a:pt x="1" y="770"/>
                    </a:lnTo>
                    <a:lnTo>
                      <a:pt x="184" y="1797"/>
                    </a:lnTo>
                    <a:lnTo>
                      <a:pt x="4033" y="990"/>
                    </a:lnTo>
                    <a:lnTo>
                      <a:pt x="3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0"/>
              <p:cNvSpPr/>
              <p:nvPr/>
            </p:nvSpPr>
            <p:spPr>
              <a:xfrm>
                <a:off x="7912575" y="1114125"/>
                <a:ext cx="100825" cy="44925"/>
              </a:xfrm>
              <a:custGeom>
                <a:rect b="b" l="l" r="r" t="t"/>
                <a:pathLst>
                  <a:path extrusionOk="0" h="1797" w="4033">
                    <a:moveTo>
                      <a:pt x="3813" y="0"/>
                    </a:moveTo>
                    <a:lnTo>
                      <a:pt x="0" y="807"/>
                    </a:lnTo>
                    <a:lnTo>
                      <a:pt x="220" y="1797"/>
                    </a:lnTo>
                    <a:lnTo>
                      <a:pt x="4033" y="990"/>
                    </a:lnTo>
                    <a:lnTo>
                      <a:pt x="38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0"/>
              <p:cNvSpPr/>
              <p:nvPr/>
            </p:nvSpPr>
            <p:spPr>
              <a:xfrm>
                <a:off x="7882325" y="868500"/>
                <a:ext cx="91675" cy="207150"/>
              </a:xfrm>
              <a:custGeom>
                <a:rect b="b" l="l" r="r" t="t"/>
                <a:pathLst>
                  <a:path extrusionOk="0" h="8286" w="3667">
                    <a:moveTo>
                      <a:pt x="2017" y="0"/>
                    </a:moveTo>
                    <a:lnTo>
                      <a:pt x="0" y="404"/>
                    </a:lnTo>
                    <a:lnTo>
                      <a:pt x="1650" y="8286"/>
                    </a:lnTo>
                    <a:lnTo>
                      <a:pt x="3666" y="7846"/>
                    </a:lnTo>
                    <a:lnTo>
                      <a:pt x="20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0"/>
              <p:cNvSpPr/>
              <p:nvPr/>
            </p:nvSpPr>
            <p:spPr>
              <a:xfrm>
                <a:off x="7678863" y="882250"/>
                <a:ext cx="67850" cy="314375"/>
              </a:xfrm>
              <a:custGeom>
                <a:rect b="b" l="l" r="r" t="t"/>
                <a:pathLst>
                  <a:path extrusionOk="0" h="12575" w="2714">
                    <a:moveTo>
                      <a:pt x="1" y="0"/>
                    </a:moveTo>
                    <a:lnTo>
                      <a:pt x="1" y="12575"/>
                    </a:lnTo>
                    <a:lnTo>
                      <a:pt x="2714" y="12575"/>
                    </a:lnTo>
                    <a:lnTo>
                      <a:pt x="27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20"/>
            <p:cNvSpPr/>
            <p:nvPr/>
          </p:nvSpPr>
          <p:spPr>
            <a:xfrm flipH="1">
              <a:off x="8248005" y="2189524"/>
              <a:ext cx="82185" cy="194567"/>
            </a:xfrm>
            <a:custGeom>
              <a:rect b="b" l="l" r="r" t="t"/>
              <a:pathLst>
                <a:path extrusionOk="0" h="8030" w="2311">
                  <a:moveTo>
                    <a:pt x="1" y="1"/>
                  </a:moveTo>
                  <a:lnTo>
                    <a:pt x="1" y="8029"/>
                  </a:lnTo>
                  <a:lnTo>
                    <a:pt x="2310" y="8029"/>
                  </a:lnTo>
                  <a:lnTo>
                    <a:pt x="23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0"/>
            <p:cNvSpPr/>
            <p:nvPr/>
          </p:nvSpPr>
          <p:spPr>
            <a:xfrm flipH="1">
              <a:off x="8121545" y="2360079"/>
              <a:ext cx="126496" cy="24884"/>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0"/>
            <p:cNvSpPr/>
            <p:nvPr/>
          </p:nvSpPr>
          <p:spPr>
            <a:xfrm flipH="1">
              <a:off x="7507487" y="2022531"/>
              <a:ext cx="143459" cy="43541"/>
            </a:xfrm>
            <a:custGeom>
              <a:rect b="b" l="l" r="r" t="t"/>
              <a:pathLst>
                <a:path extrusionOk="0" h="1797" w="4034">
                  <a:moveTo>
                    <a:pt x="3813" y="1"/>
                  </a:moveTo>
                  <a:lnTo>
                    <a:pt x="1" y="770"/>
                  </a:lnTo>
                  <a:lnTo>
                    <a:pt x="184" y="1797"/>
                  </a:lnTo>
                  <a:lnTo>
                    <a:pt x="4033" y="990"/>
                  </a:lnTo>
                  <a:lnTo>
                    <a:pt x="38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20"/>
            <p:cNvGrpSpPr/>
            <p:nvPr/>
          </p:nvGrpSpPr>
          <p:grpSpPr>
            <a:xfrm>
              <a:off x="7430969" y="2591991"/>
              <a:ext cx="984368" cy="344707"/>
              <a:chOff x="937650" y="3222250"/>
              <a:chExt cx="895450" cy="355625"/>
            </a:xfrm>
          </p:grpSpPr>
          <p:sp>
            <p:nvSpPr>
              <p:cNvPr id="1466" name="Google Shape;1466;p20"/>
              <p:cNvSpPr/>
              <p:nvPr/>
            </p:nvSpPr>
            <p:spPr>
              <a:xfrm>
                <a:off x="1077875" y="3235100"/>
                <a:ext cx="220000" cy="342775"/>
              </a:xfrm>
              <a:custGeom>
                <a:rect b="b" l="l" r="r" t="t"/>
                <a:pathLst>
                  <a:path extrusionOk="0" h="13711" w="8800">
                    <a:moveTo>
                      <a:pt x="4363" y="0"/>
                    </a:moveTo>
                    <a:lnTo>
                      <a:pt x="1541" y="37"/>
                    </a:lnTo>
                    <a:cubicBezTo>
                      <a:pt x="1467" y="37"/>
                      <a:pt x="1431" y="110"/>
                      <a:pt x="1431" y="183"/>
                    </a:cubicBezTo>
                    <a:lnTo>
                      <a:pt x="1431" y="293"/>
                    </a:lnTo>
                    <a:cubicBezTo>
                      <a:pt x="1101" y="477"/>
                      <a:pt x="1467" y="697"/>
                      <a:pt x="1467" y="697"/>
                    </a:cubicBezTo>
                    <a:lnTo>
                      <a:pt x="1467" y="1173"/>
                    </a:lnTo>
                    <a:cubicBezTo>
                      <a:pt x="1137" y="1320"/>
                      <a:pt x="1137" y="1796"/>
                      <a:pt x="1467" y="1980"/>
                    </a:cubicBezTo>
                    <a:cubicBezTo>
                      <a:pt x="551" y="2713"/>
                      <a:pt x="1" y="3849"/>
                      <a:pt x="38" y="5059"/>
                    </a:cubicBezTo>
                    <a:cubicBezTo>
                      <a:pt x="38" y="6929"/>
                      <a:pt x="258" y="12208"/>
                      <a:pt x="441" y="13711"/>
                    </a:cubicBezTo>
                    <a:lnTo>
                      <a:pt x="8506" y="13711"/>
                    </a:lnTo>
                    <a:cubicBezTo>
                      <a:pt x="8653" y="12355"/>
                      <a:pt x="8799" y="6892"/>
                      <a:pt x="8763" y="4986"/>
                    </a:cubicBezTo>
                    <a:cubicBezTo>
                      <a:pt x="8763" y="3776"/>
                      <a:pt x="8249" y="2640"/>
                      <a:pt x="7296" y="1906"/>
                    </a:cubicBezTo>
                    <a:cubicBezTo>
                      <a:pt x="7626" y="1760"/>
                      <a:pt x="7626" y="1283"/>
                      <a:pt x="7296" y="1100"/>
                    </a:cubicBezTo>
                    <a:lnTo>
                      <a:pt x="7296" y="660"/>
                    </a:lnTo>
                    <a:cubicBezTo>
                      <a:pt x="7296" y="660"/>
                      <a:pt x="7626" y="440"/>
                      <a:pt x="7333" y="220"/>
                    </a:cubicBezTo>
                    <a:lnTo>
                      <a:pt x="7333" y="110"/>
                    </a:lnTo>
                    <a:cubicBezTo>
                      <a:pt x="7333" y="37"/>
                      <a:pt x="7260" y="0"/>
                      <a:pt x="7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0"/>
              <p:cNvSpPr/>
              <p:nvPr/>
            </p:nvSpPr>
            <p:spPr>
              <a:xfrm>
                <a:off x="1098975" y="3222250"/>
                <a:ext cx="176900" cy="33025"/>
              </a:xfrm>
              <a:custGeom>
                <a:rect b="b" l="l" r="r" t="t"/>
                <a:pathLst>
                  <a:path extrusionOk="0" h="1321" w="7076">
                    <a:moveTo>
                      <a:pt x="257" y="1"/>
                    </a:moveTo>
                    <a:lnTo>
                      <a:pt x="0" y="1321"/>
                    </a:lnTo>
                    <a:lnTo>
                      <a:pt x="7076" y="1321"/>
                    </a:lnTo>
                    <a:lnTo>
                      <a:pt x="68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0"/>
              <p:cNvSpPr/>
              <p:nvPr/>
            </p:nvSpPr>
            <p:spPr>
              <a:xfrm>
                <a:off x="937650" y="3313000"/>
                <a:ext cx="219075" cy="264875"/>
              </a:xfrm>
              <a:custGeom>
                <a:rect b="b" l="l" r="r" t="t"/>
                <a:pathLst>
                  <a:path extrusionOk="0" h="10595" w="8763">
                    <a:moveTo>
                      <a:pt x="7150" y="0"/>
                    </a:moveTo>
                    <a:lnTo>
                      <a:pt x="4363" y="37"/>
                    </a:lnTo>
                    <a:lnTo>
                      <a:pt x="1541" y="37"/>
                    </a:lnTo>
                    <a:cubicBezTo>
                      <a:pt x="1467" y="37"/>
                      <a:pt x="1394" y="110"/>
                      <a:pt x="1394" y="183"/>
                    </a:cubicBezTo>
                    <a:lnTo>
                      <a:pt x="1394" y="293"/>
                    </a:lnTo>
                    <a:cubicBezTo>
                      <a:pt x="1101" y="477"/>
                      <a:pt x="1431" y="697"/>
                      <a:pt x="1431" y="697"/>
                    </a:cubicBezTo>
                    <a:lnTo>
                      <a:pt x="1431" y="1137"/>
                    </a:lnTo>
                    <a:cubicBezTo>
                      <a:pt x="1101" y="1320"/>
                      <a:pt x="1101" y="1797"/>
                      <a:pt x="1431" y="1980"/>
                    </a:cubicBezTo>
                    <a:cubicBezTo>
                      <a:pt x="514" y="2713"/>
                      <a:pt x="1" y="3849"/>
                      <a:pt x="1" y="5059"/>
                    </a:cubicBezTo>
                    <a:cubicBezTo>
                      <a:pt x="1" y="6929"/>
                      <a:pt x="1504" y="9092"/>
                      <a:pt x="1651" y="10595"/>
                    </a:cubicBezTo>
                    <a:lnTo>
                      <a:pt x="6930" y="10595"/>
                    </a:lnTo>
                    <a:cubicBezTo>
                      <a:pt x="7076" y="9239"/>
                      <a:pt x="8763" y="6892"/>
                      <a:pt x="8726" y="4986"/>
                    </a:cubicBezTo>
                    <a:cubicBezTo>
                      <a:pt x="8763" y="3776"/>
                      <a:pt x="8213" y="2676"/>
                      <a:pt x="7260" y="1906"/>
                    </a:cubicBezTo>
                    <a:cubicBezTo>
                      <a:pt x="7590" y="1760"/>
                      <a:pt x="7590" y="1283"/>
                      <a:pt x="7260" y="1100"/>
                    </a:cubicBezTo>
                    <a:lnTo>
                      <a:pt x="7260" y="660"/>
                    </a:lnTo>
                    <a:cubicBezTo>
                      <a:pt x="7260" y="660"/>
                      <a:pt x="7626" y="440"/>
                      <a:pt x="7296" y="257"/>
                    </a:cubicBezTo>
                    <a:lnTo>
                      <a:pt x="7296" y="110"/>
                    </a:lnTo>
                    <a:cubicBezTo>
                      <a:pt x="7296" y="37"/>
                      <a:pt x="7223" y="0"/>
                      <a:pt x="71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0"/>
              <p:cNvSpPr/>
              <p:nvPr/>
            </p:nvSpPr>
            <p:spPr>
              <a:xfrm>
                <a:off x="957825" y="3300150"/>
                <a:ext cx="176900" cy="33950"/>
              </a:xfrm>
              <a:custGeom>
                <a:rect b="b" l="l" r="r" t="t"/>
                <a:pathLst>
                  <a:path extrusionOk="0" h="1358" w="7076">
                    <a:moveTo>
                      <a:pt x="257" y="1"/>
                    </a:moveTo>
                    <a:lnTo>
                      <a:pt x="0" y="1357"/>
                    </a:lnTo>
                    <a:lnTo>
                      <a:pt x="7076" y="1357"/>
                    </a:lnTo>
                    <a:lnTo>
                      <a:pt x="68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0"/>
              <p:cNvSpPr/>
              <p:nvPr/>
            </p:nvSpPr>
            <p:spPr>
              <a:xfrm>
                <a:off x="1390425" y="3280000"/>
                <a:ext cx="191575" cy="297875"/>
              </a:xfrm>
              <a:custGeom>
                <a:rect b="b" l="l" r="r" t="t"/>
                <a:pathLst>
                  <a:path extrusionOk="0" h="11915" w="7663">
                    <a:moveTo>
                      <a:pt x="6232" y="0"/>
                    </a:moveTo>
                    <a:lnTo>
                      <a:pt x="3776" y="37"/>
                    </a:lnTo>
                    <a:lnTo>
                      <a:pt x="1320" y="37"/>
                    </a:lnTo>
                    <a:cubicBezTo>
                      <a:pt x="1283" y="37"/>
                      <a:pt x="1210" y="74"/>
                      <a:pt x="1210" y="147"/>
                    </a:cubicBezTo>
                    <a:lnTo>
                      <a:pt x="1210" y="257"/>
                    </a:lnTo>
                    <a:cubicBezTo>
                      <a:pt x="953" y="440"/>
                      <a:pt x="1246" y="624"/>
                      <a:pt x="1246" y="624"/>
                    </a:cubicBezTo>
                    <a:lnTo>
                      <a:pt x="1246" y="990"/>
                    </a:lnTo>
                    <a:cubicBezTo>
                      <a:pt x="953" y="1100"/>
                      <a:pt x="953" y="1577"/>
                      <a:pt x="1246" y="1687"/>
                    </a:cubicBezTo>
                    <a:cubicBezTo>
                      <a:pt x="440" y="2347"/>
                      <a:pt x="0" y="3373"/>
                      <a:pt x="37" y="4400"/>
                    </a:cubicBezTo>
                    <a:cubicBezTo>
                      <a:pt x="37" y="6013"/>
                      <a:pt x="257" y="10632"/>
                      <a:pt x="403" y="11915"/>
                    </a:cubicBezTo>
                    <a:lnTo>
                      <a:pt x="7405" y="11915"/>
                    </a:lnTo>
                    <a:cubicBezTo>
                      <a:pt x="7515" y="10705"/>
                      <a:pt x="7662" y="5976"/>
                      <a:pt x="7625" y="4326"/>
                    </a:cubicBezTo>
                    <a:cubicBezTo>
                      <a:pt x="7625" y="3300"/>
                      <a:pt x="7149" y="2310"/>
                      <a:pt x="6342" y="1687"/>
                    </a:cubicBezTo>
                    <a:cubicBezTo>
                      <a:pt x="6636" y="1540"/>
                      <a:pt x="6636" y="1100"/>
                      <a:pt x="6342" y="954"/>
                    </a:cubicBezTo>
                    <a:lnTo>
                      <a:pt x="6342" y="587"/>
                    </a:lnTo>
                    <a:cubicBezTo>
                      <a:pt x="6342" y="587"/>
                      <a:pt x="6636" y="404"/>
                      <a:pt x="6342" y="220"/>
                    </a:cubicBezTo>
                    <a:lnTo>
                      <a:pt x="6342" y="110"/>
                    </a:lnTo>
                    <a:cubicBezTo>
                      <a:pt x="6342" y="74"/>
                      <a:pt x="6306" y="0"/>
                      <a:pt x="62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0"/>
              <p:cNvSpPr/>
              <p:nvPr/>
            </p:nvSpPr>
            <p:spPr>
              <a:xfrm>
                <a:off x="1408750" y="3269000"/>
                <a:ext cx="153075" cy="29350"/>
              </a:xfrm>
              <a:custGeom>
                <a:rect b="b" l="l" r="r" t="t"/>
                <a:pathLst>
                  <a:path extrusionOk="0" h="1174" w="6123">
                    <a:moveTo>
                      <a:pt x="220" y="0"/>
                    </a:moveTo>
                    <a:lnTo>
                      <a:pt x="0" y="1174"/>
                    </a:lnTo>
                    <a:lnTo>
                      <a:pt x="6123" y="1174"/>
                    </a:lnTo>
                    <a:lnTo>
                      <a:pt x="59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0"/>
              <p:cNvSpPr/>
              <p:nvPr/>
            </p:nvSpPr>
            <p:spPr>
              <a:xfrm>
                <a:off x="1250200" y="3390900"/>
                <a:ext cx="220900" cy="186975"/>
              </a:xfrm>
              <a:custGeom>
                <a:rect b="b" l="l" r="r" t="t"/>
                <a:pathLst>
                  <a:path extrusionOk="0" h="7479" w="8836">
                    <a:moveTo>
                      <a:pt x="7185" y="0"/>
                    </a:moveTo>
                    <a:lnTo>
                      <a:pt x="4363" y="37"/>
                    </a:lnTo>
                    <a:lnTo>
                      <a:pt x="1540" y="37"/>
                    </a:lnTo>
                    <a:cubicBezTo>
                      <a:pt x="1466" y="74"/>
                      <a:pt x="1430" y="110"/>
                      <a:pt x="1430" y="184"/>
                    </a:cubicBezTo>
                    <a:lnTo>
                      <a:pt x="1430" y="294"/>
                    </a:lnTo>
                    <a:cubicBezTo>
                      <a:pt x="1100" y="514"/>
                      <a:pt x="1466" y="697"/>
                      <a:pt x="1466" y="697"/>
                    </a:cubicBezTo>
                    <a:lnTo>
                      <a:pt x="1466" y="1173"/>
                    </a:lnTo>
                    <a:cubicBezTo>
                      <a:pt x="1137" y="1357"/>
                      <a:pt x="1137" y="1797"/>
                      <a:pt x="1466" y="1980"/>
                    </a:cubicBezTo>
                    <a:cubicBezTo>
                      <a:pt x="513" y="2750"/>
                      <a:pt x="0" y="3886"/>
                      <a:pt x="37" y="5059"/>
                    </a:cubicBezTo>
                    <a:cubicBezTo>
                      <a:pt x="37" y="6929"/>
                      <a:pt x="257" y="5976"/>
                      <a:pt x="440" y="7479"/>
                    </a:cubicBezTo>
                    <a:lnTo>
                      <a:pt x="8542" y="7479"/>
                    </a:lnTo>
                    <a:cubicBezTo>
                      <a:pt x="8652" y="6123"/>
                      <a:pt x="8835" y="6892"/>
                      <a:pt x="8762" y="4986"/>
                    </a:cubicBezTo>
                    <a:cubicBezTo>
                      <a:pt x="8762" y="3813"/>
                      <a:pt x="8249" y="2676"/>
                      <a:pt x="7295" y="1943"/>
                    </a:cubicBezTo>
                    <a:cubicBezTo>
                      <a:pt x="7625" y="1760"/>
                      <a:pt x="7625" y="1283"/>
                      <a:pt x="7295" y="1137"/>
                    </a:cubicBezTo>
                    <a:lnTo>
                      <a:pt x="7295" y="660"/>
                    </a:lnTo>
                    <a:cubicBezTo>
                      <a:pt x="7295" y="660"/>
                      <a:pt x="7662" y="440"/>
                      <a:pt x="7332" y="257"/>
                    </a:cubicBezTo>
                    <a:lnTo>
                      <a:pt x="7332" y="147"/>
                    </a:lnTo>
                    <a:cubicBezTo>
                      <a:pt x="7332" y="74"/>
                      <a:pt x="7259" y="0"/>
                      <a:pt x="7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0"/>
              <p:cNvSpPr/>
              <p:nvPr/>
            </p:nvSpPr>
            <p:spPr>
              <a:xfrm>
                <a:off x="1271275" y="3378075"/>
                <a:ext cx="176900" cy="33925"/>
              </a:xfrm>
              <a:custGeom>
                <a:rect b="b" l="l" r="r" t="t"/>
                <a:pathLst>
                  <a:path extrusionOk="0" h="1357" w="7076">
                    <a:moveTo>
                      <a:pt x="257" y="0"/>
                    </a:moveTo>
                    <a:lnTo>
                      <a:pt x="0" y="1356"/>
                    </a:lnTo>
                    <a:lnTo>
                      <a:pt x="7076" y="1356"/>
                    </a:lnTo>
                    <a:lnTo>
                      <a:pt x="68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0"/>
              <p:cNvSpPr/>
              <p:nvPr/>
            </p:nvSpPr>
            <p:spPr>
              <a:xfrm>
                <a:off x="1613125" y="3390900"/>
                <a:ext cx="219975" cy="186975"/>
              </a:xfrm>
              <a:custGeom>
                <a:rect b="b" l="l" r="r" t="t"/>
                <a:pathLst>
                  <a:path extrusionOk="0" h="7479" w="8799">
                    <a:moveTo>
                      <a:pt x="7149" y="0"/>
                    </a:moveTo>
                    <a:lnTo>
                      <a:pt x="4363" y="37"/>
                    </a:lnTo>
                    <a:lnTo>
                      <a:pt x="1540" y="37"/>
                    </a:lnTo>
                    <a:cubicBezTo>
                      <a:pt x="1467" y="74"/>
                      <a:pt x="1394" y="110"/>
                      <a:pt x="1394" y="184"/>
                    </a:cubicBezTo>
                    <a:lnTo>
                      <a:pt x="1394" y="294"/>
                    </a:lnTo>
                    <a:cubicBezTo>
                      <a:pt x="1064" y="514"/>
                      <a:pt x="1430" y="697"/>
                      <a:pt x="1430" y="697"/>
                    </a:cubicBezTo>
                    <a:lnTo>
                      <a:pt x="1430" y="1173"/>
                    </a:lnTo>
                    <a:cubicBezTo>
                      <a:pt x="1100" y="1357"/>
                      <a:pt x="1100" y="1797"/>
                      <a:pt x="1430" y="1980"/>
                    </a:cubicBezTo>
                    <a:cubicBezTo>
                      <a:pt x="514" y="2750"/>
                      <a:pt x="0" y="3886"/>
                      <a:pt x="37" y="5059"/>
                    </a:cubicBezTo>
                    <a:cubicBezTo>
                      <a:pt x="37" y="6929"/>
                      <a:pt x="257" y="5976"/>
                      <a:pt x="404" y="7479"/>
                    </a:cubicBezTo>
                    <a:lnTo>
                      <a:pt x="8506" y="7479"/>
                    </a:lnTo>
                    <a:cubicBezTo>
                      <a:pt x="8652" y="6123"/>
                      <a:pt x="8799" y="6892"/>
                      <a:pt x="8726" y="4986"/>
                    </a:cubicBezTo>
                    <a:cubicBezTo>
                      <a:pt x="8762" y="3813"/>
                      <a:pt x="8212" y="2676"/>
                      <a:pt x="7259" y="1943"/>
                    </a:cubicBezTo>
                    <a:cubicBezTo>
                      <a:pt x="7589" y="1760"/>
                      <a:pt x="7589" y="1283"/>
                      <a:pt x="7259" y="1137"/>
                    </a:cubicBezTo>
                    <a:lnTo>
                      <a:pt x="7259" y="660"/>
                    </a:lnTo>
                    <a:cubicBezTo>
                      <a:pt x="7259" y="660"/>
                      <a:pt x="7626" y="440"/>
                      <a:pt x="7296" y="257"/>
                    </a:cubicBezTo>
                    <a:lnTo>
                      <a:pt x="7296" y="147"/>
                    </a:lnTo>
                    <a:cubicBezTo>
                      <a:pt x="7296" y="74"/>
                      <a:pt x="7223" y="0"/>
                      <a:pt x="7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0"/>
              <p:cNvSpPr/>
              <p:nvPr/>
            </p:nvSpPr>
            <p:spPr>
              <a:xfrm>
                <a:off x="1633300" y="3378075"/>
                <a:ext cx="176900" cy="33925"/>
              </a:xfrm>
              <a:custGeom>
                <a:rect b="b" l="l" r="r" t="t"/>
                <a:pathLst>
                  <a:path extrusionOk="0" h="1357" w="7076">
                    <a:moveTo>
                      <a:pt x="257" y="0"/>
                    </a:moveTo>
                    <a:lnTo>
                      <a:pt x="0" y="1356"/>
                    </a:lnTo>
                    <a:lnTo>
                      <a:pt x="7075" y="1356"/>
                    </a:lnTo>
                    <a:lnTo>
                      <a:pt x="68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0"/>
              <p:cNvSpPr/>
              <p:nvPr/>
            </p:nvSpPr>
            <p:spPr>
              <a:xfrm>
                <a:off x="1503150" y="3337725"/>
                <a:ext cx="199825" cy="240150"/>
              </a:xfrm>
              <a:custGeom>
                <a:rect b="b" l="l" r="r" t="t"/>
                <a:pathLst>
                  <a:path extrusionOk="0" h="9606" w="7993">
                    <a:moveTo>
                      <a:pt x="6489" y="1"/>
                    </a:moveTo>
                    <a:lnTo>
                      <a:pt x="3960" y="38"/>
                    </a:lnTo>
                    <a:lnTo>
                      <a:pt x="1393" y="74"/>
                    </a:lnTo>
                    <a:cubicBezTo>
                      <a:pt x="1320" y="74"/>
                      <a:pt x="1283" y="111"/>
                      <a:pt x="1283" y="184"/>
                    </a:cubicBezTo>
                    <a:lnTo>
                      <a:pt x="1283" y="294"/>
                    </a:lnTo>
                    <a:cubicBezTo>
                      <a:pt x="990" y="441"/>
                      <a:pt x="1320" y="661"/>
                      <a:pt x="1320" y="661"/>
                    </a:cubicBezTo>
                    <a:lnTo>
                      <a:pt x="1320" y="1064"/>
                    </a:lnTo>
                    <a:cubicBezTo>
                      <a:pt x="953" y="1174"/>
                      <a:pt x="953" y="1651"/>
                      <a:pt x="1320" y="1797"/>
                    </a:cubicBezTo>
                    <a:cubicBezTo>
                      <a:pt x="477" y="2494"/>
                      <a:pt x="0" y="3520"/>
                      <a:pt x="37" y="4584"/>
                    </a:cubicBezTo>
                    <a:cubicBezTo>
                      <a:pt x="37" y="6270"/>
                      <a:pt x="1357" y="8250"/>
                      <a:pt x="1503" y="9606"/>
                    </a:cubicBezTo>
                    <a:lnTo>
                      <a:pt x="6306" y="9606"/>
                    </a:lnTo>
                    <a:cubicBezTo>
                      <a:pt x="6452" y="8360"/>
                      <a:pt x="7992" y="6233"/>
                      <a:pt x="7956" y="4510"/>
                    </a:cubicBezTo>
                    <a:cubicBezTo>
                      <a:pt x="7956" y="3447"/>
                      <a:pt x="7479" y="2421"/>
                      <a:pt x="6636" y="1761"/>
                    </a:cubicBezTo>
                    <a:cubicBezTo>
                      <a:pt x="6966" y="1614"/>
                      <a:pt x="6966" y="1137"/>
                      <a:pt x="6636" y="991"/>
                    </a:cubicBezTo>
                    <a:lnTo>
                      <a:pt x="6636" y="588"/>
                    </a:lnTo>
                    <a:cubicBezTo>
                      <a:pt x="6636" y="588"/>
                      <a:pt x="6929" y="404"/>
                      <a:pt x="6636" y="221"/>
                    </a:cubicBezTo>
                    <a:lnTo>
                      <a:pt x="6636" y="111"/>
                    </a:lnTo>
                    <a:cubicBezTo>
                      <a:pt x="6636" y="74"/>
                      <a:pt x="6562" y="1"/>
                      <a:pt x="6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0"/>
              <p:cNvSpPr/>
              <p:nvPr/>
            </p:nvSpPr>
            <p:spPr>
              <a:xfrm>
                <a:off x="1522400" y="3325825"/>
                <a:ext cx="160400" cy="30275"/>
              </a:xfrm>
              <a:custGeom>
                <a:rect b="b" l="l" r="r" t="t"/>
                <a:pathLst>
                  <a:path extrusionOk="0" h="1211" w="6416">
                    <a:moveTo>
                      <a:pt x="257" y="0"/>
                    </a:moveTo>
                    <a:lnTo>
                      <a:pt x="0" y="1210"/>
                    </a:lnTo>
                    <a:lnTo>
                      <a:pt x="6416" y="1210"/>
                    </a:lnTo>
                    <a:lnTo>
                      <a:pt x="61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20"/>
            <p:cNvGrpSpPr/>
            <p:nvPr/>
          </p:nvGrpSpPr>
          <p:grpSpPr>
            <a:xfrm>
              <a:off x="7620410" y="3258750"/>
              <a:ext cx="605526" cy="208200"/>
              <a:chOff x="7138068" y="2592629"/>
              <a:chExt cx="701246" cy="232678"/>
            </a:xfrm>
          </p:grpSpPr>
          <p:sp>
            <p:nvSpPr>
              <p:cNvPr id="1479" name="Google Shape;1479;p20"/>
              <p:cNvSpPr/>
              <p:nvPr/>
            </p:nvSpPr>
            <p:spPr>
              <a:xfrm>
                <a:off x="7185238" y="2709332"/>
                <a:ext cx="653262" cy="115975"/>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0"/>
              <p:cNvSpPr/>
              <p:nvPr/>
            </p:nvSpPr>
            <p:spPr>
              <a:xfrm>
                <a:off x="7185238" y="2702734"/>
                <a:ext cx="351094" cy="122572"/>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0"/>
              <p:cNvSpPr/>
              <p:nvPr/>
            </p:nvSpPr>
            <p:spPr>
              <a:xfrm>
                <a:off x="7565251" y="2721756"/>
                <a:ext cx="273249" cy="92797"/>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0"/>
              <p:cNvSpPr/>
              <p:nvPr/>
            </p:nvSpPr>
            <p:spPr>
              <a:xfrm>
                <a:off x="7599182" y="2737480"/>
                <a:ext cx="239318" cy="10839"/>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0"/>
              <p:cNvSpPr/>
              <p:nvPr/>
            </p:nvSpPr>
            <p:spPr>
              <a:xfrm>
                <a:off x="7675356" y="2776423"/>
                <a:ext cx="163958" cy="9982"/>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0"/>
              <p:cNvSpPr/>
              <p:nvPr/>
            </p:nvSpPr>
            <p:spPr>
              <a:xfrm>
                <a:off x="7138068" y="2592629"/>
                <a:ext cx="653220" cy="116746"/>
              </a:xfrm>
              <a:custGeom>
                <a:rect b="b" l="l" r="r" t="t"/>
                <a:pathLst>
                  <a:path extrusionOk="0" h="2725" w="15247">
                    <a:moveTo>
                      <a:pt x="0" y="0"/>
                    </a:moveTo>
                    <a:lnTo>
                      <a:pt x="0" y="2416"/>
                    </a:lnTo>
                    <a:lnTo>
                      <a:pt x="8194" y="2725"/>
                    </a:lnTo>
                    <a:lnTo>
                      <a:pt x="15247" y="2725"/>
                    </a:lnTo>
                    <a:lnTo>
                      <a:pt x="152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0"/>
              <p:cNvSpPr/>
              <p:nvPr/>
            </p:nvSpPr>
            <p:spPr>
              <a:xfrm>
                <a:off x="7138068" y="2592629"/>
                <a:ext cx="351051" cy="116746"/>
              </a:xfrm>
              <a:custGeom>
                <a:rect b="b" l="l" r="r" t="t"/>
                <a:pathLst>
                  <a:path extrusionOk="0" h="2725" w="8194">
                    <a:moveTo>
                      <a:pt x="0" y="0"/>
                    </a:moveTo>
                    <a:lnTo>
                      <a:pt x="0" y="2570"/>
                    </a:lnTo>
                    <a:lnTo>
                      <a:pt x="8194" y="2725"/>
                    </a:lnTo>
                    <a:lnTo>
                      <a:pt x="81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0"/>
              <p:cNvSpPr/>
              <p:nvPr/>
            </p:nvSpPr>
            <p:spPr>
              <a:xfrm>
                <a:off x="7518038" y="2605053"/>
                <a:ext cx="273249" cy="92754"/>
              </a:xfrm>
              <a:custGeom>
                <a:rect b="b" l="l" r="r" t="t"/>
                <a:pathLst>
                  <a:path extrusionOk="0" h="2165" w="6378">
                    <a:moveTo>
                      <a:pt x="1" y="0"/>
                    </a:moveTo>
                    <a:lnTo>
                      <a:pt x="1" y="2048"/>
                    </a:lnTo>
                    <a:lnTo>
                      <a:pt x="6378" y="2164"/>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0"/>
              <p:cNvSpPr/>
              <p:nvPr/>
            </p:nvSpPr>
            <p:spPr>
              <a:xfrm>
                <a:off x="7551155" y="2621591"/>
                <a:ext cx="240132" cy="9982"/>
              </a:xfrm>
              <a:custGeom>
                <a:rect b="b" l="l" r="r" t="t"/>
                <a:pathLst>
                  <a:path extrusionOk="0" h="233" w="5605">
                    <a:moveTo>
                      <a:pt x="5605" y="1"/>
                    </a:moveTo>
                    <a:lnTo>
                      <a:pt x="1" y="116"/>
                    </a:lnTo>
                    <a:lnTo>
                      <a:pt x="5605" y="232"/>
                    </a:lnTo>
                    <a:lnTo>
                      <a:pt x="56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0"/>
              <p:cNvSpPr/>
              <p:nvPr/>
            </p:nvSpPr>
            <p:spPr>
              <a:xfrm>
                <a:off x="7627329" y="2659678"/>
                <a:ext cx="164815" cy="10796"/>
              </a:xfrm>
              <a:custGeom>
                <a:rect b="b" l="l" r="r" t="t"/>
                <a:pathLst>
                  <a:path extrusionOk="0" h="252" w="3847">
                    <a:moveTo>
                      <a:pt x="3846" y="0"/>
                    </a:moveTo>
                    <a:lnTo>
                      <a:pt x="1" y="20"/>
                    </a:lnTo>
                    <a:lnTo>
                      <a:pt x="3827" y="252"/>
                    </a:lnTo>
                    <a:lnTo>
                      <a:pt x="3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20"/>
            <p:cNvGrpSpPr/>
            <p:nvPr/>
          </p:nvGrpSpPr>
          <p:grpSpPr>
            <a:xfrm>
              <a:off x="7246784" y="1909017"/>
              <a:ext cx="1343141" cy="628234"/>
              <a:chOff x="7246784" y="1909017"/>
              <a:chExt cx="1343141" cy="628234"/>
            </a:xfrm>
          </p:grpSpPr>
          <p:sp>
            <p:nvSpPr>
              <p:cNvPr id="1490" name="Google Shape;1490;p20"/>
              <p:cNvSpPr/>
              <p:nvPr/>
            </p:nvSpPr>
            <p:spPr>
              <a:xfrm flipH="1">
                <a:off x="7246784" y="2346227"/>
                <a:ext cx="1343141" cy="37779"/>
              </a:xfrm>
              <a:custGeom>
                <a:rect b="b" l="l" r="r" t="t"/>
                <a:pathLst>
                  <a:path extrusionOk="0" h="1357" w="48245">
                    <a:moveTo>
                      <a:pt x="0" y="0"/>
                    </a:moveTo>
                    <a:lnTo>
                      <a:pt x="0" y="1357"/>
                    </a:lnTo>
                    <a:lnTo>
                      <a:pt x="48245" y="1357"/>
                    </a:lnTo>
                    <a:lnTo>
                      <a:pt x="482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0"/>
              <p:cNvSpPr/>
              <p:nvPr/>
            </p:nvSpPr>
            <p:spPr>
              <a:xfrm flipH="1">
                <a:off x="7502940" y="2383978"/>
                <a:ext cx="1086985" cy="153120"/>
              </a:xfrm>
              <a:custGeom>
                <a:rect b="b" l="l" r="r" t="t"/>
                <a:pathLst>
                  <a:path extrusionOk="0" h="5500" w="39044">
                    <a:moveTo>
                      <a:pt x="0" y="1"/>
                    </a:moveTo>
                    <a:lnTo>
                      <a:pt x="0" y="5500"/>
                    </a:lnTo>
                    <a:lnTo>
                      <a:pt x="39043" y="5500"/>
                    </a:lnTo>
                    <a:lnTo>
                      <a:pt x="390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0"/>
              <p:cNvSpPr/>
              <p:nvPr/>
            </p:nvSpPr>
            <p:spPr>
              <a:xfrm flipH="1">
                <a:off x="7246784" y="2384131"/>
                <a:ext cx="256184" cy="153120"/>
              </a:xfrm>
              <a:custGeom>
                <a:rect b="b" l="l" r="r" t="t"/>
                <a:pathLst>
                  <a:path extrusionOk="0" h="5500" w="9202">
                    <a:moveTo>
                      <a:pt x="0" y="0"/>
                    </a:moveTo>
                    <a:lnTo>
                      <a:pt x="0" y="5499"/>
                    </a:lnTo>
                    <a:lnTo>
                      <a:pt x="92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0"/>
              <p:cNvSpPr/>
              <p:nvPr/>
            </p:nvSpPr>
            <p:spPr>
              <a:xfrm flipH="1">
                <a:off x="7527046" y="1909017"/>
                <a:ext cx="406799" cy="437061"/>
              </a:xfrm>
              <a:custGeom>
                <a:rect b="b" l="l" r="r" t="t"/>
                <a:pathLst>
                  <a:path extrusionOk="0" h="18038" w="11439">
                    <a:moveTo>
                      <a:pt x="3813" y="1"/>
                    </a:moveTo>
                    <a:lnTo>
                      <a:pt x="0" y="807"/>
                    </a:lnTo>
                    <a:lnTo>
                      <a:pt x="3630" y="18038"/>
                    </a:lnTo>
                    <a:lnTo>
                      <a:pt x="11218" y="18038"/>
                    </a:lnTo>
                    <a:lnTo>
                      <a:pt x="114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0"/>
              <p:cNvSpPr/>
              <p:nvPr/>
            </p:nvSpPr>
            <p:spPr>
              <a:xfrm flipH="1">
                <a:off x="7766951" y="1919678"/>
                <a:ext cx="260780" cy="426400"/>
              </a:xfrm>
              <a:custGeom>
                <a:rect b="b" l="l" r="r" t="t"/>
                <a:pathLst>
                  <a:path extrusionOk="0" h="17598" w="7333">
                    <a:moveTo>
                      <a:pt x="37" y="1"/>
                    </a:moveTo>
                    <a:lnTo>
                      <a:pt x="1" y="17598"/>
                    </a:lnTo>
                    <a:lnTo>
                      <a:pt x="6380" y="17598"/>
                    </a:lnTo>
                    <a:lnTo>
                      <a:pt x="73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0"/>
              <p:cNvSpPr/>
              <p:nvPr/>
            </p:nvSpPr>
            <p:spPr>
              <a:xfrm flipH="1">
                <a:off x="8214114" y="1919678"/>
                <a:ext cx="260780" cy="426400"/>
              </a:xfrm>
              <a:custGeom>
                <a:rect b="b" l="l" r="r" t="t"/>
                <a:pathLst>
                  <a:path extrusionOk="0" h="17598" w="7333">
                    <a:moveTo>
                      <a:pt x="0" y="1"/>
                    </a:moveTo>
                    <a:lnTo>
                      <a:pt x="0" y="17598"/>
                    </a:lnTo>
                    <a:lnTo>
                      <a:pt x="6379" y="17598"/>
                    </a:lnTo>
                    <a:lnTo>
                      <a:pt x="73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0"/>
              <p:cNvSpPr/>
              <p:nvPr/>
            </p:nvSpPr>
            <p:spPr>
              <a:xfrm flipH="1">
                <a:off x="8314507" y="1981852"/>
                <a:ext cx="275112" cy="364225"/>
              </a:xfrm>
              <a:custGeom>
                <a:rect b="b" l="l" r="r" t="t"/>
                <a:pathLst>
                  <a:path extrusionOk="0" h="15032" w="7736">
                    <a:moveTo>
                      <a:pt x="0" y="1"/>
                    </a:moveTo>
                    <a:lnTo>
                      <a:pt x="0" y="15032"/>
                    </a:lnTo>
                    <a:lnTo>
                      <a:pt x="7296" y="15032"/>
                    </a:lnTo>
                    <a:lnTo>
                      <a:pt x="7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0"/>
              <p:cNvSpPr/>
              <p:nvPr/>
            </p:nvSpPr>
            <p:spPr>
              <a:xfrm flipH="1">
                <a:off x="8248005" y="1981852"/>
                <a:ext cx="82185" cy="364225"/>
              </a:xfrm>
              <a:custGeom>
                <a:rect b="b" l="l" r="r" t="t"/>
                <a:pathLst>
                  <a:path extrusionOk="0" h="15032" w="2311">
                    <a:moveTo>
                      <a:pt x="1" y="1"/>
                    </a:moveTo>
                    <a:lnTo>
                      <a:pt x="1" y="15032"/>
                    </a:lnTo>
                    <a:lnTo>
                      <a:pt x="2310" y="15032"/>
                    </a:lnTo>
                    <a:lnTo>
                      <a:pt x="23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0"/>
              <p:cNvSpPr/>
              <p:nvPr/>
            </p:nvSpPr>
            <p:spPr>
              <a:xfrm flipH="1">
                <a:off x="8121545" y="1919678"/>
                <a:ext cx="126496" cy="42640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0"/>
              <p:cNvSpPr/>
              <p:nvPr/>
            </p:nvSpPr>
            <p:spPr>
              <a:xfrm flipH="1">
                <a:off x="8121545" y="1956992"/>
                <a:ext cx="126496" cy="24884"/>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0"/>
              <p:cNvSpPr/>
              <p:nvPr/>
            </p:nvSpPr>
            <p:spPr>
              <a:xfrm flipH="1">
                <a:off x="8154155" y="2036055"/>
                <a:ext cx="61310" cy="194543"/>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0"/>
              <p:cNvSpPr/>
              <p:nvPr/>
            </p:nvSpPr>
            <p:spPr>
              <a:xfrm flipH="1">
                <a:off x="7897323" y="1965885"/>
                <a:ext cx="88693" cy="380193"/>
              </a:xfrm>
              <a:custGeom>
                <a:rect b="b" l="l" r="r" t="t"/>
                <a:pathLst>
                  <a:path extrusionOk="0" h="15691" w="2494">
                    <a:moveTo>
                      <a:pt x="1" y="0"/>
                    </a:moveTo>
                    <a:lnTo>
                      <a:pt x="1" y="15691"/>
                    </a:lnTo>
                    <a:lnTo>
                      <a:pt x="2494" y="15691"/>
                    </a:lnTo>
                    <a:lnTo>
                      <a:pt x="24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0"/>
              <p:cNvSpPr/>
              <p:nvPr/>
            </p:nvSpPr>
            <p:spPr>
              <a:xfrm flipH="1">
                <a:off x="7897323" y="2068038"/>
                <a:ext cx="88693" cy="171451"/>
              </a:xfrm>
              <a:custGeom>
                <a:rect b="b" l="l" r="r" t="t"/>
                <a:pathLst>
                  <a:path extrusionOk="0" h="7076" w="2494">
                    <a:moveTo>
                      <a:pt x="1" y="0"/>
                    </a:moveTo>
                    <a:lnTo>
                      <a:pt x="1" y="7075"/>
                    </a:lnTo>
                    <a:lnTo>
                      <a:pt x="2494" y="7075"/>
                    </a:lnTo>
                    <a:lnTo>
                      <a:pt x="2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0"/>
              <p:cNvSpPr/>
              <p:nvPr/>
            </p:nvSpPr>
            <p:spPr>
              <a:xfrm flipH="1">
                <a:off x="7982068" y="1945435"/>
                <a:ext cx="139512" cy="400643"/>
              </a:xfrm>
              <a:custGeom>
                <a:rect b="b" l="l" r="r" t="t"/>
                <a:pathLst>
                  <a:path extrusionOk="0" h="16535" w="3923">
                    <a:moveTo>
                      <a:pt x="0" y="1"/>
                    </a:moveTo>
                    <a:lnTo>
                      <a:pt x="0" y="16535"/>
                    </a:lnTo>
                    <a:lnTo>
                      <a:pt x="3923" y="16535"/>
                    </a:lnTo>
                    <a:lnTo>
                      <a:pt x="39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0"/>
              <p:cNvSpPr/>
              <p:nvPr/>
            </p:nvSpPr>
            <p:spPr>
              <a:xfrm flipH="1">
                <a:off x="7982068" y="1997844"/>
                <a:ext cx="139512" cy="24908"/>
              </a:xfrm>
              <a:custGeom>
                <a:rect b="b" l="l" r="r" t="t"/>
                <a:pathLst>
                  <a:path extrusionOk="0" h="1028" w="3923">
                    <a:moveTo>
                      <a:pt x="0" y="1"/>
                    </a:moveTo>
                    <a:lnTo>
                      <a:pt x="0" y="1027"/>
                    </a:lnTo>
                    <a:lnTo>
                      <a:pt x="3923" y="1027"/>
                    </a:lnTo>
                    <a:lnTo>
                      <a:pt x="39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0"/>
              <p:cNvSpPr/>
              <p:nvPr/>
            </p:nvSpPr>
            <p:spPr>
              <a:xfrm flipH="1">
                <a:off x="7662646" y="1919678"/>
                <a:ext cx="139547" cy="426400"/>
              </a:xfrm>
              <a:custGeom>
                <a:rect b="b" l="l" r="r" t="t"/>
                <a:pathLst>
                  <a:path extrusionOk="0" h="17598" w="3924">
                    <a:moveTo>
                      <a:pt x="1" y="1"/>
                    </a:moveTo>
                    <a:lnTo>
                      <a:pt x="1" y="17598"/>
                    </a:lnTo>
                    <a:lnTo>
                      <a:pt x="3924" y="17598"/>
                    </a:lnTo>
                    <a:lnTo>
                      <a:pt x="39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0"/>
              <p:cNvSpPr/>
              <p:nvPr/>
            </p:nvSpPr>
            <p:spPr>
              <a:xfrm flipH="1">
                <a:off x="7662646" y="1956992"/>
                <a:ext cx="138231" cy="24884"/>
              </a:xfrm>
              <a:custGeom>
                <a:rect b="b" l="l" r="r" t="t"/>
                <a:pathLst>
                  <a:path extrusionOk="0" h="1027" w="3887">
                    <a:moveTo>
                      <a:pt x="1" y="0"/>
                    </a:moveTo>
                    <a:lnTo>
                      <a:pt x="1" y="1027"/>
                    </a:lnTo>
                    <a:lnTo>
                      <a:pt x="3887" y="1027"/>
                    </a:lnTo>
                    <a:lnTo>
                      <a:pt x="38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0"/>
              <p:cNvSpPr/>
              <p:nvPr/>
            </p:nvSpPr>
            <p:spPr>
              <a:xfrm flipH="1">
                <a:off x="7662646" y="2283879"/>
                <a:ext cx="139547" cy="24884"/>
              </a:xfrm>
              <a:custGeom>
                <a:rect b="b" l="l" r="r" t="t"/>
                <a:pathLst>
                  <a:path extrusionOk="0" h="1027" w="3924">
                    <a:moveTo>
                      <a:pt x="1" y="0"/>
                    </a:moveTo>
                    <a:lnTo>
                      <a:pt x="1" y="1027"/>
                    </a:lnTo>
                    <a:lnTo>
                      <a:pt x="3924" y="1027"/>
                    </a:lnTo>
                    <a:lnTo>
                      <a:pt x="39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0"/>
              <p:cNvSpPr/>
              <p:nvPr/>
            </p:nvSpPr>
            <p:spPr>
              <a:xfrm flipH="1">
                <a:off x="7695221" y="2036055"/>
                <a:ext cx="73045" cy="194543"/>
              </a:xfrm>
              <a:custGeom>
                <a:rect b="b" l="l" r="r" t="t"/>
                <a:pathLst>
                  <a:path extrusionOk="0" h="8029" w="2054">
                    <a:moveTo>
                      <a:pt x="0" y="0"/>
                    </a:moveTo>
                    <a:lnTo>
                      <a:pt x="0" y="8029"/>
                    </a:lnTo>
                    <a:lnTo>
                      <a:pt x="2053" y="8029"/>
                    </a:lnTo>
                    <a:lnTo>
                      <a:pt x="20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0"/>
              <p:cNvSpPr/>
              <p:nvPr/>
            </p:nvSpPr>
            <p:spPr>
              <a:xfrm flipH="1">
                <a:off x="7399306" y="1909017"/>
                <a:ext cx="263376" cy="437061"/>
              </a:xfrm>
              <a:custGeom>
                <a:rect b="b" l="l" r="r" t="t"/>
                <a:pathLst>
                  <a:path extrusionOk="0" h="18038" w="7406">
                    <a:moveTo>
                      <a:pt x="3813" y="1"/>
                    </a:moveTo>
                    <a:lnTo>
                      <a:pt x="1" y="807"/>
                    </a:lnTo>
                    <a:lnTo>
                      <a:pt x="3593" y="18038"/>
                    </a:lnTo>
                    <a:lnTo>
                      <a:pt x="7406" y="17231"/>
                    </a:lnTo>
                    <a:lnTo>
                      <a:pt x="3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0"/>
              <p:cNvSpPr/>
              <p:nvPr/>
            </p:nvSpPr>
            <p:spPr>
              <a:xfrm flipH="1">
                <a:off x="7409726" y="2266119"/>
                <a:ext cx="143424" cy="43541"/>
              </a:xfrm>
              <a:custGeom>
                <a:rect b="b" l="l" r="r" t="t"/>
                <a:pathLst>
                  <a:path extrusionOk="0" h="1797" w="4033">
                    <a:moveTo>
                      <a:pt x="3813" y="0"/>
                    </a:moveTo>
                    <a:lnTo>
                      <a:pt x="0" y="807"/>
                    </a:lnTo>
                    <a:lnTo>
                      <a:pt x="220" y="1797"/>
                    </a:lnTo>
                    <a:lnTo>
                      <a:pt x="4033" y="990"/>
                    </a:lnTo>
                    <a:lnTo>
                      <a:pt x="38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0"/>
              <p:cNvSpPr/>
              <p:nvPr/>
            </p:nvSpPr>
            <p:spPr>
              <a:xfrm flipH="1">
                <a:off x="7465772" y="2028059"/>
                <a:ext cx="130408" cy="200770"/>
              </a:xfrm>
              <a:custGeom>
                <a:rect b="b" l="l" r="r" t="t"/>
                <a:pathLst>
                  <a:path extrusionOk="0" h="8286" w="3667">
                    <a:moveTo>
                      <a:pt x="2017" y="0"/>
                    </a:moveTo>
                    <a:lnTo>
                      <a:pt x="0" y="404"/>
                    </a:lnTo>
                    <a:lnTo>
                      <a:pt x="1650" y="8286"/>
                    </a:lnTo>
                    <a:lnTo>
                      <a:pt x="3666" y="7846"/>
                    </a:lnTo>
                    <a:lnTo>
                      <a:pt x="20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0"/>
              <p:cNvSpPr/>
              <p:nvPr/>
            </p:nvSpPr>
            <p:spPr>
              <a:xfrm flipH="1">
                <a:off x="7789089" y="2041385"/>
                <a:ext cx="96517" cy="304692"/>
              </a:xfrm>
              <a:custGeom>
                <a:rect b="b" l="l" r="r" t="t"/>
                <a:pathLst>
                  <a:path extrusionOk="0" h="12575" w="2714">
                    <a:moveTo>
                      <a:pt x="1" y="0"/>
                    </a:moveTo>
                    <a:lnTo>
                      <a:pt x="1" y="12575"/>
                    </a:lnTo>
                    <a:lnTo>
                      <a:pt x="2714" y="12575"/>
                    </a:lnTo>
                    <a:lnTo>
                      <a:pt x="2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grpSp>
        <p:nvGrpSpPr>
          <p:cNvPr id="93" name="Google Shape;93;p3"/>
          <p:cNvGrpSpPr/>
          <p:nvPr/>
        </p:nvGrpSpPr>
        <p:grpSpPr>
          <a:xfrm>
            <a:off x="8371159" y="1228895"/>
            <a:ext cx="1132543" cy="2866889"/>
            <a:chOff x="-221497" y="1179358"/>
            <a:chExt cx="1179732" cy="2866889"/>
          </a:xfrm>
        </p:grpSpPr>
        <p:grpSp>
          <p:nvGrpSpPr>
            <p:cNvPr id="94" name="Google Shape;94;p3"/>
            <p:cNvGrpSpPr/>
            <p:nvPr/>
          </p:nvGrpSpPr>
          <p:grpSpPr>
            <a:xfrm>
              <a:off x="-221497" y="1179358"/>
              <a:ext cx="1179732" cy="2866889"/>
              <a:chOff x="-221497" y="1179358"/>
              <a:chExt cx="1179732" cy="2866889"/>
            </a:xfrm>
          </p:grpSpPr>
          <p:grpSp>
            <p:nvGrpSpPr>
              <p:cNvPr id="95" name="Google Shape;95;p3"/>
              <p:cNvGrpSpPr/>
              <p:nvPr/>
            </p:nvGrpSpPr>
            <p:grpSpPr>
              <a:xfrm>
                <a:off x="-221497" y="1179358"/>
                <a:ext cx="1179732" cy="2866889"/>
                <a:chOff x="-221497" y="1179358"/>
                <a:chExt cx="1179732" cy="2866889"/>
              </a:xfrm>
            </p:grpSpPr>
            <p:sp>
              <p:nvSpPr>
                <p:cNvPr id="96" name="Google Shape;96;p3"/>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3"/>
            <p:cNvGrpSpPr/>
            <p:nvPr/>
          </p:nvGrpSpPr>
          <p:grpSpPr>
            <a:xfrm>
              <a:off x="-93016" y="3230957"/>
              <a:ext cx="501676" cy="471172"/>
              <a:chOff x="-93016" y="3230957"/>
              <a:chExt cx="501676" cy="471172"/>
            </a:xfrm>
          </p:grpSpPr>
          <p:sp>
            <p:nvSpPr>
              <p:cNvPr id="106" name="Google Shape;106;p3"/>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3"/>
            <p:cNvGrpSpPr/>
            <p:nvPr/>
          </p:nvGrpSpPr>
          <p:grpSpPr>
            <a:xfrm>
              <a:off x="-84300" y="2373940"/>
              <a:ext cx="506786" cy="503866"/>
              <a:chOff x="-84300" y="1516940"/>
              <a:chExt cx="506786" cy="503866"/>
            </a:xfrm>
          </p:grpSpPr>
          <p:sp>
            <p:nvSpPr>
              <p:cNvPr id="111" name="Google Shape;111;p3"/>
              <p:cNvSpPr/>
              <p:nvPr/>
            </p:nvSpPr>
            <p:spPr>
              <a:xfrm>
                <a:off x="46397" y="1548872"/>
                <a:ext cx="74797" cy="471923"/>
              </a:xfrm>
              <a:custGeom>
                <a:rect b="b" l="l" r="r" t="t"/>
                <a:pathLst>
                  <a:path extrusionOk="0" h="12562" w="1991">
                    <a:moveTo>
                      <a:pt x="0" y="1"/>
                    </a:moveTo>
                    <a:lnTo>
                      <a:pt x="0" y="12561"/>
                    </a:lnTo>
                    <a:lnTo>
                      <a:pt x="1990" y="12561"/>
                    </a:lnTo>
                    <a:lnTo>
                      <a:pt x="19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21156" y="1548872"/>
                <a:ext cx="203315" cy="471923"/>
              </a:xfrm>
              <a:custGeom>
                <a:rect b="b" l="l" r="r" t="t"/>
                <a:pathLst>
                  <a:path extrusionOk="0" h="12562" w="5412">
                    <a:moveTo>
                      <a:pt x="0" y="1"/>
                    </a:moveTo>
                    <a:lnTo>
                      <a:pt x="0" y="12561"/>
                    </a:lnTo>
                    <a:lnTo>
                      <a:pt x="5411" y="12561"/>
                    </a:lnTo>
                    <a:lnTo>
                      <a:pt x="5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94488" y="1633098"/>
                <a:ext cx="61723" cy="387697"/>
              </a:xfrm>
              <a:custGeom>
                <a:rect b="b" l="l" r="r" t="t"/>
                <a:pathLst>
                  <a:path extrusionOk="0" h="10320" w="1643">
                    <a:moveTo>
                      <a:pt x="0" y="0"/>
                    </a:moveTo>
                    <a:lnTo>
                      <a:pt x="0" y="10319"/>
                    </a:lnTo>
                    <a:lnTo>
                      <a:pt x="1643" y="10319"/>
                    </a:lnTo>
                    <a:lnTo>
                      <a:pt x="16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56174" y="1633098"/>
                <a:ext cx="166311" cy="387697"/>
              </a:xfrm>
              <a:custGeom>
                <a:rect b="b" l="l" r="r" t="t"/>
                <a:pathLst>
                  <a:path extrusionOk="0" h="10320" w="4427">
                    <a:moveTo>
                      <a:pt x="1" y="0"/>
                    </a:moveTo>
                    <a:lnTo>
                      <a:pt x="1" y="10319"/>
                    </a:lnTo>
                    <a:lnTo>
                      <a:pt x="4426" y="10319"/>
                    </a:lnTo>
                    <a:lnTo>
                      <a:pt x="44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3"/>
              <p:cNvGrpSpPr/>
              <p:nvPr/>
            </p:nvGrpSpPr>
            <p:grpSpPr>
              <a:xfrm>
                <a:off x="-84300" y="1516940"/>
                <a:ext cx="130702" cy="503866"/>
                <a:chOff x="-84300" y="1516940"/>
                <a:chExt cx="130702" cy="503866"/>
              </a:xfrm>
            </p:grpSpPr>
            <p:sp>
              <p:nvSpPr>
                <p:cNvPr id="116" name="Google Shape;116;p3"/>
                <p:cNvSpPr/>
                <p:nvPr/>
              </p:nvSpPr>
              <p:spPr>
                <a:xfrm>
                  <a:off x="-84300" y="1516940"/>
                  <a:ext cx="79906" cy="503855"/>
                </a:xfrm>
                <a:custGeom>
                  <a:rect b="b" l="l" r="r" t="t"/>
                  <a:pathLst>
                    <a:path extrusionOk="0" h="13412" w="2127">
                      <a:moveTo>
                        <a:pt x="1" y="0"/>
                      </a:moveTo>
                      <a:lnTo>
                        <a:pt x="1" y="13411"/>
                      </a:lnTo>
                      <a:lnTo>
                        <a:pt x="2126" y="13411"/>
                      </a:lnTo>
                      <a:lnTo>
                        <a:pt x="2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5625" y="1516950"/>
                  <a:ext cx="52026" cy="503855"/>
                </a:xfrm>
                <a:custGeom>
                  <a:rect b="b" l="l" r="r" t="t"/>
                  <a:pathLst>
                    <a:path extrusionOk="0" h="13412" w="2127">
                      <a:moveTo>
                        <a:pt x="1" y="0"/>
                      </a:moveTo>
                      <a:lnTo>
                        <a:pt x="1" y="13411"/>
                      </a:lnTo>
                      <a:lnTo>
                        <a:pt x="2126" y="13411"/>
                      </a:lnTo>
                      <a:lnTo>
                        <a:pt x="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 name="Google Shape;118;p3"/>
            <p:cNvGrpSpPr/>
            <p:nvPr/>
          </p:nvGrpSpPr>
          <p:grpSpPr>
            <a:xfrm>
              <a:off x="-93016" y="1549632"/>
              <a:ext cx="501676" cy="471172"/>
              <a:chOff x="-93016" y="3230957"/>
              <a:chExt cx="501676" cy="471172"/>
            </a:xfrm>
          </p:grpSpPr>
          <p:sp>
            <p:nvSpPr>
              <p:cNvPr id="119" name="Google Shape;119;p3"/>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 name="Google Shape;123;p3"/>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25" name="Google Shape;125;p3"/>
          <p:cNvGrpSpPr/>
          <p:nvPr/>
        </p:nvGrpSpPr>
        <p:grpSpPr>
          <a:xfrm>
            <a:off x="2936544" y="-329546"/>
            <a:ext cx="2934233" cy="708308"/>
            <a:chOff x="2375925" y="3297600"/>
            <a:chExt cx="735950" cy="177650"/>
          </a:xfrm>
        </p:grpSpPr>
        <p:sp>
          <p:nvSpPr>
            <p:cNvPr id="126" name="Google Shape;126;p3"/>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
          <p:cNvSpPr txBox="1"/>
          <p:nvPr>
            <p:ph type="title"/>
          </p:nvPr>
        </p:nvSpPr>
        <p:spPr>
          <a:xfrm>
            <a:off x="3377013" y="2100888"/>
            <a:ext cx="2390100" cy="344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3" name="Google Shape;133;p3"/>
          <p:cNvSpPr txBox="1"/>
          <p:nvPr>
            <p:ph hasCustomPrompt="1" idx="2" type="title"/>
          </p:nvPr>
        </p:nvSpPr>
        <p:spPr>
          <a:xfrm>
            <a:off x="3147325" y="1228900"/>
            <a:ext cx="28494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4" name="Google Shape;134;p3"/>
          <p:cNvSpPr txBox="1"/>
          <p:nvPr>
            <p:ph idx="1" type="subTitle"/>
          </p:nvPr>
        </p:nvSpPr>
        <p:spPr>
          <a:xfrm>
            <a:off x="3147325" y="3307038"/>
            <a:ext cx="28494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3"/>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3"/>
          <p:cNvGrpSpPr/>
          <p:nvPr/>
        </p:nvGrpSpPr>
        <p:grpSpPr>
          <a:xfrm>
            <a:off x="29206" y="2199506"/>
            <a:ext cx="1371803" cy="1955994"/>
            <a:chOff x="29206" y="2199506"/>
            <a:chExt cx="1371803" cy="1955994"/>
          </a:xfrm>
        </p:grpSpPr>
        <p:sp>
          <p:nvSpPr>
            <p:cNvPr id="137" name="Google Shape;137;p3"/>
            <p:cNvSpPr/>
            <p:nvPr/>
          </p:nvSpPr>
          <p:spPr>
            <a:xfrm>
              <a:off x="411425" y="40421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3"/>
            <p:cNvGrpSpPr/>
            <p:nvPr/>
          </p:nvGrpSpPr>
          <p:grpSpPr>
            <a:xfrm>
              <a:off x="29206" y="2199506"/>
              <a:ext cx="1371803" cy="1916250"/>
              <a:chOff x="173975" y="1846850"/>
              <a:chExt cx="1630575" cy="2277725"/>
            </a:xfrm>
          </p:grpSpPr>
          <p:sp>
            <p:nvSpPr>
              <p:cNvPr id="139" name="Google Shape;139;p3"/>
              <p:cNvSpPr/>
              <p:nvPr/>
            </p:nvSpPr>
            <p:spPr>
              <a:xfrm>
                <a:off x="593225" y="1846850"/>
                <a:ext cx="549625" cy="700300"/>
              </a:xfrm>
              <a:custGeom>
                <a:rect b="b" l="l" r="r" t="t"/>
                <a:pathLst>
                  <a:path extrusionOk="0" h="28012" w="21985">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733475" y="1878750"/>
                <a:ext cx="78250" cy="230500"/>
              </a:xfrm>
              <a:custGeom>
                <a:rect b="b" l="l" r="r" t="t"/>
                <a:pathLst>
                  <a:path extrusionOk="0" h="9220" w="313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811175" y="1883375"/>
                <a:ext cx="47475" cy="282425"/>
              </a:xfrm>
              <a:custGeom>
                <a:rect b="b" l="l" r="r" t="t"/>
                <a:pathLst>
                  <a:path extrusionOk="0" h="11297" w="1899">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861450" y="1973650"/>
                <a:ext cx="137475" cy="249800"/>
              </a:xfrm>
              <a:custGeom>
                <a:rect b="b" l="l" r="r" t="t"/>
                <a:pathLst>
                  <a:path extrusionOk="0" h="9992" w="5499">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919125" y="2106625"/>
                <a:ext cx="117850" cy="197650"/>
              </a:xfrm>
              <a:custGeom>
                <a:rect b="b" l="l" r="r" t="t"/>
                <a:pathLst>
                  <a:path extrusionOk="0" h="7906" w="4714">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984825" y="2283900"/>
                <a:ext cx="57375" cy="129350"/>
              </a:xfrm>
              <a:custGeom>
                <a:rect b="b" l="l" r="r" t="t"/>
                <a:pathLst>
                  <a:path extrusionOk="0" h="5174" w="2295">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657350" y="1935575"/>
                <a:ext cx="156450" cy="183150"/>
              </a:xfrm>
              <a:custGeom>
                <a:rect b="b" l="l" r="r" t="t"/>
                <a:pathLst>
                  <a:path extrusionOk="0" h="7326" w="6258">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633200" y="2113450"/>
                <a:ext cx="265600" cy="166825"/>
              </a:xfrm>
              <a:custGeom>
                <a:rect b="b" l="l" r="r" t="t"/>
                <a:pathLst>
                  <a:path extrusionOk="0" h="6673" w="10624">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703850" y="2282625"/>
                <a:ext cx="260125" cy="90475"/>
              </a:xfrm>
              <a:custGeom>
                <a:rect b="b" l="l" r="r" t="t"/>
                <a:pathLst>
                  <a:path extrusionOk="0" h="3619" w="10405">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876350" y="2445550"/>
                <a:ext cx="131950" cy="25725"/>
              </a:xfrm>
              <a:custGeom>
                <a:rect b="b" l="l" r="r" t="t"/>
                <a:pathLst>
                  <a:path extrusionOk="0" h="1029" w="5278">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173975" y="3082125"/>
                <a:ext cx="780625" cy="334425"/>
              </a:xfrm>
              <a:custGeom>
                <a:rect b="b" l="l" r="r" t="t"/>
                <a:pathLst>
                  <a:path extrusionOk="0" h="13377" w="31225">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678200" y="3273075"/>
                <a:ext cx="173150" cy="114225"/>
              </a:xfrm>
              <a:custGeom>
                <a:rect b="b" l="l" r="r" t="t"/>
                <a:pathLst>
                  <a:path extrusionOk="0" h="4569" w="6926">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396625" y="3216525"/>
                <a:ext cx="306125" cy="175450"/>
              </a:xfrm>
              <a:custGeom>
                <a:rect b="b" l="l" r="r" t="t"/>
                <a:pathLst>
                  <a:path extrusionOk="0" h="7018" w="12245">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268875" y="3199025"/>
                <a:ext cx="251875" cy="109575"/>
              </a:xfrm>
              <a:custGeom>
                <a:rect b="b" l="l" r="r" t="t"/>
                <a:pathLst>
                  <a:path extrusionOk="0" h="4383" w="10075">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249575" y="3178175"/>
                <a:ext cx="155950" cy="39125"/>
              </a:xfrm>
              <a:custGeom>
                <a:rect b="b" l="l" r="r" t="t"/>
                <a:pathLst>
                  <a:path extrusionOk="0" h="1565" w="6238">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52825" y="3106725"/>
                <a:ext cx="195575" cy="87625"/>
              </a:xfrm>
              <a:custGeom>
                <a:rect b="b" l="l" r="r" t="t"/>
                <a:pathLst>
                  <a:path extrusionOk="0" h="3505" w="7823">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57225" y="3117175"/>
                <a:ext cx="148050" cy="105400"/>
              </a:xfrm>
              <a:custGeom>
                <a:rect b="b" l="l" r="r" t="t"/>
                <a:pathLst>
                  <a:path extrusionOk="0" h="4216" w="5922">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744425" y="3167225"/>
                <a:ext cx="67300" cy="82925"/>
              </a:xfrm>
              <a:custGeom>
                <a:rect b="b" l="l" r="r" t="t"/>
                <a:pathLst>
                  <a:path extrusionOk="0" h="3317" w="2692">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1094325" y="3098000"/>
                <a:ext cx="659125" cy="352250"/>
              </a:xfrm>
              <a:custGeom>
                <a:rect b="b" l="l" r="r" t="t"/>
                <a:pathLst>
                  <a:path extrusionOk="0" h="14090" w="26365">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1199650" y="3165650"/>
                <a:ext cx="133000" cy="151775"/>
              </a:xfrm>
              <a:custGeom>
                <a:rect b="b" l="l" r="r" t="t"/>
                <a:pathLst>
                  <a:path extrusionOk="0" h="6071" w="532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335400" y="3109650"/>
                <a:ext cx="135800" cy="162350"/>
              </a:xfrm>
              <a:custGeom>
                <a:rect b="b" l="l" r="r" t="t"/>
                <a:pathLst>
                  <a:path extrusionOk="0" h="6494" w="5432">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443300" y="3120300"/>
                <a:ext cx="169875" cy="138200"/>
              </a:xfrm>
              <a:custGeom>
                <a:rect b="b" l="l" r="r" t="t"/>
                <a:pathLst>
                  <a:path extrusionOk="0" h="5528" w="6795">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519300" y="3258475"/>
                <a:ext cx="174175" cy="118250"/>
              </a:xfrm>
              <a:custGeom>
                <a:rect b="b" l="l" r="r" t="t"/>
                <a:pathLst>
                  <a:path extrusionOk="0" h="4730" w="6967">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402025" y="3268300"/>
                <a:ext cx="169450" cy="144025"/>
              </a:xfrm>
              <a:custGeom>
                <a:rect b="b" l="l" r="r" t="t"/>
                <a:pathLst>
                  <a:path extrusionOk="0" h="5761" w="6778">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285175" y="3296200"/>
                <a:ext cx="141850" cy="139500"/>
              </a:xfrm>
              <a:custGeom>
                <a:rect b="b" l="l" r="r" t="t"/>
                <a:pathLst>
                  <a:path extrusionOk="0" h="5580" w="5674">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1173575" y="3328875"/>
                <a:ext cx="109525" cy="85525"/>
              </a:xfrm>
              <a:custGeom>
                <a:rect b="b" l="l" r="r" t="t"/>
                <a:pathLst>
                  <a:path extrusionOk="0" h="3421" w="4381">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911825" y="4045850"/>
                <a:ext cx="330600" cy="78725"/>
              </a:xfrm>
              <a:custGeom>
                <a:rect b="b" l="l" r="r" t="t"/>
                <a:pathLst>
                  <a:path extrusionOk="0" h="3149" w="13224">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653700" y="3549450"/>
                <a:ext cx="850500" cy="551275"/>
              </a:xfrm>
              <a:custGeom>
                <a:rect b="b" l="l" r="r" t="t"/>
                <a:pathLst>
                  <a:path extrusionOk="0" h="22051" w="3402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656825" y="3549450"/>
                <a:ext cx="847375" cy="388125"/>
              </a:xfrm>
              <a:custGeom>
                <a:rect b="b" l="l" r="r" t="t"/>
                <a:pathLst>
                  <a:path extrusionOk="0" h="15525" w="33895">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690725" y="3549575"/>
                <a:ext cx="822325" cy="551150"/>
              </a:xfrm>
              <a:custGeom>
                <a:rect b="b" l="l" r="r" t="t"/>
                <a:pathLst>
                  <a:path extrusionOk="0" h="22046" w="32893">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717100" y="3546300"/>
                <a:ext cx="540975" cy="31850"/>
              </a:xfrm>
              <a:custGeom>
                <a:rect b="b" l="l" r="r" t="t"/>
                <a:pathLst>
                  <a:path extrusionOk="0" h="1274" w="21639">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1265875" y="3547875"/>
                <a:ext cx="59475" cy="26625"/>
              </a:xfrm>
              <a:custGeom>
                <a:rect b="b" l="l" r="r" t="t"/>
                <a:pathLst>
                  <a:path extrusionOk="0" h="1065" w="2379">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700804" y="3724050"/>
                <a:ext cx="74225" cy="236075"/>
              </a:xfrm>
              <a:custGeom>
                <a:rect b="b" l="l" r="r" t="t"/>
                <a:pathLst>
                  <a:path extrusionOk="0" h="9443" w="2969">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714200" y="3528050"/>
                <a:ext cx="733675" cy="83450"/>
              </a:xfrm>
              <a:custGeom>
                <a:rect b="b" l="l" r="r" t="t"/>
                <a:pathLst>
                  <a:path extrusionOk="0" h="3338" w="29347">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749350" y="3631275"/>
                <a:ext cx="657175" cy="43125"/>
              </a:xfrm>
              <a:custGeom>
                <a:rect b="b" l="l" r="r" t="t"/>
                <a:pathLst>
                  <a:path extrusionOk="0" h="1725" w="26287">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1096400" y="2074550"/>
                <a:ext cx="486525" cy="542050"/>
              </a:xfrm>
              <a:custGeom>
                <a:rect b="b" l="l" r="r" t="t"/>
                <a:pathLst>
                  <a:path extrusionOk="0" h="21682" w="19461">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29775" y="2449725"/>
                <a:ext cx="699800" cy="368125"/>
              </a:xfrm>
              <a:custGeom>
                <a:rect b="b" l="l" r="r" t="t"/>
                <a:pathLst>
                  <a:path extrusionOk="0" h="14725" w="27992">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1159500" y="2583400"/>
                <a:ext cx="645050" cy="442075"/>
              </a:xfrm>
              <a:custGeom>
                <a:rect b="b" l="l" r="r" t="t"/>
                <a:pathLst>
                  <a:path extrusionOk="0" h="17683" w="25802">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785750" y="2075125"/>
                <a:ext cx="303900" cy="1536375"/>
              </a:xfrm>
              <a:custGeom>
                <a:rect b="b" l="l" r="r" t="t"/>
                <a:pathLst>
                  <a:path extrusionOk="0" h="61455" w="12156">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1160550" y="2302450"/>
                <a:ext cx="20875" cy="217850"/>
              </a:xfrm>
              <a:custGeom>
                <a:rect b="b" l="l" r="r" t="t"/>
                <a:pathLst>
                  <a:path extrusionOk="0" h="8714" w="835">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1234575" y="2150425"/>
                <a:ext cx="53750" cy="252925"/>
              </a:xfrm>
              <a:custGeom>
                <a:rect b="b" l="l" r="r" t="t"/>
                <a:pathLst>
                  <a:path extrusionOk="0" h="10117" w="215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337300" y="2096625"/>
                <a:ext cx="75650" cy="229550"/>
              </a:xfrm>
              <a:custGeom>
                <a:rect b="b" l="l" r="r" t="t"/>
                <a:pathLst>
                  <a:path extrusionOk="0" h="9182" w="3026">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1356075" y="2107075"/>
                <a:ext cx="129350" cy="204500"/>
              </a:xfrm>
              <a:custGeom>
                <a:rect b="b" l="l" r="r" t="t"/>
                <a:pathLst>
                  <a:path extrusionOk="0" h="8180" w="5174">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291950" y="2292550"/>
                <a:ext cx="239375" cy="96700"/>
              </a:xfrm>
              <a:custGeom>
                <a:rect b="b" l="l" r="r" t="t"/>
                <a:pathLst>
                  <a:path extrusionOk="0" h="3868" w="9575">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213725" y="2455925"/>
                <a:ext cx="203400" cy="20975"/>
              </a:xfrm>
              <a:custGeom>
                <a:rect b="b" l="l" r="r" t="t"/>
                <a:pathLst>
                  <a:path extrusionOk="0" h="839" w="8136">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155775" y="2519025"/>
                <a:ext cx="116900" cy="16750"/>
              </a:xfrm>
              <a:custGeom>
                <a:rect b="b" l="l" r="r" t="t"/>
                <a:pathLst>
                  <a:path extrusionOk="0" h="670" w="4676">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369650" y="2226025"/>
                <a:ext cx="141325" cy="67300"/>
              </a:xfrm>
              <a:custGeom>
                <a:rect b="b" l="l" r="r" t="t"/>
                <a:pathLst>
                  <a:path extrusionOk="0" h="2692" w="5653">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1060375" y="2265975"/>
                <a:ext cx="323025" cy="417200"/>
              </a:xfrm>
              <a:custGeom>
                <a:rect b="b" l="l" r="r" t="t"/>
                <a:pathLst>
                  <a:path extrusionOk="0" h="16688" w="12921">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053350" y="2679325"/>
                <a:ext cx="647275" cy="421000"/>
              </a:xfrm>
              <a:custGeom>
                <a:rect b="b" l="l" r="r" t="t"/>
                <a:pathLst>
                  <a:path extrusionOk="0" h="16840" w="25891">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286375" y="2552900"/>
                <a:ext cx="783300" cy="399950"/>
              </a:xfrm>
              <a:custGeom>
                <a:rect b="b" l="l" r="r" t="t"/>
                <a:pathLst>
                  <a:path extrusionOk="0" h="15998" w="31332">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312675" y="3194300"/>
                <a:ext cx="738925" cy="219450"/>
              </a:xfrm>
              <a:custGeom>
                <a:rect b="b" l="l" r="r" t="t"/>
                <a:pathLst>
                  <a:path extrusionOk="0" h="8778" w="29557">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042700" y="3243875"/>
                <a:ext cx="584025" cy="238725"/>
              </a:xfrm>
              <a:custGeom>
                <a:rect b="b" l="l" r="r" t="t"/>
                <a:pathLst>
                  <a:path extrusionOk="0" h="9549" w="23361">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503000" y="2638475"/>
                <a:ext cx="536050" cy="476950"/>
              </a:xfrm>
              <a:custGeom>
                <a:rect b="b" l="l" r="r" t="t"/>
                <a:pathLst>
                  <a:path extrusionOk="0" h="19078" w="21442">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588625" y="2721925"/>
                <a:ext cx="478600" cy="513825"/>
              </a:xfrm>
              <a:custGeom>
                <a:rect b="b" l="l" r="r" t="t"/>
                <a:pathLst>
                  <a:path extrusionOk="0" h="20553" w="19144">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370150" y="2612925"/>
                <a:ext cx="186725" cy="247350"/>
              </a:xfrm>
              <a:custGeom>
                <a:rect b="b" l="l" r="r" t="t"/>
                <a:pathLst>
                  <a:path extrusionOk="0" h="9894" w="7469">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585525" y="2611900"/>
                <a:ext cx="72500" cy="160100"/>
              </a:xfrm>
              <a:custGeom>
                <a:rect b="b" l="l" r="r" t="t"/>
                <a:pathLst>
                  <a:path extrusionOk="0" h="6404" w="290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524000" y="2786650"/>
                <a:ext cx="219025" cy="34550"/>
              </a:xfrm>
              <a:custGeom>
                <a:rect b="b" l="l" r="r" t="t"/>
                <a:pathLst>
                  <a:path extrusionOk="0" h="1382" w="8761">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1444475" y="2839275"/>
                <a:ext cx="209900" cy="65450"/>
              </a:xfrm>
              <a:custGeom>
                <a:rect b="b" l="l" r="r" t="t"/>
                <a:pathLst>
                  <a:path extrusionOk="0" h="2618" w="8396">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1306725" y="2882175"/>
                <a:ext cx="246975" cy="95000"/>
              </a:xfrm>
              <a:custGeom>
                <a:rect b="b" l="l" r="r" t="t"/>
                <a:pathLst>
                  <a:path extrusionOk="0" h="3800" w="9879">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1292475" y="2690100"/>
                <a:ext cx="80325" cy="204950"/>
              </a:xfrm>
              <a:custGeom>
                <a:rect b="b" l="l" r="r" t="t"/>
                <a:pathLst>
                  <a:path extrusionOk="0" h="8198" w="3213">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1241900" y="2912450"/>
                <a:ext cx="194500" cy="98375"/>
              </a:xfrm>
              <a:custGeom>
                <a:rect b="b" l="l" r="r" t="t"/>
                <a:pathLst>
                  <a:path extrusionOk="0" h="3935" w="778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16150" y="2643000"/>
                <a:ext cx="102225" cy="148225"/>
              </a:xfrm>
              <a:custGeom>
                <a:rect b="b" l="l" r="r" t="t"/>
                <a:pathLst>
                  <a:path extrusionOk="0" h="5929" w="4089">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742175" y="2654950"/>
                <a:ext cx="60675" cy="189225"/>
              </a:xfrm>
              <a:custGeom>
                <a:rect b="b" l="l" r="r" t="t"/>
                <a:pathLst>
                  <a:path extrusionOk="0" h="7569" w="2427">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854450" y="2752675"/>
                <a:ext cx="32350" cy="160625"/>
              </a:xfrm>
              <a:custGeom>
                <a:rect b="b" l="l" r="r" t="t"/>
                <a:pathLst>
                  <a:path extrusionOk="0" h="6425" w="1294">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937375" y="2835875"/>
                <a:ext cx="24525" cy="155650"/>
              </a:xfrm>
              <a:custGeom>
                <a:rect b="b" l="l" r="r" t="t"/>
                <a:pathLst>
                  <a:path extrusionOk="0" h="6226" w="981">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530650" y="2752025"/>
                <a:ext cx="127250" cy="14225"/>
              </a:xfrm>
              <a:custGeom>
                <a:rect b="b" l="l" r="r" t="t"/>
                <a:pathLst>
                  <a:path extrusionOk="0" h="569" w="509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535325" y="2810550"/>
                <a:ext cx="221125" cy="41750"/>
              </a:xfrm>
              <a:custGeom>
                <a:rect b="b" l="l" r="r" t="t"/>
                <a:pathLst>
                  <a:path extrusionOk="0" h="1670" w="8845">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624500" y="2878025"/>
                <a:ext cx="226850" cy="58625"/>
              </a:xfrm>
              <a:custGeom>
                <a:rect b="b" l="l" r="r" t="t"/>
                <a:pathLst>
                  <a:path extrusionOk="0" h="2345" w="9074">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746525" y="2958550"/>
                <a:ext cx="189300" cy="53375"/>
              </a:xfrm>
              <a:custGeom>
                <a:rect b="b" l="l" r="r" t="t"/>
                <a:pathLst>
                  <a:path extrusionOk="0" h="2135" w="7572">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298075" y="2487275"/>
                <a:ext cx="123000" cy="71500"/>
              </a:xfrm>
              <a:custGeom>
                <a:rect b="b" l="l" r="r" t="t"/>
                <a:pathLst>
                  <a:path extrusionOk="0" h="2860" w="492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409675" y="2457025"/>
                <a:ext cx="118300" cy="128400"/>
              </a:xfrm>
              <a:custGeom>
                <a:rect b="b" l="l" r="r" t="t"/>
                <a:pathLst>
                  <a:path extrusionOk="0" h="5136" w="4732">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25950" y="2474750"/>
                <a:ext cx="82925" cy="135075"/>
              </a:xfrm>
              <a:custGeom>
                <a:rect b="b" l="l" r="r" t="t"/>
                <a:pathLst>
                  <a:path extrusionOk="0" h="5403" w="3317">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81475" y="2565800"/>
                <a:ext cx="191800" cy="66600"/>
              </a:xfrm>
              <a:custGeom>
                <a:rect b="b" l="l" r="r" t="t"/>
                <a:pathLst>
                  <a:path extrusionOk="0" h="2664" w="7672">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352825" y="2602450"/>
                <a:ext cx="196625" cy="88725"/>
              </a:xfrm>
              <a:custGeom>
                <a:rect b="b" l="l" r="r" t="t"/>
                <a:pathLst>
                  <a:path extrusionOk="0" h="3549" w="7865">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450850" y="2627525"/>
                <a:ext cx="150725" cy="122050"/>
              </a:xfrm>
              <a:custGeom>
                <a:rect b="b" l="l" r="r" t="t"/>
                <a:pathLst>
                  <a:path extrusionOk="0" h="4882" w="6029">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637025" y="2539925"/>
                <a:ext cx="29800" cy="81375"/>
              </a:xfrm>
              <a:custGeom>
                <a:rect b="b" l="l" r="r" t="t"/>
                <a:pathLst>
                  <a:path extrusionOk="0" h="3255" w="1192">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513" name="Shape 1513"/>
        <p:cNvGrpSpPr/>
        <p:nvPr/>
      </p:nvGrpSpPr>
      <p:grpSpPr>
        <a:xfrm>
          <a:off x="0" y="0"/>
          <a:ext cx="0" cy="0"/>
          <a:chOff x="0" y="0"/>
          <a:chExt cx="0" cy="0"/>
        </a:xfrm>
      </p:grpSpPr>
      <p:sp>
        <p:nvSpPr>
          <p:cNvPr id="1514" name="Google Shape;1514;p21"/>
          <p:cNvSpPr txBox="1"/>
          <p:nvPr>
            <p:ph idx="1" type="subTitle"/>
          </p:nvPr>
        </p:nvSpPr>
        <p:spPr>
          <a:xfrm>
            <a:off x="720000" y="1061700"/>
            <a:ext cx="7704000" cy="53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5" name="Google Shape;1515;p21"/>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1"/>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1"/>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518" name="Google Shape;1518;p21"/>
          <p:cNvGrpSpPr/>
          <p:nvPr/>
        </p:nvGrpSpPr>
        <p:grpSpPr>
          <a:xfrm>
            <a:off x="2936544" y="-329546"/>
            <a:ext cx="2934233" cy="708308"/>
            <a:chOff x="2375925" y="3297600"/>
            <a:chExt cx="735950" cy="177650"/>
          </a:xfrm>
        </p:grpSpPr>
        <p:sp>
          <p:nvSpPr>
            <p:cNvPr id="1519" name="Google Shape;1519;p21"/>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1"/>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1"/>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1"/>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1"/>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1"/>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21"/>
          <p:cNvGrpSpPr/>
          <p:nvPr/>
        </p:nvGrpSpPr>
        <p:grpSpPr>
          <a:xfrm>
            <a:off x="8576400" y="2170350"/>
            <a:ext cx="974075" cy="2601050"/>
            <a:chOff x="8020975" y="2170350"/>
            <a:chExt cx="974075" cy="2601050"/>
          </a:xfrm>
        </p:grpSpPr>
        <p:sp>
          <p:nvSpPr>
            <p:cNvPr id="1526" name="Google Shape;1526;p21"/>
            <p:cNvSpPr/>
            <p:nvPr/>
          </p:nvSpPr>
          <p:spPr>
            <a:xfrm>
              <a:off x="8194424" y="4665200"/>
              <a:ext cx="732600" cy="10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 name="Google Shape;1527;p21"/>
            <p:cNvGrpSpPr/>
            <p:nvPr/>
          </p:nvGrpSpPr>
          <p:grpSpPr>
            <a:xfrm>
              <a:off x="8020975" y="2170350"/>
              <a:ext cx="974075" cy="2541375"/>
              <a:chOff x="8020975" y="2170350"/>
              <a:chExt cx="974075" cy="2541375"/>
            </a:xfrm>
          </p:grpSpPr>
          <p:sp>
            <p:nvSpPr>
              <p:cNvPr id="1528" name="Google Shape;1528;p21"/>
              <p:cNvSpPr/>
              <p:nvPr/>
            </p:nvSpPr>
            <p:spPr>
              <a:xfrm>
                <a:off x="8268125" y="4072150"/>
                <a:ext cx="588750" cy="639575"/>
              </a:xfrm>
              <a:custGeom>
                <a:rect b="b" l="l" r="r" t="t"/>
                <a:pathLst>
                  <a:path extrusionOk="0" h="25583" w="23550">
                    <a:moveTo>
                      <a:pt x="20335" y="0"/>
                    </a:moveTo>
                    <a:cubicBezTo>
                      <a:pt x="20207" y="0"/>
                      <a:pt x="20076" y="6"/>
                      <a:pt x="19941" y="16"/>
                    </a:cubicBezTo>
                    <a:cubicBezTo>
                      <a:pt x="19253" y="37"/>
                      <a:pt x="18543" y="120"/>
                      <a:pt x="17855" y="120"/>
                    </a:cubicBezTo>
                    <a:lnTo>
                      <a:pt x="5632" y="120"/>
                    </a:lnTo>
                    <a:cubicBezTo>
                      <a:pt x="5236" y="120"/>
                      <a:pt x="4652" y="162"/>
                      <a:pt x="4256" y="162"/>
                    </a:cubicBezTo>
                    <a:lnTo>
                      <a:pt x="3714" y="162"/>
                    </a:lnTo>
                    <a:cubicBezTo>
                      <a:pt x="3332" y="132"/>
                      <a:pt x="2950" y="112"/>
                      <a:pt x="2560" y="112"/>
                    </a:cubicBezTo>
                    <a:cubicBezTo>
                      <a:pt x="2417" y="112"/>
                      <a:pt x="2274" y="115"/>
                      <a:pt x="2128" y="120"/>
                    </a:cubicBezTo>
                    <a:cubicBezTo>
                      <a:pt x="1398" y="162"/>
                      <a:pt x="731" y="350"/>
                      <a:pt x="376" y="1080"/>
                    </a:cubicBezTo>
                    <a:cubicBezTo>
                      <a:pt x="1" y="1831"/>
                      <a:pt x="189" y="3103"/>
                      <a:pt x="168" y="3916"/>
                    </a:cubicBezTo>
                    <a:cubicBezTo>
                      <a:pt x="168" y="4813"/>
                      <a:pt x="168" y="5731"/>
                      <a:pt x="189" y="6649"/>
                    </a:cubicBezTo>
                    <a:cubicBezTo>
                      <a:pt x="209" y="6774"/>
                      <a:pt x="189" y="6899"/>
                      <a:pt x="209" y="7024"/>
                    </a:cubicBezTo>
                    <a:cubicBezTo>
                      <a:pt x="230" y="7129"/>
                      <a:pt x="230" y="7233"/>
                      <a:pt x="230" y="7337"/>
                    </a:cubicBezTo>
                    <a:cubicBezTo>
                      <a:pt x="355" y="10132"/>
                      <a:pt x="710" y="12927"/>
                      <a:pt x="1294" y="15659"/>
                    </a:cubicBezTo>
                    <a:cubicBezTo>
                      <a:pt x="1586" y="17286"/>
                      <a:pt x="2066" y="18850"/>
                      <a:pt x="2733" y="20352"/>
                    </a:cubicBezTo>
                    <a:cubicBezTo>
                      <a:pt x="3130" y="21228"/>
                      <a:pt x="3651" y="22042"/>
                      <a:pt x="4256" y="22751"/>
                    </a:cubicBezTo>
                    <a:cubicBezTo>
                      <a:pt x="5048" y="23689"/>
                      <a:pt x="6070" y="24399"/>
                      <a:pt x="7218" y="24795"/>
                    </a:cubicBezTo>
                    <a:cubicBezTo>
                      <a:pt x="7718" y="24983"/>
                      <a:pt x="8115" y="25233"/>
                      <a:pt x="8636" y="25316"/>
                    </a:cubicBezTo>
                    <a:cubicBezTo>
                      <a:pt x="9283" y="25462"/>
                      <a:pt x="9950" y="25525"/>
                      <a:pt x="10638" y="25567"/>
                    </a:cubicBezTo>
                    <a:cubicBezTo>
                      <a:pt x="10994" y="25577"/>
                      <a:pt x="11350" y="25583"/>
                      <a:pt x="11706" y="25583"/>
                    </a:cubicBezTo>
                    <a:cubicBezTo>
                      <a:pt x="12728" y="25583"/>
                      <a:pt x="13753" y="25540"/>
                      <a:pt x="14789" y="25462"/>
                    </a:cubicBezTo>
                    <a:cubicBezTo>
                      <a:pt x="16270" y="25358"/>
                      <a:pt x="17417" y="25129"/>
                      <a:pt x="18564" y="24148"/>
                    </a:cubicBezTo>
                    <a:cubicBezTo>
                      <a:pt x="19148" y="23627"/>
                      <a:pt x="19503" y="23043"/>
                      <a:pt x="19920" y="22542"/>
                    </a:cubicBezTo>
                    <a:cubicBezTo>
                      <a:pt x="20629" y="21583"/>
                      <a:pt x="21192" y="20540"/>
                      <a:pt x="21609" y="19414"/>
                    </a:cubicBezTo>
                    <a:cubicBezTo>
                      <a:pt x="22444" y="17224"/>
                      <a:pt x="22840" y="14867"/>
                      <a:pt x="23049" y="12531"/>
                    </a:cubicBezTo>
                    <a:cubicBezTo>
                      <a:pt x="23215" y="10674"/>
                      <a:pt x="23299" y="8818"/>
                      <a:pt x="23278" y="6941"/>
                    </a:cubicBezTo>
                    <a:cubicBezTo>
                      <a:pt x="23278" y="6837"/>
                      <a:pt x="23278" y="6691"/>
                      <a:pt x="23299" y="6565"/>
                    </a:cubicBezTo>
                    <a:cubicBezTo>
                      <a:pt x="23278" y="5835"/>
                      <a:pt x="23257" y="5126"/>
                      <a:pt x="23215" y="4417"/>
                    </a:cubicBezTo>
                    <a:cubicBezTo>
                      <a:pt x="23132" y="2853"/>
                      <a:pt x="23549" y="558"/>
                      <a:pt x="21693" y="141"/>
                    </a:cubicBezTo>
                    <a:cubicBezTo>
                      <a:pt x="21380" y="58"/>
                      <a:pt x="21046" y="16"/>
                      <a:pt x="20713" y="16"/>
                    </a:cubicBezTo>
                    <a:cubicBezTo>
                      <a:pt x="20587" y="6"/>
                      <a:pt x="20462" y="0"/>
                      <a:pt x="203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1"/>
              <p:cNvSpPr/>
              <p:nvPr/>
            </p:nvSpPr>
            <p:spPr>
              <a:xfrm>
                <a:off x="8237375" y="4072425"/>
                <a:ext cx="642425" cy="206750"/>
              </a:xfrm>
              <a:custGeom>
                <a:rect b="b" l="l" r="r" t="t"/>
                <a:pathLst>
                  <a:path extrusionOk="0" h="8270" w="25697">
                    <a:moveTo>
                      <a:pt x="22248" y="0"/>
                    </a:moveTo>
                    <a:cubicBezTo>
                      <a:pt x="22153" y="0"/>
                      <a:pt x="22058" y="2"/>
                      <a:pt x="21963" y="5"/>
                    </a:cubicBezTo>
                    <a:lnTo>
                      <a:pt x="21943" y="5"/>
                    </a:lnTo>
                    <a:cubicBezTo>
                      <a:pt x="21671" y="26"/>
                      <a:pt x="21421" y="26"/>
                      <a:pt x="21150" y="47"/>
                    </a:cubicBezTo>
                    <a:cubicBezTo>
                      <a:pt x="20608" y="89"/>
                      <a:pt x="20065" y="130"/>
                      <a:pt x="19523" y="130"/>
                    </a:cubicBezTo>
                    <a:lnTo>
                      <a:pt x="6278" y="130"/>
                    </a:lnTo>
                    <a:cubicBezTo>
                      <a:pt x="5903" y="130"/>
                      <a:pt x="5382" y="172"/>
                      <a:pt x="4964" y="172"/>
                    </a:cubicBezTo>
                    <a:lnTo>
                      <a:pt x="4798" y="172"/>
                    </a:lnTo>
                    <a:cubicBezTo>
                      <a:pt x="4718" y="176"/>
                      <a:pt x="4635" y="178"/>
                      <a:pt x="4550" y="178"/>
                    </a:cubicBezTo>
                    <a:cubicBezTo>
                      <a:pt x="4188" y="178"/>
                      <a:pt x="3780" y="147"/>
                      <a:pt x="3358" y="130"/>
                    </a:cubicBezTo>
                    <a:cubicBezTo>
                      <a:pt x="3201" y="124"/>
                      <a:pt x="3042" y="120"/>
                      <a:pt x="2884" y="120"/>
                    </a:cubicBezTo>
                    <a:cubicBezTo>
                      <a:pt x="1949" y="120"/>
                      <a:pt x="1033" y="269"/>
                      <a:pt x="605" y="1090"/>
                    </a:cubicBezTo>
                    <a:cubicBezTo>
                      <a:pt x="209" y="1841"/>
                      <a:pt x="397" y="3113"/>
                      <a:pt x="376" y="3926"/>
                    </a:cubicBezTo>
                    <a:cubicBezTo>
                      <a:pt x="376" y="4844"/>
                      <a:pt x="0" y="6429"/>
                      <a:pt x="1043" y="6867"/>
                    </a:cubicBezTo>
                    <a:cubicBezTo>
                      <a:pt x="1189" y="6909"/>
                      <a:pt x="1314" y="6972"/>
                      <a:pt x="1439" y="7013"/>
                    </a:cubicBezTo>
                    <a:cubicBezTo>
                      <a:pt x="2691" y="7472"/>
                      <a:pt x="4130" y="7639"/>
                      <a:pt x="5402" y="7827"/>
                    </a:cubicBezTo>
                    <a:cubicBezTo>
                      <a:pt x="7694" y="8125"/>
                      <a:pt x="9998" y="8270"/>
                      <a:pt x="12304" y="8270"/>
                    </a:cubicBezTo>
                    <a:cubicBezTo>
                      <a:pt x="13062" y="8270"/>
                      <a:pt x="13821" y="8254"/>
                      <a:pt x="14580" y="8223"/>
                    </a:cubicBezTo>
                    <a:cubicBezTo>
                      <a:pt x="15977" y="8181"/>
                      <a:pt x="17396" y="8077"/>
                      <a:pt x="18772" y="7910"/>
                    </a:cubicBezTo>
                    <a:cubicBezTo>
                      <a:pt x="20086" y="7764"/>
                      <a:pt x="21379" y="7576"/>
                      <a:pt x="22652" y="7305"/>
                    </a:cubicBezTo>
                    <a:cubicBezTo>
                      <a:pt x="23257" y="7201"/>
                      <a:pt x="23924" y="7159"/>
                      <a:pt x="24508" y="6930"/>
                    </a:cubicBezTo>
                    <a:cubicBezTo>
                      <a:pt x="24571" y="6930"/>
                      <a:pt x="24612" y="6909"/>
                      <a:pt x="24654" y="6888"/>
                    </a:cubicBezTo>
                    <a:cubicBezTo>
                      <a:pt x="24883" y="6805"/>
                      <a:pt x="25071" y="6638"/>
                      <a:pt x="25217" y="6450"/>
                    </a:cubicBezTo>
                    <a:cubicBezTo>
                      <a:pt x="25572" y="5908"/>
                      <a:pt x="25363" y="5136"/>
                      <a:pt x="25342" y="4406"/>
                    </a:cubicBezTo>
                    <a:cubicBezTo>
                      <a:pt x="25238" y="2863"/>
                      <a:pt x="25697" y="568"/>
                      <a:pt x="23695" y="151"/>
                    </a:cubicBezTo>
                    <a:cubicBezTo>
                      <a:pt x="23223" y="46"/>
                      <a:pt x="22736" y="0"/>
                      <a:pt x="22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1"/>
              <p:cNvSpPr/>
              <p:nvPr/>
            </p:nvSpPr>
            <p:spPr>
              <a:xfrm>
                <a:off x="8676425" y="4078800"/>
                <a:ext cx="44875" cy="19825"/>
              </a:xfrm>
              <a:custGeom>
                <a:rect b="b" l="l" r="r" t="t"/>
                <a:pathLst>
                  <a:path extrusionOk="0" h="793" w="1795">
                    <a:moveTo>
                      <a:pt x="1294" y="0"/>
                    </a:moveTo>
                    <a:cubicBezTo>
                      <a:pt x="1210" y="0"/>
                      <a:pt x="1127" y="21"/>
                      <a:pt x="1043" y="21"/>
                    </a:cubicBezTo>
                    <a:lnTo>
                      <a:pt x="772" y="42"/>
                    </a:lnTo>
                    <a:cubicBezTo>
                      <a:pt x="668" y="63"/>
                      <a:pt x="564" y="63"/>
                      <a:pt x="459" y="84"/>
                    </a:cubicBezTo>
                    <a:cubicBezTo>
                      <a:pt x="355" y="105"/>
                      <a:pt x="251" y="167"/>
                      <a:pt x="167" y="209"/>
                    </a:cubicBezTo>
                    <a:cubicBezTo>
                      <a:pt x="63" y="272"/>
                      <a:pt x="0" y="376"/>
                      <a:pt x="21" y="501"/>
                    </a:cubicBezTo>
                    <a:cubicBezTo>
                      <a:pt x="42" y="605"/>
                      <a:pt x="126" y="689"/>
                      <a:pt x="230" y="730"/>
                    </a:cubicBezTo>
                    <a:lnTo>
                      <a:pt x="209" y="730"/>
                    </a:lnTo>
                    <a:cubicBezTo>
                      <a:pt x="313" y="772"/>
                      <a:pt x="418" y="793"/>
                      <a:pt x="543" y="793"/>
                    </a:cubicBezTo>
                    <a:cubicBezTo>
                      <a:pt x="626" y="793"/>
                      <a:pt x="710" y="793"/>
                      <a:pt x="793" y="772"/>
                    </a:cubicBezTo>
                    <a:lnTo>
                      <a:pt x="1064" y="751"/>
                    </a:lnTo>
                    <a:cubicBezTo>
                      <a:pt x="1168" y="751"/>
                      <a:pt x="1294" y="730"/>
                      <a:pt x="1398" y="710"/>
                    </a:cubicBezTo>
                    <a:cubicBezTo>
                      <a:pt x="1794" y="605"/>
                      <a:pt x="1711" y="0"/>
                      <a:pt x="1294"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1"/>
              <p:cNvSpPr/>
              <p:nvPr/>
            </p:nvSpPr>
            <p:spPr>
              <a:xfrm>
                <a:off x="8283250" y="4052200"/>
                <a:ext cx="557450" cy="84500"/>
              </a:xfrm>
              <a:custGeom>
                <a:rect b="b" l="l" r="r" t="t"/>
                <a:pathLst>
                  <a:path extrusionOk="0" h="3380" w="22298">
                    <a:moveTo>
                      <a:pt x="11160" y="1"/>
                    </a:moveTo>
                    <a:cubicBezTo>
                      <a:pt x="5007" y="1"/>
                      <a:pt x="1" y="752"/>
                      <a:pt x="1" y="1690"/>
                    </a:cubicBezTo>
                    <a:cubicBezTo>
                      <a:pt x="1" y="2629"/>
                      <a:pt x="5007" y="3380"/>
                      <a:pt x="11160" y="3380"/>
                    </a:cubicBezTo>
                    <a:cubicBezTo>
                      <a:pt x="17313" y="3380"/>
                      <a:pt x="22298" y="2629"/>
                      <a:pt x="22298" y="1690"/>
                    </a:cubicBezTo>
                    <a:cubicBezTo>
                      <a:pt x="22298" y="752"/>
                      <a:pt x="17313" y="1"/>
                      <a:pt x="11160" y="1"/>
                    </a:cubicBezTo>
                    <a:close/>
                  </a:path>
                </a:pathLst>
              </a:custGeom>
              <a:solidFill>
                <a:srgbClr val="9965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1"/>
              <p:cNvSpPr/>
              <p:nvPr/>
            </p:nvSpPr>
            <p:spPr>
              <a:xfrm>
                <a:off x="8283250" y="4051675"/>
                <a:ext cx="557450" cy="84500"/>
              </a:xfrm>
              <a:custGeom>
                <a:rect b="b" l="l" r="r" t="t"/>
                <a:pathLst>
                  <a:path extrusionOk="0" h="3380" w="22298">
                    <a:moveTo>
                      <a:pt x="10555" y="1"/>
                    </a:moveTo>
                    <a:cubicBezTo>
                      <a:pt x="10200" y="1"/>
                      <a:pt x="9866" y="22"/>
                      <a:pt x="9533" y="22"/>
                    </a:cubicBezTo>
                    <a:lnTo>
                      <a:pt x="9366" y="22"/>
                    </a:lnTo>
                    <a:cubicBezTo>
                      <a:pt x="9011" y="22"/>
                      <a:pt x="8636" y="43"/>
                      <a:pt x="8323" y="43"/>
                    </a:cubicBezTo>
                    <a:cubicBezTo>
                      <a:pt x="7989" y="63"/>
                      <a:pt x="7656" y="84"/>
                      <a:pt x="7343" y="105"/>
                    </a:cubicBezTo>
                    <a:cubicBezTo>
                      <a:pt x="6926" y="126"/>
                      <a:pt x="6508" y="147"/>
                      <a:pt x="6112" y="168"/>
                    </a:cubicBezTo>
                    <a:cubicBezTo>
                      <a:pt x="2483" y="460"/>
                      <a:pt x="1" y="1044"/>
                      <a:pt x="1" y="1690"/>
                    </a:cubicBezTo>
                    <a:cubicBezTo>
                      <a:pt x="1" y="2399"/>
                      <a:pt x="2754" y="3004"/>
                      <a:pt x="6696" y="3255"/>
                    </a:cubicBezTo>
                    <a:cubicBezTo>
                      <a:pt x="7092" y="3296"/>
                      <a:pt x="7510" y="3317"/>
                      <a:pt x="7948" y="3338"/>
                    </a:cubicBezTo>
                    <a:lnTo>
                      <a:pt x="8907" y="3359"/>
                    </a:lnTo>
                    <a:lnTo>
                      <a:pt x="9741" y="3380"/>
                    </a:lnTo>
                    <a:lnTo>
                      <a:pt x="13266" y="3380"/>
                    </a:lnTo>
                    <a:cubicBezTo>
                      <a:pt x="18397" y="3234"/>
                      <a:pt x="22298" y="2545"/>
                      <a:pt x="22298" y="1711"/>
                    </a:cubicBezTo>
                    <a:cubicBezTo>
                      <a:pt x="22298" y="898"/>
                      <a:pt x="18460" y="209"/>
                      <a:pt x="13371" y="43"/>
                    </a:cubicBezTo>
                    <a:lnTo>
                      <a:pt x="12891" y="22"/>
                    </a:lnTo>
                    <a:lnTo>
                      <a:pt x="12223" y="1"/>
                    </a:lnTo>
                    <a:close/>
                  </a:path>
                </a:pathLst>
              </a:custGeom>
              <a:solidFill>
                <a:srgbClr val="75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1"/>
              <p:cNvSpPr/>
              <p:nvPr/>
            </p:nvSpPr>
            <p:spPr>
              <a:xfrm>
                <a:off x="8258750" y="4054425"/>
                <a:ext cx="603325" cy="79675"/>
              </a:xfrm>
              <a:custGeom>
                <a:rect b="b" l="l" r="r" t="t"/>
                <a:pathLst>
                  <a:path extrusionOk="0" h="3187" w="24133">
                    <a:moveTo>
                      <a:pt x="13099" y="0"/>
                    </a:moveTo>
                    <a:cubicBezTo>
                      <a:pt x="13083" y="0"/>
                      <a:pt x="13068" y="6"/>
                      <a:pt x="13057" y="16"/>
                    </a:cubicBezTo>
                    <a:lnTo>
                      <a:pt x="9532" y="16"/>
                    </a:lnTo>
                    <a:cubicBezTo>
                      <a:pt x="9345" y="37"/>
                      <a:pt x="9178" y="37"/>
                      <a:pt x="9011" y="37"/>
                    </a:cubicBezTo>
                    <a:lnTo>
                      <a:pt x="8656" y="37"/>
                    </a:lnTo>
                    <a:lnTo>
                      <a:pt x="8427" y="58"/>
                    </a:lnTo>
                    <a:lnTo>
                      <a:pt x="7885" y="58"/>
                    </a:lnTo>
                    <a:cubicBezTo>
                      <a:pt x="7676" y="58"/>
                      <a:pt x="7447" y="79"/>
                      <a:pt x="7238" y="99"/>
                    </a:cubicBezTo>
                    <a:lnTo>
                      <a:pt x="6612" y="99"/>
                    </a:lnTo>
                    <a:lnTo>
                      <a:pt x="5757" y="162"/>
                    </a:lnTo>
                    <a:lnTo>
                      <a:pt x="5590" y="183"/>
                    </a:lnTo>
                    <a:lnTo>
                      <a:pt x="5444" y="183"/>
                    </a:lnTo>
                    <a:cubicBezTo>
                      <a:pt x="4422" y="287"/>
                      <a:pt x="3525" y="391"/>
                      <a:pt x="2754" y="537"/>
                    </a:cubicBezTo>
                    <a:lnTo>
                      <a:pt x="2608" y="558"/>
                    </a:lnTo>
                    <a:lnTo>
                      <a:pt x="2441" y="579"/>
                    </a:lnTo>
                    <a:cubicBezTo>
                      <a:pt x="918" y="871"/>
                      <a:pt x="0" y="1226"/>
                      <a:pt x="0" y="1622"/>
                    </a:cubicBezTo>
                    <a:cubicBezTo>
                      <a:pt x="0" y="2060"/>
                      <a:pt x="1252" y="2477"/>
                      <a:pt x="3296" y="2769"/>
                    </a:cubicBezTo>
                    <a:lnTo>
                      <a:pt x="3484" y="2811"/>
                    </a:lnTo>
                    <a:lnTo>
                      <a:pt x="3651" y="2832"/>
                    </a:lnTo>
                    <a:cubicBezTo>
                      <a:pt x="3901" y="2853"/>
                      <a:pt x="4151" y="2894"/>
                      <a:pt x="4401" y="2915"/>
                    </a:cubicBezTo>
                    <a:cubicBezTo>
                      <a:pt x="4568" y="2936"/>
                      <a:pt x="4735" y="2957"/>
                      <a:pt x="4902" y="2978"/>
                    </a:cubicBezTo>
                    <a:cubicBezTo>
                      <a:pt x="5403" y="3019"/>
                      <a:pt x="5945" y="3082"/>
                      <a:pt x="6508" y="3124"/>
                    </a:cubicBezTo>
                    <a:lnTo>
                      <a:pt x="6842" y="3124"/>
                    </a:lnTo>
                    <a:lnTo>
                      <a:pt x="7238" y="3145"/>
                    </a:lnTo>
                    <a:cubicBezTo>
                      <a:pt x="7280" y="3155"/>
                      <a:pt x="7332" y="3155"/>
                      <a:pt x="7381" y="3155"/>
                    </a:cubicBezTo>
                    <a:cubicBezTo>
                      <a:pt x="7431" y="3155"/>
                      <a:pt x="7478" y="3155"/>
                      <a:pt x="7509" y="3165"/>
                    </a:cubicBezTo>
                    <a:cubicBezTo>
                      <a:pt x="7551" y="3186"/>
                      <a:pt x="7614" y="3186"/>
                      <a:pt x="7676" y="3186"/>
                    </a:cubicBezTo>
                    <a:lnTo>
                      <a:pt x="14517" y="3186"/>
                    </a:lnTo>
                    <a:cubicBezTo>
                      <a:pt x="14726" y="3186"/>
                      <a:pt x="14955" y="3165"/>
                      <a:pt x="15164" y="3165"/>
                    </a:cubicBezTo>
                    <a:lnTo>
                      <a:pt x="15665" y="3165"/>
                    </a:lnTo>
                    <a:cubicBezTo>
                      <a:pt x="16144" y="3145"/>
                      <a:pt x="16582" y="3124"/>
                      <a:pt x="17020" y="3103"/>
                    </a:cubicBezTo>
                    <a:lnTo>
                      <a:pt x="17145" y="3103"/>
                    </a:lnTo>
                    <a:lnTo>
                      <a:pt x="17312" y="3082"/>
                    </a:lnTo>
                    <a:lnTo>
                      <a:pt x="17855" y="3082"/>
                    </a:lnTo>
                    <a:cubicBezTo>
                      <a:pt x="19169" y="2999"/>
                      <a:pt x="20483" y="2832"/>
                      <a:pt x="21776" y="2602"/>
                    </a:cubicBezTo>
                    <a:cubicBezTo>
                      <a:pt x="21818" y="2602"/>
                      <a:pt x="21880" y="2581"/>
                      <a:pt x="21943" y="2581"/>
                    </a:cubicBezTo>
                    <a:lnTo>
                      <a:pt x="22110" y="2540"/>
                    </a:lnTo>
                    <a:cubicBezTo>
                      <a:pt x="23403" y="2269"/>
                      <a:pt x="24133" y="1956"/>
                      <a:pt x="24133" y="1601"/>
                    </a:cubicBezTo>
                    <a:cubicBezTo>
                      <a:pt x="24133" y="1288"/>
                      <a:pt x="23570" y="1017"/>
                      <a:pt x="22527" y="725"/>
                    </a:cubicBezTo>
                    <a:lnTo>
                      <a:pt x="22381" y="683"/>
                    </a:lnTo>
                    <a:cubicBezTo>
                      <a:pt x="22318" y="663"/>
                      <a:pt x="22276" y="663"/>
                      <a:pt x="22214" y="642"/>
                    </a:cubicBezTo>
                    <a:cubicBezTo>
                      <a:pt x="21004" y="391"/>
                      <a:pt x="19753" y="225"/>
                      <a:pt x="18501" y="120"/>
                    </a:cubicBezTo>
                    <a:lnTo>
                      <a:pt x="18355" y="99"/>
                    </a:lnTo>
                    <a:lnTo>
                      <a:pt x="17813" y="99"/>
                    </a:lnTo>
                    <a:cubicBezTo>
                      <a:pt x="17802" y="110"/>
                      <a:pt x="17787" y="115"/>
                      <a:pt x="17769" y="115"/>
                    </a:cubicBezTo>
                    <a:cubicBezTo>
                      <a:pt x="17750" y="115"/>
                      <a:pt x="17729" y="110"/>
                      <a:pt x="17709" y="99"/>
                    </a:cubicBezTo>
                    <a:lnTo>
                      <a:pt x="17396" y="99"/>
                    </a:lnTo>
                    <a:cubicBezTo>
                      <a:pt x="16916" y="79"/>
                      <a:pt x="16395" y="58"/>
                      <a:pt x="15873" y="16"/>
                    </a:cubicBezTo>
                    <a:lnTo>
                      <a:pt x="13183" y="16"/>
                    </a:lnTo>
                    <a:cubicBezTo>
                      <a:pt x="13172" y="6"/>
                      <a:pt x="13167" y="0"/>
                      <a:pt x="13162" y="0"/>
                    </a:cubicBezTo>
                    <a:cubicBezTo>
                      <a:pt x="13156" y="0"/>
                      <a:pt x="13151" y="6"/>
                      <a:pt x="13141" y="16"/>
                    </a:cubicBezTo>
                    <a:cubicBezTo>
                      <a:pt x="13130" y="6"/>
                      <a:pt x="13115" y="0"/>
                      <a:pt x="13099" y="0"/>
                    </a:cubicBezTo>
                    <a:close/>
                  </a:path>
                </a:pathLst>
              </a:custGeom>
              <a:solidFill>
                <a:srgbClr val="75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1"/>
              <p:cNvSpPr/>
              <p:nvPr/>
            </p:nvSpPr>
            <p:spPr>
              <a:xfrm>
                <a:off x="8336450" y="4072825"/>
                <a:ext cx="543350" cy="638900"/>
              </a:xfrm>
              <a:custGeom>
                <a:rect b="b" l="l" r="r" t="t"/>
                <a:pathLst>
                  <a:path extrusionOk="0" h="25556" w="21734">
                    <a:moveTo>
                      <a:pt x="17708" y="1"/>
                    </a:moveTo>
                    <a:cubicBezTo>
                      <a:pt x="17542" y="1"/>
                      <a:pt x="17375" y="10"/>
                      <a:pt x="17208" y="10"/>
                    </a:cubicBezTo>
                    <a:cubicBezTo>
                      <a:pt x="17208" y="31"/>
                      <a:pt x="17187" y="31"/>
                      <a:pt x="17187" y="52"/>
                    </a:cubicBezTo>
                    <a:cubicBezTo>
                      <a:pt x="16791" y="823"/>
                      <a:pt x="16645" y="1637"/>
                      <a:pt x="16457" y="2638"/>
                    </a:cubicBezTo>
                    <a:cubicBezTo>
                      <a:pt x="16123" y="4453"/>
                      <a:pt x="15560" y="6205"/>
                      <a:pt x="14809" y="7894"/>
                    </a:cubicBezTo>
                    <a:cubicBezTo>
                      <a:pt x="13745" y="10272"/>
                      <a:pt x="12265" y="12441"/>
                      <a:pt x="10450" y="14318"/>
                    </a:cubicBezTo>
                    <a:cubicBezTo>
                      <a:pt x="7592" y="17238"/>
                      <a:pt x="3963" y="19303"/>
                      <a:pt x="0" y="20325"/>
                    </a:cubicBezTo>
                    <a:cubicBezTo>
                      <a:pt x="397" y="21201"/>
                      <a:pt x="918" y="22015"/>
                      <a:pt x="1523" y="22724"/>
                    </a:cubicBezTo>
                    <a:cubicBezTo>
                      <a:pt x="2315" y="23662"/>
                      <a:pt x="3337" y="24372"/>
                      <a:pt x="4485" y="24768"/>
                    </a:cubicBezTo>
                    <a:cubicBezTo>
                      <a:pt x="4985" y="24956"/>
                      <a:pt x="5382" y="25206"/>
                      <a:pt x="5903" y="25289"/>
                    </a:cubicBezTo>
                    <a:cubicBezTo>
                      <a:pt x="6550" y="25435"/>
                      <a:pt x="7217" y="25498"/>
                      <a:pt x="7905" y="25540"/>
                    </a:cubicBezTo>
                    <a:cubicBezTo>
                      <a:pt x="8261" y="25550"/>
                      <a:pt x="8617" y="25556"/>
                      <a:pt x="8973" y="25556"/>
                    </a:cubicBezTo>
                    <a:cubicBezTo>
                      <a:pt x="9995" y="25556"/>
                      <a:pt x="11020" y="25513"/>
                      <a:pt x="12056" y="25435"/>
                    </a:cubicBezTo>
                    <a:cubicBezTo>
                      <a:pt x="13537" y="25331"/>
                      <a:pt x="14684" y="25102"/>
                      <a:pt x="15831" y="24121"/>
                    </a:cubicBezTo>
                    <a:cubicBezTo>
                      <a:pt x="16415" y="23600"/>
                      <a:pt x="16770" y="23016"/>
                      <a:pt x="17187" y="22515"/>
                    </a:cubicBezTo>
                    <a:cubicBezTo>
                      <a:pt x="17896" y="21556"/>
                      <a:pt x="18459" y="20513"/>
                      <a:pt x="18876" y="19387"/>
                    </a:cubicBezTo>
                    <a:cubicBezTo>
                      <a:pt x="19711" y="17176"/>
                      <a:pt x="20107" y="14840"/>
                      <a:pt x="20316" y="12483"/>
                    </a:cubicBezTo>
                    <a:cubicBezTo>
                      <a:pt x="20482" y="10647"/>
                      <a:pt x="20566" y="8770"/>
                      <a:pt x="20545" y="6914"/>
                    </a:cubicBezTo>
                    <a:cubicBezTo>
                      <a:pt x="20608" y="6914"/>
                      <a:pt x="20649" y="6893"/>
                      <a:pt x="20691" y="6872"/>
                    </a:cubicBezTo>
                    <a:cubicBezTo>
                      <a:pt x="20920" y="6789"/>
                      <a:pt x="21108" y="6622"/>
                      <a:pt x="21254" y="6434"/>
                    </a:cubicBezTo>
                    <a:cubicBezTo>
                      <a:pt x="21609" y="5892"/>
                      <a:pt x="21400" y="5120"/>
                      <a:pt x="21358" y="4411"/>
                    </a:cubicBezTo>
                    <a:cubicBezTo>
                      <a:pt x="21275" y="2847"/>
                      <a:pt x="21734" y="573"/>
                      <a:pt x="19732" y="135"/>
                    </a:cubicBezTo>
                    <a:cubicBezTo>
                      <a:pt x="19245" y="48"/>
                      <a:pt x="18758" y="5"/>
                      <a:pt x="18272" y="5"/>
                    </a:cubicBezTo>
                    <a:cubicBezTo>
                      <a:pt x="18174" y="5"/>
                      <a:pt x="18077" y="7"/>
                      <a:pt x="17980" y="10"/>
                    </a:cubicBezTo>
                    <a:lnTo>
                      <a:pt x="17959" y="10"/>
                    </a:lnTo>
                    <a:cubicBezTo>
                      <a:pt x="17875" y="3"/>
                      <a:pt x="17792" y="1"/>
                      <a:pt x="17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1"/>
              <p:cNvSpPr/>
              <p:nvPr/>
            </p:nvSpPr>
            <p:spPr>
              <a:xfrm>
                <a:off x="8435125" y="4665425"/>
                <a:ext cx="277825" cy="25950"/>
              </a:xfrm>
              <a:custGeom>
                <a:rect b="b" l="l" r="r" t="t"/>
                <a:pathLst>
                  <a:path extrusionOk="0" h="1038" w="11113">
                    <a:moveTo>
                      <a:pt x="10925" y="0"/>
                    </a:moveTo>
                    <a:cubicBezTo>
                      <a:pt x="10716" y="0"/>
                      <a:pt x="10508" y="63"/>
                      <a:pt x="10299" y="146"/>
                    </a:cubicBezTo>
                    <a:cubicBezTo>
                      <a:pt x="10090" y="209"/>
                      <a:pt x="9882" y="250"/>
                      <a:pt x="9673" y="292"/>
                    </a:cubicBezTo>
                    <a:cubicBezTo>
                      <a:pt x="9214" y="396"/>
                      <a:pt x="8776" y="480"/>
                      <a:pt x="8318" y="542"/>
                    </a:cubicBezTo>
                    <a:cubicBezTo>
                      <a:pt x="7661" y="603"/>
                      <a:pt x="7004" y="642"/>
                      <a:pt x="6348" y="642"/>
                    </a:cubicBezTo>
                    <a:cubicBezTo>
                      <a:pt x="6108" y="642"/>
                      <a:pt x="5867" y="637"/>
                      <a:pt x="5627" y="626"/>
                    </a:cubicBezTo>
                    <a:cubicBezTo>
                      <a:pt x="4730" y="605"/>
                      <a:pt x="3854" y="542"/>
                      <a:pt x="2957" y="459"/>
                    </a:cubicBezTo>
                    <a:cubicBezTo>
                      <a:pt x="2019" y="376"/>
                      <a:pt x="1059" y="355"/>
                      <a:pt x="141" y="209"/>
                    </a:cubicBezTo>
                    <a:cubicBezTo>
                      <a:pt x="134" y="207"/>
                      <a:pt x="128" y="207"/>
                      <a:pt x="122" y="207"/>
                    </a:cubicBezTo>
                    <a:cubicBezTo>
                      <a:pt x="32" y="207"/>
                      <a:pt x="1" y="337"/>
                      <a:pt x="79" y="376"/>
                    </a:cubicBezTo>
                    <a:lnTo>
                      <a:pt x="100" y="355"/>
                    </a:lnTo>
                    <a:cubicBezTo>
                      <a:pt x="997" y="605"/>
                      <a:pt x="1914" y="772"/>
                      <a:pt x="2853" y="834"/>
                    </a:cubicBezTo>
                    <a:cubicBezTo>
                      <a:pt x="3791" y="939"/>
                      <a:pt x="4730" y="1001"/>
                      <a:pt x="5689" y="1022"/>
                    </a:cubicBezTo>
                    <a:cubicBezTo>
                      <a:pt x="5919" y="1033"/>
                      <a:pt x="6151" y="1038"/>
                      <a:pt x="6384" y="1038"/>
                    </a:cubicBezTo>
                    <a:cubicBezTo>
                      <a:pt x="7084" y="1038"/>
                      <a:pt x="7796" y="991"/>
                      <a:pt x="8484" y="897"/>
                    </a:cubicBezTo>
                    <a:cubicBezTo>
                      <a:pt x="8943" y="855"/>
                      <a:pt x="9381" y="772"/>
                      <a:pt x="9840" y="668"/>
                    </a:cubicBezTo>
                    <a:cubicBezTo>
                      <a:pt x="10216" y="584"/>
                      <a:pt x="10737" y="522"/>
                      <a:pt x="11029" y="250"/>
                    </a:cubicBezTo>
                    <a:cubicBezTo>
                      <a:pt x="11112" y="146"/>
                      <a:pt x="11050" y="0"/>
                      <a:pt x="109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1"/>
              <p:cNvSpPr/>
              <p:nvPr/>
            </p:nvSpPr>
            <p:spPr>
              <a:xfrm>
                <a:off x="8300475" y="4293100"/>
                <a:ext cx="21400" cy="78925"/>
              </a:xfrm>
              <a:custGeom>
                <a:rect b="b" l="l" r="r" t="t"/>
                <a:pathLst>
                  <a:path extrusionOk="0" h="3157" w="856">
                    <a:moveTo>
                      <a:pt x="459" y="1"/>
                    </a:moveTo>
                    <a:cubicBezTo>
                      <a:pt x="407" y="1"/>
                      <a:pt x="355" y="22"/>
                      <a:pt x="313" y="63"/>
                    </a:cubicBezTo>
                    <a:lnTo>
                      <a:pt x="271" y="63"/>
                    </a:lnTo>
                    <a:cubicBezTo>
                      <a:pt x="167" y="147"/>
                      <a:pt x="84" y="272"/>
                      <a:pt x="42" y="418"/>
                    </a:cubicBezTo>
                    <a:cubicBezTo>
                      <a:pt x="21" y="564"/>
                      <a:pt x="0" y="710"/>
                      <a:pt x="21" y="877"/>
                    </a:cubicBezTo>
                    <a:lnTo>
                      <a:pt x="21" y="1628"/>
                    </a:lnTo>
                    <a:cubicBezTo>
                      <a:pt x="21" y="1878"/>
                      <a:pt x="42" y="2149"/>
                      <a:pt x="104" y="2420"/>
                    </a:cubicBezTo>
                    <a:cubicBezTo>
                      <a:pt x="125" y="2525"/>
                      <a:pt x="167" y="2650"/>
                      <a:pt x="209" y="2775"/>
                    </a:cubicBezTo>
                    <a:cubicBezTo>
                      <a:pt x="250" y="2900"/>
                      <a:pt x="271" y="3067"/>
                      <a:pt x="417" y="3129"/>
                    </a:cubicBezTo>
                    <a:cubicBezTo>
                      <a:pt x="452" y="3147"/>
                      <a:pt x="490" y="3157"/>
                      <a:pt x="527" y="3157"/>
                    </a:cubicBezTo>
                    <a:cubicBezTo>
                      <a:pt x="580" y="3157"/>
                      <a:pt x="631" y="3137"/>
                      <a:pt x="668" y="3088"/>
                    </a:cubicBezTo>
                    <a:cubicBezTo>
                      <a:pt x="793" y="3004"/>
                      <a:pt x="772" y="2879"/>
                      <a:pt x="793" y="2733"/>
                    </a:cubicBezTo>
                    <a:cubicBezTo>
                      <a:pt x="814" y="2608"/>
                      <a:pt x="834" y="2483"/>
                      <a:pt x="834" y="2358"/>
                    </a:cubicBezTo>
                    <a:cubicBezTo>
                      <a:pt x="855" y="2107"/>
                      <a:pt x="855" y="1836"/>
                      <a:pt x="834" y="1586"/>
                    </a:cubicBezTo>
                    <a:cubicBezTo>
                      <a:pt x="814" y="1315"/>
                      <a:pt x="814" y="1085"/>
                      <a:pt x="814" y="835"/>
                    </a:cubicBezTo>
                    <a:cubicBezTo>
                      <a:pt x="834" y="689"/>
                      <a:pt x="834" y="543"/>
                      <a:pt x="793" y="418"/>
                    </a:cubicBezTo>
                    <a:cubicBezTo>
                      <a:pt x="772" y="293"/>
                      <a:pt x="688" y="168"/>
                      <a:pt x="605" y="63"/>
                    </a:cubicBezTo>
                    <a:cubicBezTo>
                      <a:pt x="563" y="22"/>
                      <a:pt x="511" y="1"/>
                      <a:pt x="4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1"/>
              <p:cNvSpPr/>
              <p:nvPr/>
            </p:nvSpPr>
            <p:spPr>
              <a:xfrm>
                <a:off x="8306200" y="4392250"/>
                <a:ext cx="72500" cy="193200"/>
              </a:xfrm>
              <a:custGeom>
                <a:rect b="b" l="l" r="r" t="t"/>
                <a:pathLst>
                  <a:path extrusionOk="0" h="7728" w="2900">
                    <a:moveTo>
                      <a:pt x="530" y="1"/>
                    </a:moveTo>
                    <a:cubicBezTo>
                      <a:pt x="432" y="1"/>
                      <a:pt x="331" y="48"/>
                      <a:pt x="272" y="144"/>
                    </a:cubicBezTo>
                    <a:lnTo>
                      <a:pt x="293" y="144"/>
                    </a:lnTo>
                    <a:cubicBezTo>
                      <a:pt x="1" y="707"/>
                      <a:pt x="293" y="1541"/>
                      <a:pt x="376" y="2125"/>
                    </a:cubicBezTo>
                    <a:cubicBezTo>
                      <a:pt x="522" y="2793"/>
                      <a:pt x="668" y="3481"/>
                      <a:pt x="877" y="4148"/>
                    </a:cubicBezTo>
                    <a:cubicBezTo>
                      <a:pt x="1064" y="4795"/>
                      <a:pt x="1294" y="5421"/>
                      <a:pt x="1544" y="6046"/>
                    </a:cubicBezTo>
                    <a:cubicBezTo>
                      <a:pt x="1815" y="6672"/>
                      <a:pt x="2045" y="7298"/>
                      <a:pt x="2629" y="7715"/>
                    </a:cubicBezTo>
                    <a:cubicBezTo>
                      <a:pt x="2650" y="7724"/>
                      <a:pt x="2673" y="7728"/>
                      <a:pt x="2696" y="7728"/>
                    </a:cubicBezTo>
                    <a:cubicBezTo>
                      <a:pt x="2786" y="7728"/>
                      <a:pt x="2879" y="7664"/>
                      <a:pt x="2879" y="7548"/>
                    </a:cubicBezTo>
                    <a:cubicBezTo>
                      <a:pt x="2900" y="6902"/>
                      <a:pt x="2629" y="6338"/>
                      <a:pt x="2378" y="5754"/>
                    </a:cubicBezTo>
                    <a:cubicBezTo>
                      <a:pt x="2149" y="5170"/>
                      <a:pt x="1919" y="4482"/>
                      <a:pt x="1732" y="3836"/>
                    </a:cubicBezTo>
                    <a:cubicBezTo>
                      <a:pt x="1523" y="3189"/>
                      <a:pt x="1377" y="2584"/>
                      <a:pt x="1231" y="1938"/>
                    </a:cubicBezTo>
                    <a:cubicBezTo>
                      <a:pt x="1169" y="1625"/>
                      <a:pt x="1106" y="1312"/>
                      <a:pt x="1064" y="999"/>
                    </a:cubicBezTo>
                    <a:cubicBezTo>
                      <a:pt x="1043" y="686"/>
                      <a:pt x="939" y="352"/>
                      <a:pt x="731" y="81"/>
                    </a:cubicBezTo>
                    <a:cubicBezTo>
                      <a:pt x="677" y="28"/>
                      <a:pt x="604" y="1"/>
                      <a:pt x="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1"/>
              <p:cNvSpPr/>
              <p:nvPr/>
            </p:nvSpPr>
            <p:spPr>
              <a:xfrm>
                <a:off x="8020975" y="3064075"/>
                <a:ext cx="492775" cy="1072100"/>
              </a:xfrm>
              <a:custGeom>
                <a:rect b="b" l="l" r="r" t="t"/>
                <a:pathLst>
                  <a:path extrusionOk="0" h="42884" w="19711">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1"/>
              <p:cNvSpPr/>
              <p:nvPr/>
            </p:nvSpPr>
            <p:spPr>
              <a:xfrm>
                <a:off x="8144025" y="2627125"/>
                <a:ext cx="367125" cy="1509050"/>
              </a:xfrm>
              <a:custGeom>
                <a:rect b="b" l="l" r="r" t="t"/>
                <a:pathLst>
                  <a:path extrusionOk="0" h="60362" w="14685">
                    <a:moveTo>
                      <a:pt x="84" y="0"/>
                    </a:moveTo>
                    <a:cubicBezTo>
                      <a:pt x="1336" y="2920"/>
                      <a:pt x="1" y="5903"/>
                      <a:pt x="63" y="8969"/>
                    </a:cubicBezTo>
                    <a:cubicBezTo>
                      <a:pt x="105" y="11847"/>
                      <a:pt x="627" y="14705"/>
                      <a:pt x="1211" y="17520"/>
                    </a:cubicBezTo>
                    <a:cubicBezTo>
                      <a:pt x="1899" y="20858"/>
                      <a:pt x="3442" y="23945"/>
                      <a:pt x="4569" y="27157"/>
                    </a:cubicBezTo>
                    <a:cubicBezTo>
                      <a:pt x="5570" y="30118"/>
                      <a:pt x="6237" y="33164"/>
                      <a:pt x="6905" y="36209"/>
                    </a:cubicBezTo>
                    <a:lnTo>
                      <a:pt x="7134" y="37252"/>
                    </a:lnTo>
                    <a:cubicBezTo>
                      <a:pt x="7176" y="37460"/>
                      <a:pt x="7218" y="37648"/>
                      <a:pt x="7259" y="37857"/>
                    </a:cubicBezTo>
                    <a:cubicBezTo>
                      <a:pt x="7322" y="38086"/>
                      <a:pt x="7364" y="38295"/>
                      <a:pt x="7405" y="38503"/>
                    </a:cubicBezTo>
                    <a:cubicBezTo>
                      <a:pt x="8594" y="43989"/>
                      <a:pt x="9804" y="49495"/>
                      <a:pt x="11014" y="55001"/>
                    </a:cubicBezTo>
                    <a:lnTo>
                      <a:pt x="11222" y="55961"/>
                    </a:lnTo>
                    <a:cubicBezTo>
                      <a:pt x="11306" y="56357"/>
                      <a:pt x="11389" y="56753"/>
                      <a:pt x="11472" y="57150"/>
                    </a:cubicBezTo>
                    <a:cubicBezTo>
                      <a:pt x="11493" y="57191"/>
                      <a:pt x="11493" y="57212"/>
                      <a:pt x="11493" y="57233"/>
                    </a:cubicBezTo>
                    <a:cubicBezTo>
                      <a:pt x="11598" y="57692"/>
                      <a:pt x="11681" y="58130"/>
                      <a:pt x="11785" y="58568"/>
                    </a:cubicBezTo>
                    <a:cubicBezTo>
                      <a:pt x="11910" y="59173"/>
                      <a:pt x="12077" y="59778"/>
                      <a:pt x="12265" y="60362"/>
                    </a:cubicBezTo>
                    <a:lnTo>
                      <a:pt x="14685" y="60362"/>
                    </a:lnTo>
                    <a:cubicBezTo>
                      <a:pt x="14685" y="59235"/>
                      <a:pt x="14539" y="58109"/>
                      <a:pt x="14267" y="57025"/>
                    </a:cubicBezTo>
                    <a:cubicBezTo>
                      <a:pt x="14121" y="56357"/>
                      <a:pt x="13955" y="55711"/>
                      <a:pt x="13767" y="55064"/>
                    </a:cubicBezTo>
                    <a:cubicBezTo>
                      <a:pt x="13621" y="54522"/>
                      <a:pt x="13475" y="54000"/>
                      <a:pt x="13350" y="53479"/>
                    </a:cubicBezTo>
                    <a:cubicBezTo>
                      <a:pt x="13287" y="53228"/>
                      <a:pt x="13225" y="52978"/>
                      <a:pt x="13141" y="52707"/>
                    </a:cubicBezTo>
                    <a:cubicBezTo>
                      <a:pt x="13058" y="52415"/>
                      <a:pt x="12995" y="52123"/>
                      <a:pt x="12933" y="51831"/>
                    </a:cubicBezTo>
                    <a:cubicBezTo>
                      <a:pt x="12912" y="51768"/>
                      <a:pt x="12891" y="51706"/>
                      <a:pt x="12870" y="51643"/>
                    </a:cubicBezTo>
                    <a:cubicBezTo>
                      <a:pt x="12724" y="51122"/>
                      <a:pt x="12599" y="50580"/>
                      <a:pt x="12474" y="50037"/>
                    </a:cubicBezTo>
                    <a:cubicBezTo>
                      <a:pt x="11222" y="45073"/>
                      <a:pt x="10117" y="40088"/>
                      <a:pt x="9157" y="35062"/>
                    </a:cubicBezTo>
                    <a:cubicBezTo>
                      <a:pt x="9136" y="34957"/>
                      <a:pt x="9116" y="34832"/>
                      <a:pt x="9095" y="34749"/>
                    </a:cubicBezTo>
                    <a:cubicBezTo>
                      <a:pt x="9074" y="34665"/>
                      <a:pt x="9053" y="34582"/>
                      <a:pt x="9053" y="34498"/>
                    </a:cubicBezTo>
                    <a:cubicBezTo>
                      <a:pt x="8427" y="31266"/>
                      <a:pt x="7885" y="28033"/>
                      <a:pt x="7384" y="24800"/>
                    </a:cubicBezTo>
                    <a:cubicBezTo>
                      <a:pt x="6967" y="22005"/>
                      <a:pt x="6592" y="19189"/>
                      <a:pt x="5674" y="16519"/>
                    </a:cubicBezTo>
                    <a:cubicBezTo>
                      <a:pt x="5319" y="15518"/>
                      <a:pt x="4902" y="14538"/>
                      <a:pt x="4506" y="13578"/>
                    </a:cubicBezTo>
                    <a:cubicBezTo>
                      <a:pt x="4443" y="13432"/>
                      <a:pt x="4402" y="13307"/>
                      <a:pt x="4339" y="13182"/>
                    </a:cubicBezTo>
                    <a:cubicBezTo>
                      <a:pt x="4297" y="13057"/>
                      <a:pt x="4235" y="12911"/>
                      <a:pt x="4193" y="12786"/>
                    </a:cubicBezTo>
                    <a:cubicBezTo>
                      <a:pt x="3651" y="11534"/>
                      <a:pt x="3192" y="10220"/>
                      <a:pt x="2879" y="8885"/>
                    </a:cubicBezTo>
                    <a:cubicBezTo>
                      <a:pt x="2191" y="5799"/>
                      <a:pt x="1398" y="292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1"/>
              <p:cNvSpPr/>
              <p:nvPr/>
            </p:nvSpPr>
            <p:spPr>
              <a:xfrm>
                <a:off x="8251975" y="2753825"/>
                <a:ext cx="308725" cy="1382875"/>
              </a:xfrm>
              <a:custGeom>
                <a:rect b="b" l="l" r="r" t="t"/>
                <a:pathLst>
                  <a:path extrusionOk="0" h="55315" w="12349">
                    <a:moveTo>
                      <a:pt x="1273" y="1"/>
                    </a:moveTo>
                    <a:cubicBezTo>
                      <a:pt x="960" y="939"/>
                      <a:pt x="689" y="1919"/>
                      <a:pt x="501" y="2900"/>
                    </a:cubicBezTo>
                    <a:cubicBezTo>
                      <a:pt x="480" y="3046"/>
                      <a:pt x="438" y="3171"/>
                      <a:pt x="417" y="3296"/>
                    </a:cubicBezTo>
                    <a:cubicBezTo>
                      <a:pt x="397" y="3421"/>
                      <a:pt x="376" y="3546"/>
                      <a:pt x="355" y="3671"/>
                    </a:cubicBezTo>
                    <a:cubicBezTo>
                      <a:pt x="125" y="5027"/>
                      <a:pt x="21" y="6383"/>
                      <a:pt x="21" y="7760"/>
                    </a:cubicBezTo>
                    <a:cubicBezTo>
                      <a:pt x="21" y="7906"/>
                      <a:pt x="0" y="8031"/>
                      <a:pt x="21" y="8177"/>
                    </a:cubicBezTo>
                    <a:cubicBezTo>
                      <a:pt x="42" y="8323"/>
                      <a:pt x="42" y="8469"/>
                      <a:pt x="42" y="8615"/>
                    </a:cubicBezTo>
                    <a:cubicBezTo>
                      <a:pt x="84" y="9720"/>
                      <a:pt x="188" y="10805"/>
                      <a:pt x="397" y="11889"/>
                    </a:cubicBezTo>
                    <a:cubicBezTo>
                      <a:pt x="751" y="13933"/>
                      <a:pt x="1398" y="15894"/>
                      <a:pt x="1773" y="17938"/>
                    </a:cubicBezTo>
                    <a:cubicBezTo>
                      <a:pt x="2420" y="21338"/>
                      <a:pt x="2336" y="24842"/>
                      <a:pt x="2733" y="28304"/>
                    </a:cubicBezTo>
                    <a:cubicBezTo>
                      <a:pt x="2962" y="30265"/>
                      <a:pt x="3317" y="32205"/>
                      <a:pt x="3776" y="34144"/>
                    </a:cubicBezTo>
                    <a:cubicBezTo>
                      <a:pt x="3817" y="34374"/>
                      <a:pt x="3880" y="34582"/>
                      <a:pt x="3942" y="34853"/>
                    </a:cubicBezTo>
                    <a:cubicBezTo>
                      <a:pt x="4005" y="35125"/>
                      <a:pt x="4068" y="35417"/>
                      <a:pt x="4130" y="35667"/>
                    </a:cubicBezTo>
                    <a:cubicBezTo>
                      <a:pt x="4464" y="37043"/>
                      <a:pt x="4839" y="38399"/>
                      <a:pt x="5194" y="39755"/>
                    </a:cubicBezTo>
                    <a:cubicBezTo>
                      <a:pt x="5632" y="41403"/>
                      <a:pt x="6195" y="43113"/>
                      <a:pt x="6737" y="44844"/>
                    </a:cubicBezTo>
                    <a:cubicBezTo>
                      <a:pt x="6821" y="45115"/>
                      <a:pt x="6904" y="45386"/>
                      <a:pt x="6967" y="45637"/>
                    </a:cubicBezTo>
                    <a:cubicBezTo>
                      <a:pt x="7071" y="45970"/>
                      <a:pt x="7175" y="46304"/>
                      <a:pt x="7280" y="46638"/>
                    </a:cubicBezTo>
                    <a:cubicBezTo>
                      <a:pt x="7822" y="48411"/>
                      <a:pt x="8239" y="50225"/>
                      <a:pt x="8531" y="52082"/>
                    </a:cubicBezTo>
                    <a:cubicBezTo>
                      <a:pt x="8573" y="52395"/>
                      <a:pt x="8615" y="52707"/>
                      <a:pt x="8656" y="53020"/>
                    </a:cubicBezTo>
                    <a:cubicBezTo>
                      <a:pt x="8677" y="53271"/>
                      <a:pt x="8698" y="53500"/>
                      <a:pt x="8719" y="53709"/>
                    </a:cubicBezTo>
                    <a:lnTo>
                      <a:pt x="8719" y="53917"/>
                    </a:lnTo>
                    <a:lnTo>
                      <a:pt x="8719" y="54480"/>
                    </a:lnTo>
                    <a:cubicBezTo>
                      <a:pt x="8698" y="54751"/>
                      <a:pt x="8677" y="55023"/>
                      <a:pt x="8677" y="55315"/>
                    </a:cubicBezTo>
                    <a:lnTo>
                      <a:pt x="12223" y="55315"/>
                    </a:lnTo>
                    <a:cubicBezTo>
                      <a:pt x="12265" y="55064"/>
                      <a:pt x="12306" y="54793"/>
                      <a:pt x="12306" y="54543"/>
                    </a:cubicBezTo>
                    <a:cubicBezTo>
                      <a:pt x="12348" y="54042"/>
                      <a:pt x="12348" y="53521"/>
                      <a:pt x="12306" y="53083"/>
                    </a:cubicBezTo>
                    <a:cubicBezTo>
                      <a:pt x="12306" y="52728"/>
                      <a:pt x="12285" y="52353"/>
                      <a:pt x="12244" y="51977"/>
                    </a:cubicBezTo>
                    <a:cubicBezTo>
                      <a:pt x="12160" y="51060"/>
                      <a:pt x="12035" y="50121"/>
                      <a:pt x="11868" y="49203"/>
                    </a:cubicBezTo>
                    <a:cubicBezTo>
                      <a:pt x="11639" y="47973"/>
                      <a:pt x="11326" y="46742"/>
                      <a:pt x="10971" y="45532"/>
                    </a:cubicBezTo>
                    <a:cubicBezTo>
                      <a:pt x="10971" y="45470"/>
                      <a:pt x="10951" y="45407"/>
                      <a:pt x="10930" y="45345"/>
                    </a:cubicBezTo>
                    <a:cubicBezTo>
                      <a:pt x="10492" y="43843"/>
                      <a:pt x="10012" y="42341"/>
                      <a:pt x="9532" y="40860"/>
                    </a:cubicBezTo>
                    <a:cubicBezTo>
                      <a:pt x="9449" y="40610"/>
                      <a:pt x="9365" y="40360"/>
                      <a:pt x="9303" y="40130"/>
                    </a:cubicBezTo>
                    <a:cubicBezTo>
                      <a:pt x="9219" y="39838"/>
                      <a:pt x="9115" y="39546"/>
                      <a:pt x="9032" y="39275"/>
                    </a:cubicBezTo>
                    <a:lnTo>
                      <a:pt x="8990" y="39087"/>
                    </a:lnTo>
                    <a:cubicBezTo>
                      <a:pt x="8927" y="38941"/>
                      <a:pt x="8886" y="38795"/>
                      <a:pt x="8844" y="38629"/>
                    </a:cubicBezTo>
                    <a:cubicBezTo>
                      <a:pt x="8823" y="38587"/>
                      <a:pt x="8802" y="38524"/>
                      <a:pt x="8802" y="38483"/>
                    </a:cubicBezTo>
                    <a:cubicBezTo>
                      <a:pt x="8740" y="38274"/>
                      <a:pt x="8677" y="38065"/>
                      <a:pt x="8615" y="37857"/>
                    </a:cubicBezTo>
                    <a:cubicBezTo>
                      <a:pt x="8031" y="35938"/>
                      <a:pt x="7592" y="33957"/>
                      <a:pt x="7342" y="31933"/>
                    </a:cubicBezTo>
                    <a:cubicBezTo>
                      <a:pt x="7238" y="31057"/>
                      <a:pt x="7175" y="30181"/>
                      <a:pt x="7134" y="29284"/>
                    </a:cubicBezTo>
                    <a:cubicBezTo>
                      <a:pt x="7113" y="28826"/>
                      <a:pt x="7113" y="28408"/>
                      <a:pt x="7092" y="27908"/>
                    </a:cubicBezTo>
                    <a:cubicBezTo>
                      <a:pt x="7071" y="27428"/>
                      <a:pt x="7071" y="26928"/>
                      <a:pt x="7071" y="26448"/>
                    </a:cubicBezTo>
                    <a:cubicBezTo>
                      <a:pt x="7050" y="24091"/>
                      <a:pt x="7050" y="21755"/>
                      <a:pt x="6654" y="19461"/>
                    </a:cubicBezTo>
                    <a:cubicBezTo>
                      <a:pt x="6633" y="19335"/>
                      <a:pt x="6612" y="19231"/>
                      <a:pt x="6591" y="19127"/>
                    </a:cubicBezTo>
                    <a:cubicBezTo>
                      <a:pt x="6570" y="18960"/>
                      <a:pt x="6529" y="18772"/>
                      <a:pt x="6487" y="18605"/>
                    </a:cubicBezTo>
                    <a:cubicBezTo>
                      <a:pt x="6445" y="18355"/>
                      <a:pt x="6383" y="18126"/>
                      <a:pt x="6320" y="17875"/>
                    </a:cubicBezTo>
                    <a:cubicBezTo>
                      <a:pt x="6299" y="17813"/>
                      <a:pt x="6278" y="17729"/>
                      <a:pt x="6258" y="17646"/>
                    </a:cubicBezTo>
                    <a:cubicBezTo>
                      <a:pt x="6195" y="17354"/>
                      <a:pt x="6112" y="17041"/>
                      <a:pt x="6028" y="16791"/>
                    </a:cubicBezTo>
                    <a:cubicBezTo>
                      <a:pt x="5945" y="16541"/>
                      <a:pt x="5882" y="16290"/>
                      <a:pt x="5799" y="16040"/>
                    </a:cubicBezTo>
                    <a:cubicBezTo>
                      <a:pt x="4088" y="10680"/>
                      <a:pt x="1022" y="5590"/>
                      <a:pt x="12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1"/>
              <p:cNvSpPr/>
              <p:nvPr/>
            </p:nvSpPr>
            <p:spPr>
              <a:xfrm>
                <a:off x="8248850" y="2724625"/>
                <a:ext cx="315500" cy="1412075"/>
              </a:xfrm>
              <a:custGeom>
                <a:rect b="b" l="l" r="r" t="t"/>
                <a:pathLst>
                  <a:path extrusionOk="0" h="56483" w="12620">
                    <a:moveTo>
                      <a:pt x="1606" y="1"/>
                    </a:moveTo>
                    <a:lnTo>
                      <a:pt x="1252" y="1043"/>
                    </a:lnTo>
                    <a:cubicBezTo>
                      <a:pt x="1001" y="1815"/>
                      <a:pt x="772" y="2608"/>
                      <a:pt x="584" y="3421"/>
                    </a:cubicBezTo>
                    <a:cubicBezTo>
                      <a:pt x="563" y="3567"/>
                      <a:pt x="522" y="3713"/>
                      <a:pt x="501" y="3859"/>
                    </a:cubicBezTo>
                    <a:cubicBezTo>
                      <a:pt x="459" y="4005"/>
                      <a:pt x="438" y="4109"/>
                      <a:pt x="417" y="4235"/>
                    </a:cubicBezTo>
                    <a:cubicBezTo>
                      <a:pt x="146" y="5632"/>
                      <a:pt x="0" y="7050"/>
                      <a:pt x="0" y="8490"/>
                    </a:cubicBezTo>
                    <a:lnTo>
                      <a:pt x="0" y="8886"/>
                    </a:lnTo>
                    <a:lnTo>
                      <a:pt x="0" y="9303"/>
                    </a:lnTo>
                    <a:cubicBezTo>
                      <a:pt x="21" y="10554"/>
                      <a:pt x="146" y="11806"/>
                      <a:pt x="376" y="13036"/>
                    </a:cubicBezTo>
                    <a:cubicBezTo>
                      <a:pt x="563" y="14079"/>
                      <a:pt x="834" y="15122"/>
                      <a:pt x="1085" y="16144"/>
                    </a:cubicBezTo>
                    <a:cubicBezTo>
                      <a:pt x="1335" y="17104"/>
                      <a:pt x="1564" y="18084"/>
                      <a:pt x="1752" y="19064"/>
                    </a:cubicBezTo>
                    <a:cubicBezTo>
                      <a:pt x="2107" y="21150"/>
                      <a:pt x="2315" y="23236"/>
                      <a:pt x="2399" y="25342"/>
                    </a:cubicBezTo>
                    <a:cubicBezTo>
                      <a:pt x="2482" y="26677"/>
                      <a:pt x="2566" y="28075"/>
                      <a:pt x="2712" y="29430"/>
                    </a:cubicBezTo>
                    <a:cubicBezTo>
                      <a:pt x="2920" y="31182"/>
                      <a:pt x="3212" y="32914"/>
                      <a:pt x="3609" y="34645"/>
                    </a:cubicBezTo>
                    <a:cubicBezTo>
                      <a:pt x="3650" y="34833"/>
                      <a:pt x="3692" y="35041"/>
                      <a:pt x="3734" y="35229"/>
                    </a:cubicBezTo>
                    <a:cubicBezTo>
                      <a:pt x="3734" y="35250"/>
                      <a:pt x="3734" y="35271"/>
                      <a:pt x="3755" y="35312"/>
                    </a:cubicBezTo>
                    <a:cubicBezTo>
                      <a:pt x="3817" y="35542"/>
                      <a:pt x="3859" y="35792"/>
                      <a:pt x="3921" y="36021"/>
                    </a:cubicBezTo>
                    <a:cubicBezTo>
                      <a:pt x="4318" y="37669"/>
                      <a:pt x="4735" y="39296"/>
                      <a:pt x="5173" y="40902"/>
                    </a:cubicBezTo>
                    <a:cubicBezTo>
                      <a:pt x="5527" y="42237"/>
                      <a:pt x="5965" y="43572"/>
                      <a:pt x="6403" y="44990"/>
                    </a:cubicBezTo>
                    <a:cubicBezTo>
                      <a:pt x="6633" y="45720"/>
                      <a:pt x="6862" y="46471"/>
                      <a:pt x="7092" y="47201"/>
                    </a:cubicBezTo>
                    <a:lnTo>
                      <a:pt x="7384" y="48202"/>
                    </a:lnTo>
                    <a:cubicBezTo>
                      <a:pt x="7551" y="48765"/>
                      <a:pt x="7697" y="49349"/>
                      <a:pt x="7843" y="49912"/>
                    </a:cubicBezTo>
                    <a:cubicBezTo>
                      <a:pt x="7843" y="49933"/>
                      <a:pt x="7843" y="49933"/>
                      <a:pt x="7843" y="49933"/>
                    </a:cubicBezTo>
                    <a:cubicBezTo>
                      <a:pt x="8072" y="50809"/>
                      <a:pt x="8260" y="51665"/>
                      <a:pt x="8406" y="52520"/>
                    </a:cubicBezTo>
                    <a:cubicBezTo>
                      <a:pt x="8448" y="52749"/>
                      <a:pt x="8468" y="52958"/>
                      <a:pt x="8510" y="53187"/>
                    </a:cubicBezTo>
                    <a:cubicBezTo>
                      <a:pt x="8552" y="53479"/>
                      <a:pt x="8594" y="53792"/>
                      <a:pt x="8614" y="54063"/>
                    </a:cubicBezTo>
                    <a:cubicBezTo>
                      <a:pt x="8635" y="54355"/>
                      <a:pt x="8656" y="54585"/>
                      <a:pt x="8677" y="54835"/>
                    </a:cubicBezTo>
                    <a:cubicBezTo>
                      <a:pt x="8677" y="54877"/>
                      <a:pt x="8677" y="54939"/>
                      <a:pt x="8677" y="54981"/>
                    </a:cubicBezTo>
                    <a:lnTo>
                      <a:pt x="8677" y="55711"/>
                    </a:lnTo>
                    <a:cubicBezTo>
                      <a:pt x="8677" y="55982"/>
                      <a:pt x="8656" y="56170"/>
                      <a:pt x="8656" y="56420"/>
                    </a:cubicBezTo>
                    <a:lnTo>
                      <a:pt x="8969" y="56420"/>
                    </a:lnTo>
                    <a:lnTo>
                      <a:pt x="8969" y="56107"/>
                    </a:lnTo>
                    <a:cubicBezTo>
                      <a:pt x="8969" y="56003"/>
                      <a:pt x="8969" y="55836"/>
                      <a:pt x="8990" y="55711"/>
                    </a:cubicBezTo>
                    <a:lnTo>
                      <a:pt x="8990" y="55627"/>
                    </a:lnTo>
                    <a:cubicBezTo>
                      <a:pt x="8990" y="55440"/>
                      <a:pt x="8990" y="55252"/>
                      <a:pt x="8990" y="55085"/>
                    </a:cubicBezTo>
                    <a:lnTo>
                      <a:pt x="8990" y="54814"/>
                    </a:lnTo>
                    <a:cubicBezTo>
                      <a:pt x="8969" y="54272"/>
                      <a:pt x="8906" y="53729"/>
                      <a:pt x="8823" y="53166"/>
                    </a:cubicBezTo>
                    <a:cubicBezTo>
                      <a:pt x="8489" y="50914"/>
                      <a:pt x="7843" y="48578"/>
                      <a:pt x="7133" y="46304"/>
                    </a:cubicBezTo>
                    <a:cubicBezTo>
                      <a:pt x="7050" y="46054"/>
                      <a:pt x="6967" y="45762"/>
                      <a:pt x="6862" y="45491"/>
                    </a:cubicBezTo>
                    <a:cubicBezTo>
                      <a:pt x="6800" y="45303"/>
                      <a:pt x="6758" y="45094"/>
                      <a:pt x="6695" y="44907"/>
                    </a:cubicBezTo>
                    <a:cubicBezTo>
                      <a:pt x="6695" y="44865"/>
                      <a:pt x="6675" y="44844"/>
                      <a:pt x="6654" y="44802"/>
                    </a:cubicBezTo>
                    <a:cubicBezTo>
                      <a:pt x="6216" y="43426"/>
                      <a:pt x="5819" y="42112"/>
                      <a:pt x="5465" y="40819"/>
                    </a:cubicBezTo>
                    <a:cubicBezTo>
                      <a:pt x="5194" y="39776"/>
                      <a:pt x="4902" y="38691"/>
                      <a:pt x="4631" y="37627"/>
                    </a:cubicBezTo>
                    <a:lnTo>
                      <a:pt x="4401" y="36710"/>
                    </a:lnTo>
                    <a:cubicBezTo>
                      <a:pt x="4339" y="36459"/>
                      <a:pt x="4276" y="36188"/>
                      <a:pt x="4213" y="35917"/>
                    </a:cubicBezTo>
                    <a:cubicBezTo>
                      <a:pt x="3671" y="33769"/>
                      <a:pt x="3275" y="31600"/>
                      <a:pt x="3025" y="29389"/>
                    </a:cubicBezTo>
                    <a:cubicBezTo>
                      <a:pt x="2858" y="28054"/>
                      <a:pt x="2774" y="26677"/>
                      <a:pt x="2691" y="25342"/>
                    </a:cubicBezTo>
                    <a:cubicBezTo>
                      <a:pt x="2566" y="23257"/>
                      <a:pt x="2441" y="21108"/>
                      <a:pt x="2044" y="19023"/>
                    </a:cubicBezTo>
                    <a:cubicBezTo>
                      <a:pt x="1877" y="18021"/>
                      <a:pt x="1627" y="17041"/>
                      <a:pt x="1377" y="16082"/>
                    </a:cubicBezTo>
                    <a:cubicBezTo>
                      <a:pt x="1126" y="15060"/>
                      <a:pt x="855" y="14017"/>
                      <a:pt x="668" y="12995"/>
                    </a:cubicBezTo>
                    <a:cubicBezTo>
                      <a:pt x="501" y="12035"/>
                      <a:pt x="396" y="11097"/>
                      <a:pt x="334" y="10137"/>
                    </a:cubicBezTo>
                    <a:cubicBezTo>
                      <a:pt x="334" y="9991"/>
                      <a:pt x="334" y="9845"/>
                      <a:pt x="313" y="9678"/>
                    </a:cubicBezTo>
                    <a:cubicBezTo>
                      <a:pt x="313" y="9532"/>
                      <a:pt x="313" y="9386"/>
                      <a:pt x="313" y="9261"/>
                    </a:cubicBezTo>
                    <a:cubicBezTo>
                      <a:pt x="292" y="7926"/>
                      <a:pt x="376" y="6591"/>
                      <a:pt x="584" y="5277"/>
                    </a:cubicBezTo>
                    <a:cubicBezTo>
                      <a:pt x="584" y="5173"/>
                      <a:pt x="605" y="5048"/>
                      <a:pt x="626" y="4923"/>
                    </a:cubicBezTo>
                    <a:lnTo>
                      <a:pt x="688" y="4547"/>
                    </a:lnTo>
                    <a:cubicBezTo>
                      <a:pt x="855" y="3734"/>
                      <a:pt x="1043" y="2941"/>
                      <a:pt x="1272" y="2149"/>
                    </a:cubicBezTo>
                    <a:cubicBezTo>
                      <a:pt x="1356" y="5736"/>
                      <a:pt x="2733" y="9178"/>
                      <a:pt x="4067" y="12536"/>
                    </a:cubicBezTo>
                    <a:cubicBezTo>
                      <a:pt x="4777" y="14288"/>
                      <a:pt x="5486" y="16103"/>
                      <a:pt x="6028" y="17938"/>
                    </a:cubicBezTo>
                    <a:cubicBezTo>
                      <a:pt x="6111" y="18209"/>
                      <a:pt x="6195" y="18480"/>
                      <a:pt x="6257" y="18751"/>
                    </a:cubicBezTo>
                    <a:cubicBezTo>
                      <a:pt x="6341" y="19064"/>
                      <a:pt x="6403" y="19377"/>
                      <a:pt x="6466" y="19690"/>
                    </a:cubicBezTo>
                    <a:cubicBezTo>
                      <a:pt x="6487" y="19690"/>
                      <a:pt x="6487" y="19690"/>
                      <a:pt x="6466" y="19711"/>
                    </a:cubicBezTo>
                    <a:cubicBezTo>
                      <a:pt x="6508" y="19899"/>
                      <a:pt x="6549" y="20086"/>
                      <a:pt x="6591" y="20274"/>
                    </a:cubicBezTo>
                    <a:cubicBezTo>
                      <a:pt x="6612" y="20399"/>
                      <a:pt x="6633" y="20503"/>
                      <a:pt x="6654" y="20608"/>
                    </a:cubicBezTo>
                    <a:cubicBezTo>
                      <a:pt x="6716" y="21067"/>
                      <a:pt x="6779" y="21525"/>
                      <a:pt x="6841" y="21963"/>
                    </a:cubicBezTo>
                    <a:cubicBezTo>
                      <a:pt x="6967" y="23215"/>
                      <a:pt x="7029" y="24445"/>
                      <a:pt x="7050" y="25697"/>
                    </a:cubicBezTo>
                    <a:cubicBezTo>
                      <a:pt x="7050" y="26260"/>
                      <a:pt x="7071" y="26823"/>
                      <a:pt x="7071" y="27366"/>
                    </a:cubicBezTo>
                    <a:lnTo>
                      <a:pt x="7071" y="27574"/>
                    </a:lnTo>
                    <a:cubicBezTo>
                      <a:pt x="7071" y="28054"/>
                      <a:pt x="7071" y="28554"/>
                      <a:pt x="7092" y="29055"/>
                    </a:cubicBezTo>
                    <a:cubicBezTo>
                      <a:pt x="7092" y="30390"/>
                      <a:pt x="7175" y="31746"/>
                      <a:pt x="7321" y="33080"/>
                    </a:cubicBezTo>
                    <a:cubicBezTo>
                      <a:pt x="7613" y="35291"/>
                      <a:pt x="8114" y="37481"/>
                      <a:pt x="8781" y="39609"/>
                    </a:cubicBezTo>
                    <a:cubicBezTo>
                      <a:pt x="8844" y="39817"/>
                      <a:pt x="8906" y="40026"/>
                      <a:pt x="8969" y="40235"/>
                    </a:cubicBezTo>
                    <a:lnTo>
                      <a:pt x="9032" y="40443"/>
                    </a:lnTo>
                    <a:lnTo>
                      <a:pt x="9178" y="40881"/>
                    </a:lnTo>
                    <a:cubicBezTo>
                      <a:pt x="9219" y="41006"/>
                      <a:pt x="9261" y="41152"/>
                      <a:pt x="9282" y="41277"/>
                    </a:cubicBezTo>
                    <a:cubicBezTo>
                      <a:pt x="9365" y="41507"/>
                      <a:pt x="9449" y="41757"/>
                      <a:pt x="9511" y="41987"/>
                    </a:cubicBezTo>
                    <a:cubicBezTo>
                      <a:pt x="9595" y="42237"/>
                      <a:pt x="9657" y="42425"/>
                      <a:pt x="9720" y="42654"/>
                    </a:cubicBezTo>
                    <a:cubicBezTo>
                      <a:pt x="9720" y="42675"/>
                      <a:pt x="9741" y="42696"/>
                      <a:pt x="9762" y="42717"/>
                    </a:cubicBezTo>
                    <a:cubicBezTo>
                      <a:pt x="10158" y="43947"/>
                      <a:pt x="10533" y="45199"/>
                      <a:pt x="10909" y="46450"/>
                    </a:cubicBezTo>
                    <a:cubicBezTo>
                      <a:pt x="10930" y="46513"/>
                      <a:pt x="10950" y="46575"/>
                      <a:pt x="10971" y="46659"/>
                    </a:cubicBezTo>
                    <a:cubicBezTo>
                      <a:pt x="11451" y="48327"/>
                      <a:pt x="11826" y="50017"/>
                      <a:pt x="12098" y="51748"/>
                    </a:cubicBezTo>
                    <a:cubicBezTo>
                      <a:pt x="12139" y="52186"/>
                      <a:pt x="12202" y="52624"/>
                      <a:pt x="12244" y="53062"/>
                    </a:cubicBezTo>
                    <a:lnTo>
                      <a:pt x="12244" y="53104"/>
                    </a:lnTo>
                    <a:cubicBezTo>
                      <a:pt x="12306" y="53959"/>
                      <a:pt x="12327" y="54835"/>
                      <a:pt x="12285" y="55711"/>
                    </a:cubicBezTo>
                    <a:cubicBezTo>
                      <a:pt x="12264" y="55961"/>
                      <a:pt x="12244" y="56232"/>
                      <a:pt x="12181" y="56483"/>
                    </a:cubicBezTo>
                    <a:lnTo>
                      <a:pt x="12515" y="56483"/>
                    </a:lnTo>
                    <a:cubicBezTo>
                      <a:pt x="12536" y="56378"/>
                      <a:pt x="12556" y="56253"/>
                      <a:pt x="12556" y="56149"/>
                    </a:cubicBezTo>
                    <a:cubicBezTo>
                      <a:pt x="12577" y="55982"/>
                      <a:pt x="12598" y="55857"/>
                      <a:pt x="12598" y="55711"/>
                    </a:cubicBezTo>
                    <a:cubicBezTo>
                      <a:pt x="12619" y="55419"/>
                      <a:pt x="12619" y="55127"/>
                      <a:pt x="12619" y="54835"/>
                    </a:cubicBezTo>
                    <a:cubicBezTo>
                      <a:pt x="12619" y="54272"/>
                      <a:pt x="12598" y="53667"/>
                      <a:pt x="12536" y="53104"/>
                    </a:cubicBezTo>
                    <a:cubicBezTo>
                      <a:pt x="12431" y="51873"/>
                      <a:pt x="12244" y="50663"/>
                      <a:pt x="11993" y="49474"/>
                    </a:cubicBezTo>
                    <a:cubicBezTo>
                      <a:pt x="11785" y="48515"/>
                      <a:pt x="11534" y="47556"/>
                      <a:pt x="11263" y="46596"/>
                    </a:cubicBezTo>
                    <a:cubicBezTo>
                      <a:pt x="11242" y="46554"/>
                      <a:pt x="11242" y="46513"/>
                      <a:pt x="11222" y="46471"/>
                    </a:cubicBezTo>
                    <a:cubicBezTo>
                      <a:pt x="10846" y="45157"/>
                      <a:pt x="10450" y="43885"/>
                      <a:pt x="10033" y="42612"/>
                    </a:cubicBezTo>
                    <a:cubicBezTo>
                      <a:pt x="9887" y="42133"/>
                      <a:pt x="9720" y="41653"/>
                      <a:pt x="9574" y="41173"/>
                    </a:cubicBezTo>
                    <a:cubicBezTo>
                      <a:pt x="9490" y="40902"/>
                      <a:pt x="9407" y="40610"/>
                      <a:pt x="9324" y="40339"/>
                    </a:cubicBezTo>
                    <a:lnTo>
                      <a:pt x="9324" y="40339"/>
                    </a:lnTo>
                    <a:cubicBezTo>
                      <a:pt x="9324" y="40339"/>
                      <a:pt x="9324" y="40339"/>
                      <a:pt x="9324" y="40339"/>
                    </a:cubicBezTo>
                    <a:cubicBezTo>
                      <a:pt x="9279" y="40184"/>
                      <a:pt x="9235" y="40047"/>
                      <a:pt x="9191" y="39909"/>
                    </a:cubicBezTo>
                    <a:lnTo>
                      <a:pt x="9191" y="39909"/>
                    </a:lnTo>
                    <a:cubicBezTo>
                      <a:pt x="9156" y="39790"/>
                      <a:pt x="9123" y="39670"/>
                      <a:pt x="9094" y="39546"/>
                    </a:cubicBezTo>
                    <a:cubicBezTo>
                      <a:pt x="9052" y="39442"/>
                      <a:pt x="9032" y="39359"/>
                      <a:pt x="9011" y="39254"/>
                    </a:cubicBezTo>
                    <a:cubicBezTo>
                      <a:pt x="8987" y="39194"/>
                      <a:pt x="8970" y="39148"/>
                      <a:pt x="8955" y="39108"/>
                    </a:cubicBezTo>
                    <a:lnTo>
                      <a:pt x="8955" y="39108"/>
                    </a:lnTo>
                    <a:cubicBezTo>
                      <a:pt x="8946" y="39075"/>
                      <a:pt x="8937" y="39042"/>
                      <a:pt x="8927" y="39004"/>
                    </a:cubicBezTo>
                    <a:cubicBezTo>
                      <a:pt x="8927" y="38983"/>
                      <a:pt x="8927" y="38963"/>
                      <a:pt x="8907" y="38942"/>
                    </a:cubicBezTo>
                    <a:lnTo>
                      <a:pt x="8907" y="38942"/>
                    </a:lnTo>
                    <a:cubicBezTo>
                      <a:pt x="8907" y="38942"/>
                      <a:pt x="8907" y="38942"/>
                      <a:pt x="8906" y="38941"/>
                    </a:cubicBezTo>
                    <a:cubicBezTo>
                      <a:pt x="8889" y="38884"/>
                      <a:pt x="8872" y="38827"/>
                      <a:pt x="8855" y="38771"/>
                    </a:cubicBezTo>
                    <a:lnTo>
                      <a:pt x="8855" y="38771"/>
                    </a:lnTo>
                    <a:cubicBezTo>
                      <a:pt x="8817" y="38631"/>
                      <a:pt x="8784" y="38484"/>
                      <a:pt x="8740" y="38337"/>
                    </a:cubicBezTo>
                    <a:cubicBezTo>
                      <a:pt x="8239" y="36605"/>
                      <a:pt x="7864" y="34833"/>
                      <a:pt x="7634" y="33039"/>
                    </a:cubicBezTo>
                    <a:cubicBezTo>
                      <a:pt x="7571" y="32642"/>
                      <a:pt x="7551" y="32225"/>
                      <a:pt x="7509" y="31829"/>
                    </a:cubicBezTo>
                    <a:cubicBezTo>
                      <a:pt x="7467" y="31328"/>
                      <a:pt x="7446" y="30849"/>
                      <a:pt x="7425" y="30369"/>
                    </a:cubicBezTo>
                    <a:lnTo>
                      <a:pt x="7425" y="30369"/>
                    </a:lnTo>
                    <a:cubicBezTo>
                      <a:pt x="7425" y="30369"/>
                      <a:pt x="7425" y="30369"/>
                      <a:pt x="7425" y="30369"/>
                    </a:cubicBezTo>
                    <a:cubicBezTo>
                      <a:pt x="7405" y="29889"/>
                      <a:pt x="7384" y="29472"/>
                      <a:pt x="7384" y="29013"/>
                    </a:cubicBezTo>
                    <a:cubicBezTo>
                      <a:pt x="7363" y="28450"/>
                      <a:pt x="7363" y="27908"/>
                      <a:pt x="7363" y="27345"/>
                    </a:cubicBezTo>
                    <a:cubicBezTo>
                      <a:pt x="7342" y="25009"/>
                      <a:pt x="7321" y="22568"/>
                      <a:pt x="6883" y="20191"/>
                    </a:cubicBezTo>
                    <a:cubicBezTo>
                      <a:pt x="6841" y="20024"/>
                      <a:pt x="6800" y="19836"/>
                      <a:pt x="6758" y="19669"/>
                    </a:cubicBezTo>
                    <a:cubicBezTo>
                      <a:pt x="6716" y="19440"/>
                      <a:pt x="6675" y="19210"/>
                      <a:pt x="6612" y="18981"/>
                    </a:cubicBezTo>
                    <a:cubicBezTo>
                      <a:pt x="6549" y="18751"/>
                      <a:pt x="6508" y="18564"/>
                      <a:pt x="6445" y="18355"/>
                    </a:cubicBezTo>
                    <a:cubicBezTo>
                      <a:pt x="6403" y="18209"/>
                      <a:pt x="6362" y="18042"/>
                      <a:pt x="6320" y="17875"/>
                    </a:cubicBezTo>
                    <a:cubicBezTo>
                      <a:pt x="6237" y="17625"/>
                      <a:pt x="6174" y="17354"/>
                      <a:pt x="6091" y="17104"/>
                    </a:cubicBezTo>
                    <a:cubicBezTo>
                      <a:pt x="6007" y="16833"/>
                      <a:pt x="5924" y="16645"/>
                      <a:pt x="5861" y="16415"/>
                    </a:cubicBezTo>
                    <a:cubicBezTo>
                      <a:pt x="5402" y="15039"/>
                      <a:pt x="4860" y="13704"/>
                      <a:pt x="4339" y="12390"/>
                    </a:cubicBezTo>
                    <a:cubicBezTo>
                      <a:pt x="2879" y="8761"/>
                      <a:pt x="1377" y="5006"/>
                      <a:pt x="1564" y="1085"/>
                    </a:cubicBezTo>
                    <a:lnTo>
                      <a:pt x="1606" y="1"/>
                    </a:ln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1"/>
              <p:cNvSpPr/>
              <p:nvPr/>
            </p:nvSpPr>
            <p:spPr>
              <a:xfrm>
                <a:off x="8225900" y="2434700"/>
                <a:ext cx="361375" cy="1702000"/>
              </a:xfrm>
              <a:custGeom>
                <a:rect b="b" l="l" r="r" t="t"/>
                <a:pathLst>
                  <a:path extrusionOk="0" h="68080" w="14455">
                    <a:moveTo>
                      <a:pt x="0" y="1"/>
                    </a:moveTo>
                    <a:cubicBezTo>
                      <a:pt x="126" y="293"/>
                      <a:pt x="230" y="564"/>
                      <a:pt x="313" y="856"/>
                    </a:cubicBezTo>
                    <a:cubicBezTo>
                      <a:pt x="1627" y="4589"/>
                      <a:pt x="2065" y="8323"/>
                      <a:pt x="1481" y="12223"/>
                    </a:cubicBezTo>
                    <a:cubicBezTo>
                      <a:pt x="1335" y="13308"/>
                      <a:pt x="1314" y="14392"/>
                      <a:pt x="1419" y="15456"/>
                    </a:cubicBezTo>
                    <a:cubicBezTo>
                      <a:pt x="1440" y="15644"/>
                      <a:pt x="1460" y="15811"/>
                      <a:pt x="1481" y="15998"/>
                    </a:cubicBezTo>
                    <a:cubicBezTo>
                      <a:pt x="1481" y="16165"/>
                      <a:pt x="1523" y="16332"/>
                      <a:pt x="1544" y="16499"/>
                    </a:cubicBezTo>
                    <a:cubicBezTo>
                      <a:pt x="1878" y="18918"/>
                      <a:pt x="2608" y="21296"/>
                      <a:pt x="3129" y="23674"/>
                    </a:cubicBezTo>
                    <a:cubicBezTo>
                      <a:pt x="4130" y="28221"/>
                      <a:pt x="5152" y="32580"/>
                      <a:pt x="5423" y="37211"/>
                    </a:cubicBezTo>
                    <a:cubicBezTo>
                      <a:pt x="5507" y="38420"/>
                      <a:pt x="5590" y="39630"/>
                      <a:pt x="5695" y="40861"/>
                    </a:cubicBezTo>
                    <a:cubicBezTo>
                      <a:pt x="5736" y="41382"/>
                      <a:pt x="5778" y="41903"/>
                      <a:pt x="5820" y="42446"/>
                    </a:cubicBezTo>
                    <a:cubicBezTo>
                      <a:pt x="5882" y="42967"/>
                      <a:pt x="5924" y="43530"/>
                      <a:pt x="5987" y="44052"/>
                    </a:cubicBezTo>
                    <a:cubicBezTo>
                      <a:pt x="6237" y="46617"/>
                      <a:pt x="6550" y="49162"/>
                      <a:pt x="6925" y="51706"/>
                    </a:cubicBezTo>
                    <a:cubicBezTo>
                      <a:pt x="6946" y="51915"/>
                      <a:pt x="6988" y="52103"/>
                      <a:pt x="7009" y="52332"/>
                    </a:cubicBezTo>
                    <a:cubicBezTo>
                      <a:pt x="7050" y="52582"/>
                      <a:pt x="7092" y="52812"/>
                      <a:pt x="7134" y="53041"/>
                    </a:cubicBezTo>
                    <a:cubicBezTo>
                      <a:pt x="7321" y="54397"/>
                      <a:pt x="7551" y="55753"/>
                      <a:pt x="7801" y="57129"/>
                    </a:cubicBezTo>
                    <a:cubicBezTo>
                      <a:pt x="7864" y="57547"/>
                      <a:pt x="7947" y="57964"/>
                      <a:pt x="8010" y="58381"/>
                    </a:cubicBezTo>
                    <a:cubicBezTo>
                      <a:pt x="8114" y="58881"/>
                      <a:pt x="8197" y="59361"/>
                      <a:pt x="8302" y="59841"/>
                    </a:cubicBezTo>
                    <a:cubicBezTo>
                      <a:pt x="8615" y="61509"/>
                      <a:pt x="8969" y="63178"/>
                      <a:pt x="9345" y="64826"/>
                    </a:cubicBezTo>
                    <a:cubicBezTo>
                      <a:pt x="9407" y="65118"/>
                      <a:pt x="9449" y="65389"/>
                      <a:pt x="9532" y="65702"/>
                    </a:cubicBezTo>
                    <a:cubicBezTo>
                      <a:pt x="9616" y="66036"/>
                      <a:pt x="9678" y="66348"/>
                      <a:pt x="9762" y="66661"/>
                    </a:cubicBezTo>
                    <a:cubicBezTo>
                      <a:pt x="9804" y="66870"/>
                      <a:pt x="9845" y="67078"/>
                      <a:pt x="9908" y="67266"/>
                    </a:cubicBezTo>
                    <a:cubicBezTo>
                      <a:pt x="9908" y="67287"/>
                      <a:pt x="9908" y="67308"/>
                      <a:pt x="9908" y="67329"/>
                    </a:cubicBezTo>
                    <a:cubicBezTo>
                      <a:pt x="9970" y="67579"/>
                      <a:pt x="10033" y="67829"/>
                      <a:pt x="10116" y="68059"/>
                    </a:cubicBezTo>
                    <a:lnTo>
                      <a:pt x="10596" y="68059"/>
                    </a:lnTo>
                    <a:lnTo>
                      <a:pt x="10972" y="68080"/>
                    </a:lnTo>
                    <a:lnTo>
                      <a:pt x="14225" y="68080"/>
                    </a:lnTo>
                    <a:cubicBezTo>
                      <a:pt x="14246" y="68059"/>
                      <a:pt x="14246" y="68038"/>
                      <a:pt x="14267" y="68017"/>
                    </a:cubicBezTo>
                    <a:cubicBezTo>
                      <a:pt x="14288" y="67934"/>
                      <a:pt x="14288" y="67871"/>
                      <a:pt x="14309" y="67808"/>
                    </a:cubicBezTo>
                    <a:cubicBezTo>
                      <a:pt x="14330" y="67725"/>
                      <a:pt x="14350" y="67642"/>
                      <a:pt x="14371" y="67537"/>
                    </a:cubicBezTo>
                    <a:cubicBezTo>
                      <a:pt x="14392" y="67412"/>
                      <a:pt x="14413" y="67266"/>
                      <a:pt x="14434" y="67120"/>
                    </a:cubicBezTo>
                    <a:cubicBezTo>
                      <a:pt x="14455" y="66828"/>
                      <a:pt x="14455" y="66536"/>
                      <a:pt x="14434" y="66244"/>
                    </a:cubicBezTo>
                    <a:cubicBezTo>
                      <a:pt x="14455" y="66223"/>
                      <a:pt x="14455" y="66223"/>
                      <a:pt x="14434" y="66223"/>
                    </a:cubicBezTo>
                    <a:cubicBezTo>
                      <a:pt x="14434" y="65931"/>
                      <a:pt x="14413" y="65639"/>
                      <a:pt x="14371" y="65368"/>
                    </a:cubicBezTo>
                    <a:cubicBezTo>
                      <a:pt x="14371" y="65264"/>
                      <a:pt x="14350" y="65160"/>
                      <a:pt x="14350" y="65076"/>
                    </a:cubicBezTo>
                    <a:cubicBezTo>
                      <a:pt x="14330" y="64972"/>
                      <a:pt x="14309" y="64888"/>
                      <a:pt x="14309" y="64784"/>
                    </a:cubicBezTo>
                    <a:cubicBezTo>
                      <a:pt x="14288" y="64742"/>
                      <a:pt x="14288" y="64680"/>
                      <a:pt x="14288" y="64638"/>
                    </a:cubicBezTo>
                    <a:lnTo>
                      <a:pt x="14225" y="64117"/>
                    </a:lnTo>
                    <a:cubicBezTo>
                      <a:pt x="14163" y="63741"/>
                      <a:pt x="14121" y="63366"/>
                      <a:pt x="14058" y="62990"/>
                    </a:cubicBezTo>
                    <a:cubicBezTo>
                      <a:pt x="13975" y="62427"/>
                      <a:pt x="13871" y="61843"/>
                      <a:pt x="13766" y="61259"/>
                    </a:cubicBezTo>
                    <a:cubicBezTo>
                      <a:pt x="13725" y="61009"/>
                      <a:pt x="13683" y="60779"/>
                      <a:pt x="13641" y="60508"/>
                    </a:cubicBezTo>
                    <a:cubicBezTo>
                      <a:pt x="13600" y="60258"/>
                      <a:pt x="13558" y="60029"/>
                      <a:pt x="13495" y="59778"/>
                    </a:cubicBezTo>
                    <a:cubicBezTo>
                      <a:pt x="13349" y="58965"/>
                      <a:pt x="13182" y="58172"/>
                      <a:pt x="13016" y="57359"/>
                    </a:cubicBezTo>
                    <a:cubicBezTo>
                      <a:pt x="12870" y="56671"/>
                      <a:pt x="12724" y="55961"/>
                      <a:pt x="12578" y="55252"/>
                    </a:cubicBezTo>
                    <a:lnTo>
                      <a:pt x="12515" y="55065"/>
                    </a:lnTo>
                    <a:cubicBezTo>
                      <a:pt x="11848" y="52019"/>
                      <a:pt x="11138" y="48974"/>
                      <a:pt x="10534" y="45929"/>
                    </a:cubicBezTo>
                    <a:cubicBezTo>
                      <a:pt x="10513" y="45825"/>
                      <a:pt x="10492" y="45720"/>
                      <a:pt x="10471" y="45616"/>
                    </a:cubicBezTo>
                    <a:cubicBezTo>
                      <a:pt x="10450" y="45491"/>
                      <a:pt x="10429" y="45387"/>
                      <a:pt x="10408" y="45282"/>
                    </a:cubicBezTo>
                    <a:cubicBezTo>
                      <a:pt x="10137" y="43843"/>
                      <a:pt x="9887" y="42404"/>
                      <a:pt x="9678" y="40944"/>
                    </a:cubicBezTo>
                    <a:cubicBezTo>
                      <a:pt x="9282" y="38274"/>
                      <a:pt x="9094" y="35584"/>
                      <a:pt x="9115" y="32893"/>
                    </a:cubicBezTo>
                    <a:lnTo>
                      <a:pt x="9115" y="32538"/>
                    </a:lnTo>
                    <a:cubicBezTo>
                      <a:pt x="9136" y="31829"/>
                      <a:pt x="9157" y="31120"/>
                      <a:pt x="9178" y="30411"/>
                    </a:cubicBezTo>
                    <a:lnTo>
                      <a:pt x="9178" y="30244"/>
                    </a:lnTo>
                    <a:cubicBezTo>
                      <a:pt x="9178" y="30223"/>
                      <a:pt x="9178" y="30202"/>
                      <a:pt x="9178" y="30182"/>
                    </a:cubicBezTo>
                    <a:lnTo>
                      <a:pt x="9178" y="29931"/>
                    </a:lnTo>
                    <a:cubicBezTo>
                      <a:pt x="9199" y="29014"/>
                      <a:pt x="9199" y="28096"/>
                      <a:pt x="9136" y="27199"/>
                    </a:cubicBezTo>
                    <a:cubicBezTo>
                      <a:pt x="9115" y="27032"/>
                      <a:pt x="9115" y="26886"/>
                      <a:pt x="9094" y="26719"/>
                    </a:cubicBezTo>
                    <a:cubicBezTo>
                      <a:pt x="9094" y="26677"/>
                      <a:pt x="9074" y="26615"/>
                      <a:pt x="9074" y="26573"/>
                    </a:cubicBezTo>
                    <a:cubicBezTo>
                      <a:pt x="9053" y="26365"/>
                      <a:pt x="9032" y="26135"/>
                      <a:pt x="8990" y="25927"/>
                    </a:cubicBezTo>
                    <a:cubicBezTo>
                      <a:pt x="8990" y="25906"/>
                      <a:pt x="8990" y="25885"/>
                      <a:pt x="8990" y="25885"/>
                    </a:cubicBezTo>
                    <a:cubicBezTo>
                      <a:pt x="8761" y="24362"/>
                      <a:pt x="8260" y="22902"/>
                      <a:pt x="7843" y="21421"/>
                    </a:cubicBezTo>
                    <a:cubicBezTo>
                      <a:pt x="7780" y="21275"/>
                      <a:pt x="7739" y="21109"/>
                      <a:pt x="7697" y="20942"/>
                    </a:cubicBezTo>
                    <a:cubicBezTo>
                      <a:pt x="7655" y="20775"/>
                      <a:pt x="7593" y="20608"/>
                      <a:pt x="7551" y="20441"/>
                    </a:cubicBezTo>
                    <a:cubicBezTo>
                      <a:pt x="7363" y="19753"/>
                      <a:pt x="7217" y="19064"/>
                      <a:pt x="7113" y="18355"/>
                    </a:cubicBezTo>
                    <a:cubicBezTo>
                      <a:pt x="6571" y="14518"/>
                      <a:pt x="6904" y="11201"/>
                      <a:pt x="5799" y="7864"/>
                    </a:cubicBezTo>
                    <a:cubicBezTo>
                      <a:pt x="5757" y="7760"/>
                      <a:pt x="5715" y="7614"/>
                      <a:pt x="5674" y="7489"/>
                    </a:cubicBezTo>
                    <a:cubicBezTo>
                      <a:pt x="5632" y="7384"/>
                      <a:pt x="5590" y="7280"/>
                      <a:pt x="5549" y="7155"/>
                    </a:cubicBezTo>
                    <a:cubicBezTo>
                      <a:pt x="5173" y="6195"/>
                      <a:pt x="4673" y="5278"/>
                      <a:pt x="4068" y="4423"/>
                    </a:cubicBezTo>
                    <a:cubicBezTo>
                      <a:pt x="3192" y="3213"/>
                      <a:pt x="1398" y="2087"/>
                      <a:pt x="459" y="772"/>
                    </a:cubicBezTo>
                    <a:cubicBezTo>
                      <a:pt x="272" y="543"/>
                      <a:pt x="126" y="272"/>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1"/>
              <p:cNvSpPr/>
              <p:nvPr/>
            </p:nvSpPr>
            <p:spPr>
              <a:xfrm>
                <a:off x="8362525" y="2410725"/>
                <a:ext cx="225275" cy="1725450"/>
              </a:xfrm>
              <a:custGeom>
                <a:rect b="b" l="l" r="r" t="t"/>
                <a:pathLst>
                  <a:path extrusionOk="0" h="69018" w="9011">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1"/>
              <p:cNvSpPr/>
              <p:nvPr/>
            </p:nvSpPr>
            <p:spPr>
              <a:xfrm>
                <a:off x="8414150" y="2180775"/>
                <a:ext cx="200250" cy="1955400"/>
              </a:xfrm>
              <a:custGeom>
                <a:rect b="b" l="l" r="r" t="t"/>
                <a:pathLst>
                  <a:path extrusionOk="0" h="78216" w="801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1"/>
              <p:cNvSpPr/>
              <p:nvPr/>
            </p:nvSpPr>
            <p:spPr>
              <a:xfrm>
                <a:off x="8548675" y="2808575"/>
                <a:ext cx="156450" cy="1327075"/>
              </a:xfrm>
              <a:custGeom>
                <a:rect b="b" l="l" r="r" t="t"/>
                <a:pathLst>
                  <a:path extrusionOk="0" h="53083" w="6258">
                    <a:moveTo>
                      <a:pt x="2816" y="1"/>
                    </a:moveTo>
                    <a:cubicBezTo>
                      <a:pt x="2795" y="42"/>
                      <a:pt x="2774" y="63"/>
                      <a:pt x="2754" y="105"/>
                    </a:cubicBezTo>
                    <a:cubicBezTo>
                      <a:pt x="2754" y="126"/>
                      <a:pt x="2733" y="126"/>
                      <a:pt x="2733" y="147"/>
                    </a:cubicBezTo>
                    <a:cubicBezTo>
                      <a:pt x="2691" y="251"/>
                      <a:pt x="2649" y="334"/>
                      <a:pt x="2608" y="439"/>
                    </a:cubicBezTo>
                    <a:cubicBezTo>
                      <a:pt x="2190" y="1356"/>
                      <a:pt x="1857" y="2316"/>
                      <a:pt x="1565" y="3275"/>
                    </a:cubicBezTo>
                    <a:cubicBezTo>
                      <a:pt x="1544" y="3379"/>
                      <a:pt x="1523" y="3463"/>
                      <a:pt x="1481" y="3567"/>
                    </a:cubicBezTo>
                    <a:lnTo>
                      <a:pt x="1419" y="3859"/>
                    </a:lnTo>
                    <a:cubicBezTo>
                      <a:pt x="1273" y="4402"/>
                      <a:pt x="1147" y="4923"/>
                      <a:pt x="1043" y="5465"/>
                    </a:cubicBezTo>
                    <a:cubicBezTo>
                      <a:pt x="939" y="5966"/>
                      <a:pt x="855" y="6487"/>
                      <a:pt x="772" y="7009"/>
                    </a:cubicBezTo>
                    <a:cubicBezTo>
                      <a:pt x="730" y="7342"/>
                      <a:pt x="689" y="7697"/>
                      <a:pt x="647" y="8052"/>
                    </a:cubicBezTo>
                    <a:lnTo>
                      <a:pt x="647" y="8198"/>
                    </a:lnTo>
                    <a:cubicBezTo>
                      <a:pt x="563" y="8865"/>
                      <a:pt x="522" y="9553"/>
                      <a:pt x="480" y="10242"/>
                    </a:cubicBezTo>
                    <a:cubicBezTo>
                      <a:pt x="438" y="11264"/>
                      <a:pt x="417" y="12265"/>
                      <a:pt x="417" y="13287"/>
                    </a:cubicBezTo>
                    <a:lnTo>
                      <a:pt x="417" y="13495"/>
                    </a:lnTo>
                    <a:cubicBezTo>
                      <a:pt x="417" y="14121"/>
                      <a:pt x="438" y="14768"/>
                      <a:pt x="459" y="15393"/>
                    </a:cubicBezTo>
                    <a:cubicBezTo>
                      <a:pt x="501" y="16687"/>
                      <a:pt x="543" y="17959"/>
                      <a:pt x="605" y="19294"/>
                    </a:cubicBezTo>
                    <a:cubicBezTo>
                      <a:pt x="668" y="20629"/>
                      <a:pt x="709" y="21964"/>
                      <a:pt x="730" y="23257"/>
                    </a:cubicBezTo>
                    <a:lnTo>
                      <a:pt x="730" y="25968"/>
                    </a:lnTo>
                    <a:cubicBezTo>
                      <a:pt x="730" y="26656"/>
                      <a:pt x="709" y="27366"/>
                      <a:pt x="689" y="28075"/>
                    </a:cubicBezTo>
                    <a:cubicBezTo>
                      <a:pt x="605" y="31558"/>
                      <a:pt x="376" y="35041"/>
                      <a:pt x="271" y="38545"/>
                    </a:cubicBezTo>
                    <a:cubicBezTo>
                      <a:pt x="251" y="38775"/>
                      <a:pt x="251" y="39004"/>
                      <a:pt x="251" y="39234"/>
                    </a:cubicBezTo>
                    <a:cubicBezTo>
                      <a:pt x="251" y="39234"/>
                      <a:pt x="251" y="39254"/>
                      <a:pt x="251" y="39275"/>
                    </a:cubicBezTo>
                    <a:lnTo>
                      <a:pt x="251" y="39317"/>
                    </a:lnTo>
                    <a:cubicBezTo>
                      <a:pt x="230" y="39463"/>
                      <a:pt x="251" y="39609"/>
                      <a:pt x="230" y="39734"/>
                    </a:cubicBezTo>
                    <a:cubicBezTo>
                      <a:pt x="230" y="39838"/>
                      <a:pt x="230" y="39943"/>
                      <a:pt x="230" y="40047"/>
                    </a:cubicBezTo>
                    <a:lnTo>
                      <a:pt x="230" y="40235"/>
                    </a:lnTo>
                    <a:cubicBezTo>
                      <a:pt x="188" y="40819"/>
                      <a:pt x="167" y="41465"/>
                      <a:pt x="125" y="42133"/>
                    </a:cubicBezTo>
                    <a:cubicBezTo>
                      <a:pt x="105" y="42237"/>
                      <a:pt x="125" y="42320"/>
                      <a:pt x="105" y="42425"/>
                    </a:cubicBezTo>
                    <a:cubicBezTo>
                      <a:pt x="105" y="42529"/>
                      <a:pt x="105" y="42654"/>
                      <a:pt x="105" y="42758"/>
                    </a:cubicBezTo>
                    <a:cubicBezTo>
                      <a:pt x="42" y="43843"/>
                      <a:pt x="0" y="44969"/>
                      <a:pt x="0" y="46096"/>
                    </a:cubicBezTo>
                    <a:cubicBezTo>
                      <a:pt x="21" y="46367"/>
                      <a:pt x="21" y="46638"/>
                      <a:pt x="21" y="46930"/>
                    </a:cubicBezTo>
                    <a:cubicBezTo>
                      <a:pt x="42" y="47410"/>
                      <a:pt x="63" y="47910"/>
                      <a:pt x="105" y="48348"/>
                    </a:cubicBezTo>
                    <a:cubicBezTo>
                      <a:pt x="146" y="48786"/>
                      <a:pt x="188" y="49224"/>
                      <a:pt x="251" y="49662"/>
                    </a:cubicBezTo>
                    <a:cubicBezTo>
                      <a:pt x="251" y="49683"/>
                      <a:pt x="251" y="49683"/>
                      <a:pt x="251" y="49704"/>
                    </a:cubicBezTo>
                    <a:cubicBezTo>
                      <a:pt x="313" y="50079"/>
                      <a:pt x="376" y="50434"/>
                      <a:pt x="459" y="50809"/>
                    </a:cubicBezTo>
                    <a:cubicBezTo>
                      <a:pt x="501" y="51018"/>
                      <a:pt x="563" y="51268"/>
                      <a:pt x="626" y="51456"/>
                    </a:cubicBezTo>
                    <a:cubicBezTo>
                      <a:pt x="668" y="51644"/>
                      <a:pt x="730" y="51811"/>
                      <a:pt x="793" y="51998"/>
                    </a:cubicBezTo>
                    <a:cubicBezTo>
                      <a:pt x="814" y="52082"/>
                      <a:pt x="855" y="52165"/>
                      <a:pt x="897" y="52249"/>
                    </a:cubicBezTo>
                    <a:cubicBezTo>
                      <a:pt x="918" y="52332"/>
                      <a:pt x="939" y="52415"/>
                      <a:pt x="981" y="52478"/>
                    </a:cubicBezTo>
                    <a:cubicBezTo>
                      <a:pt x="1043" y="52645"/>
                      <a:pt x="1127" y="52833"/>
                      <a:pt x="1210" y="52999"/>
                    </a:cubicBezTo>
                    <a:cubicBezTo>
                      <a:pt x="1210" y="52999"/>
                      <a:pt x="1210" y="53020"/>
                      <a:pt x="1231" y="53020"/>
                    </a:cubicBezTo>
                    <a:lnTo>
                      <a:pt x="1252" y="53083"/>
                    </a:lnTo>
                    <a:lnTo>
                      <a:pt x="2920" y="53083"/>
                    </a:lnTo>
                    <a:cubicBezTo>
                      <a:pt x="3129" y="53083"/>
                      <a:pt x="3358" y="53062"/>
                      <a:pt x="3567" y="53062"/>
                    </a:cubicBezTo>
                    <a:lnTo>
                      <a:pt x="3630" y="52895"/>
                    </a:lnTo>
                    <a:cubicBezTo>
                      <a:pt x="3650" y="52833"/>
                      <a:pt x="3671" y="52770"/>
                      <a:pt x="3692" y="52707"/>
                    </a:cubicBezTo>
                    <a:cubicBezTo>
                      <a:pt x="3713" y="52624"/>
                      <a:pt x="3734" y="52541"/>
                      <a:pt x="3755" y="52478"/>
                    </a:cubicBezTo>
                    <a:cubicBezTo>
                      <a:pt x="3984" y="51602"/>
                      <a:pt x="4172" y="50705"/>
                      <a:pt x="4318" y="49808"/>
                    </a:cubicBezTo>
                    <a:cubicBezTo>
                      <a:pt x="4547" y="48369"/>
                      <a:pt x="4672" y="47013"/>
                      <a:pt x="4777" y="46471"/>
                    </a:cubicBezTo>
                    <a:cubicBezTo>
                      <a:pt x="4860" y="45929"/>
                      <a:pt x="4944" y="45386"/>
                      <a:pt x="5006" y="44844"/>
                    </a:cubicBezTo>
                    <a:cubicBezTo>
                      <a:pt x="5048" y="44594"/>
                      <a:pt x="5090" y="44364"/>
                      <a:pt x="5131" y="44072"/>
                    </a:cubicBezTo>
                    <a:cubicBezTo>
                      <a:pt x="5173" y="43760"/>
                      <a:pt x="5215" y="43488"/>
                      <a:pt x="5236" y="43176"/>
                    </a:cubicBezTo>
                    <a:cubicBezTo>
                      <a:pt x="5528" y="41152"/>
                      <a:pt x="5736" y="39129"/>
                      <a:pt x="5903" y="37085"/>
                    </a:cubicBezTo>
                    <a:cubicBezTo>
                      <a:pt x="5924" y="36835"/>
                      <a:pt x="5945" y="36605"/>
                      <a:pt x="5966" y="36376"/>
                    </a:cubicBezTo>
                    <a:cubicBezTo>
                      <a:pt x="5986" y="36126"/>
                      <a:pt x="5986" y="35896"/>
                      <a:pt x="6007" y="35646"/>
                    </a:cubicBezTo>
                    <a:cubicBezTo>
                      <a:pt x="6174" y="33289"/>
                      <a:pt x="6258" y="30932"/>
                      <a:pt x="6237" y="28554"/>
                    </a:cubicBezTo>
                    <a:cubicBezTo>
                      <a:pt x="6237" y="28262"/>
                      <a:pt x="6237" y="27991"/>
                      <a:pt x="6174" y="27678"/>
                    </a:cubicBezTo>
                    <a:lnTo>
                      <a:pt x="6174" y="27407"/>
                    </a:lnTo>
                    <a:cubicBezTo>
                      <a:pt x="6174" y="27199"/>
                      <a:pt x="6174" y="26990"/>
                      <a:pt x="6174" y="26782"/>
                    </a:cubicBezTo>
                    <a:lnTo>
                      <a:pt x="6174" y="26469"/>
                    </a:lnTo>
                    <a:cubicBezTo>
                      <a:pt x="6153" y="26135"/>
                      <a:pt x="6153" y="25801"/>
                      <a:pt x="6132" y="25468"/>
                    </a:cubicBezTo>
                    <a:lnTo>
                      <a:pt x="6132" y="25363"/>
                    </a:lnTo>
                    <a:cubicBezTo>
                      <a:pt x="6049" y="23507"/>
                      <a:pt x="5903" y="21651"/>
                      <a:pt x="5674" y="19815"/>
                    </a:cubicBezTo>
                    <a:lnTo>
                      <a:pt x="5674" y="19690"/>
                    </a:lnTo>
                    <a:cubicBezTo>
                      <a:pt x="5590" y="18939"/>
                      <a:pt x="5486" y="18209"/>
                      <a:pt x="5382" y="17458"/>
                    </a:cubicBezTo>
                    <a:lnTo>
                      <a:pt x="5382" y="17437"/>
                    </a:lnTo>
                    <a:lnTo>
                      <a:pt x="5319" y="17145"/>
                    </a:lnTo>
                    <a:cubicBezTo>
                      <a:pt x="4964" y="14809"/>
                      <a:pt x="4485" y="12473"/>
                      <a:pt x="4047" y="10137"/>
                    </a:cubicBezTo>
                    <a:cubicBezTo>
                      <a:pt x="3963" y="9658"/>
                      <a:pt x="3859" y="9199"/>
                      <a:pt x="3776" y="8719"/>
                    </a:cubicBezTo>
                    <a:cubicBezTo>
                      <a:pt x="3671" y="8135"/>
                      <a:pt x="3588" y="7551"/>
                      <a:pt x="3484" y="6967"/>
                    </a:cubicBezTo>
                    <a:cubicBezTo>
                      <a:pt x="3233" y="5403"/>
                      <a:pt x="3025" y="3838"/>
                      <a:pt x="2900" y="2274"/>
                    </a:cubicBezTo>
                    <a:cubicBezTo>
                      <a:pt x="2879" y="1815"/>
                      <a:pt x="2858" y="1335"/>
                      <a:pt x="2837" y="856"/>
                    </a:cubicBezTo>
                    <a:cubicBezTo>
                      <a:pt x="2816" y="585"/>
                      <a:pt x="2816" y="293"/>
                      <a:pt x="28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1"/>
              <p:cNvSpPr/>
              <p:nvPr/>
            </p:nvSpPr>
            <p:spPr>
              <a:xfrm>
                <a:off x="8494450" y="2310075"/>
                <a:ext cx="176275" cy="1825075"/>
              </a:xfrm>
              <a:custGeom>
                <a:rect b="b" l="l" r="r" t="t"/>
                <a:pathLst>
                  <a:path extrusionOk="0" h="73003" w="7051">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1"/>
              <p:cNvSpPr/>
              <p:nvPr/>
            </p:nvSpPr>
            <p:spPr>
              <a:xfrm>
                <a:off x="8610200" y="2749650"/>
                <a:ext cx="310275" cy="1383925"/>
              </a:xfrm>
              <a:custGeom>
                <a:rect b="b" l="l" r="r" t="t"/>
                <a:pathLst>
                  <a:path extrusionOk="0" h="55357" w="12411">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1"/>
              <p:cNvSpPr/>
              <p:nvPr/>
            </p:nvSpPr>
            <p:spPr>
              <a:xfrm>
                <a:off x="8589875" y="2440450"/>
                <a:ext cx="360850" cy="1694175"/>
              </a:xfrm>
              <a:custGeom>
                <a:rect b="b" l="l" r="r" t="t"/>
                <a:pathLst>
                  <a:path extrusionOk="0" h="67767" w="14434">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1"/>
              <p:cNvSpPr/>
              <p:nvPr/>
            </p:nvSpPr>
            <p:spPr>
              <a:xfrm>
                <a:off x="8588825" y="2417500"/>
                <a:ext cx="225800" cy="1718150"/>
              </a:xfrm>
              <a:custGeom>
                <a:rect b="b" l="l" r="r" t="t"/>
                <a:pathLst>
                  <a:path extrusionOk="0" h="68726" w="9032">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1"/>
              <p:cNvSpPr/>
              <p:nvPr/>
            </p:nvSpPr>
            <p:spPr>
              <a:xfrm>
                <a:off x="8466800" y="2808050"/>
                <a:ext cx="155950" cy="1327600"/>
              </a:xfrm>
              <a:custGeom>
                <a:rect b="b" l="l" r="r" t="t"/>
                <a:pathLst>
                  <a:path extrusionOk="0" h="53104" w="6238">
                    <a:moveTo>
                      <a:pt x="3463" y="1"/>
                    </a:moveTo>
                    <a:lnTo>
                      <a:pt x="3463" y="42"/>
                    </a:lnTo>
                    <a:cubicBezTo>
                      <a:pt x="3463" y="293"/>
                      <a:pt x="3442" y="501"/>
                      <a:pt x="3442" y="793"/>
                    </a:cubicBezTo>
                    <a:cubicBezTo>
                      <a:pt x="3442" y="1085"/>
                      <a:pt x="3421" y="1377"/>
                      <a:pt x="3400" y="1648"/>
                    </a:cubicBezTo>
                    <a:cubicBezTo>
                      <a:pt x="3171" y="5924"/>
                      <a:pt x="2191" y="10137"/>
                      <a:pt x="1419" y="14351"/>
                    </a:cubicBezTo>
                    <a:cubicBezTo>
                      <a:pt x="1377" y="14580"/>
                      <a:pt x="1336" y="14810"/>
                      <a:pt x="1294" y="15039"/>
                    </a:cubicBezTo>
                    <a:cubicBezTo>
                      <a:pt x="1252" y="15268"/>
                      <a:pt x="1210" y="15498"/>
                      <a:pt x="1169" y="15727"/>
                    </a:cubicBezTo>
                    <a:cubicBezTo>
                      <a:pt x="1064" y="16290"/>
                      <a:pt x="960" y="16874"/>
                      <a:pt x="877" y="17458"/>
                    </a:cubicBezTo>
                    <a:cubicBezTo>
                      <a:pt x="564" y="19523"/>
                      <a:pt x="334" y="21588"/>
                      <a:pt x="209" y="23674"/>
                    </a:cubicBezTo>
                    <a:cubicBezTo>
                      <a:pt x="188" y="24008"/>
                      <a:pt x="168" y="24362"/>
                      <a:pt x="147" y="24675"/>
                    </a:cubicBezTo>
                    <a:cubicBezTo>
                      <a:pt x="126" y="24988"/>
                      <a:pt x="105" y="25322"/>
                      <a:pt x="105" y="25635"/>
                    </a:cubicBezTo>
                    <a:cubicBezTo>
                      <a:pt x="84" y="25760"/>
                      <a:pt x="84" y="25885"/>
                      <a:pt x="84" y="26010"/>
                    </a:cubicBezTo>
                    <a:lnTo>
                      <a:pt x="84" y="26344"/>
                    </a:lnTo>
                    <a:cubicBezTo>
                      <a:pt x="1" y="28638"/>
                      <a:pt x="22" y="30912"/>
                      <a:pt x="126" y="33206"/>
                    </a:cubicBezTo>
                    <a:cubicBezTo>
                      <a:pt x="126" y="33248"/>
                      <a:pt x="126" y="33289"/>
                      <a:pt x="126" y="33331"/>
                    </a:cubicBezTo>
                    <a:cubicBezTo>
                      <a:pt x="147" y="33623"/>
                      <a:pt x="147" y="33915"/>
                      <a:pt x="168" y="34186"/>
                    </a:cubicBezTo>
                    <a:cubicBezTo>
                      <a:pt x="188" y="34478"/>
                      <a:pt x="209" y="34749"/>
                      <a:pt x="230" y="35041"/>
                    </a:cubicBezTo>
                    <a:cubicBezTo>
                      <a:pt x="230" y="35146"/>
                      <a:pt x="230" y="35292"/>
                      <a:pt x="251" y="35375"/>
                    </a:cubicBezTo>
                    <a:cubicBezTo>
                      <a:pt x="251" y="35458"/>
                      <a:pt x="251" y="35542"/>
                      <a:pt x="251" y="35625"/>
                    </a:cubicBezTo>
                    <a:cubicBezTo>
                      <a:pt x="272" y="35876"/>
                      <a:pt x="293" y="36126"/>
                      <a:pt x="314" y="36355"/>
                    </a:cubicBezTo>
                    <a:cubicBezTo>
                      <a:pt x="334" y="36585"/>
                      <a:pt x="334" y="36814"/>
                      <a:pt x="355" y="37064"/>
                    </a:cubicBezTo>
                    <a:cubicBezTo>
                      <a:pt x="501" y="38817"/>
                      <a:pt x="689" y="40589"/>
                      <a:pt x="918" y="42341"/>
                    </a:cubicBezTo>
                    <a:cubicBezTo>
                      <a:pt x="981" y="42884"/>
                      <a:pt x="1044" y="43426"/>
                      <a:pt x="1127" y="43968"/>
                    </a:cubicBezTo>
                    <a:cubicBezTo>
                      <a:pt x="1210" y="44490"/>
                      <a:pt x="1273" y="45032"/>
                      <a:pt x="1356" y="45574"/>
                    </a:cubicBezTo>
                    <a:cubicBezTo>
                      <a:pt x="1398" y="45866"/>
                      <a:pt x="1461" y="46158"/>
                      <a:pt x="1502" y="46450"/>
                    </a:cubicBezTo>
                    <a:cubicBezTo>
                      <a:pt x="1586" y="46993"/>
                      <a:pt x="1711" y="48307"/>
                      <a:pt x="1940" y="49725"/>
                    </a:cubicBezTo>
                    <a:cubicBezTo>
                      <a:pt x="2003" y="50226"/>
                      <a:pt x="2107" y="50747"/>
                      <a:pt x="2212" y="51248"/>
                    </a:cubicBezTo>
                    <a:cubicBezTo>
                      <a:pt x="2337" y="51873"/>
                      <a:pt x="2504" y="52499"/>
                      <a:pt x="2712" y="53104"/>
                    </a:cubicBezTo>
                    <a:lnTo>
                      <a:pt x="5007" y="53104"/>
                    </a:lnTo>
                    <a:lnTo>
                      <a:pt x="5048" y="53020"/>
                    </a:lnTo>
                    <a:cubicBezTo>
                      <a:pt x="5048" y="53000"/>
                      <a:pt x="5069" y="52979"/>
                      <a:pt x="5069" y="52958"/>
                    </a:cubicBezTo>
                    <a:cubicBezTo>
                      <a:pt x="5111" y="52874"/>
                      <a:pt x="5153" y="52791"/>
                      <a:pt x="5173" y="52708"/>
                    </a:cubicBezTo>
                    <a:cubicBezTo>
                      <a:pt x="5194" y="52708"/>
                      <a:pt x="5194" y="52687"/>
                      <a:pt x="5194" y="52666"/>
                    </a:cubicBezTo>
                    <a:cubicBezTo>
                      <a:pt x="5215" y="52645"/>
                      <a:pt x="5236" y="52603"/>
                      <a:pt x="5236" y="52582"/>
                    </a:cubicBezTo>
                    <a:lnTo>
                      <a:pt x="5257" y="52520"/>
                    </a:lnTo>
                    <a:cubicBezTo>
                      <a:pt x="5278" y="52499"/>
                      <a:pt x="5278" y="52478"/>
                      <a:pt x="5278" y="52457"/>
                    </a:cubicBezTo>
                    <a:cubicBezTo>
                      <a:pt x="5319" y="52395"/>
                      <a:pt x="5340" y="52332"/>
                      <a:pt x="5361" y="52249"/>
                    </a:cubicBezTo>
                    <a:cubicBezTo>
                      <a:pt x="5361" y="52249"/>
                      <a:pt x="5361" y="52249"/>
                      <a:pt x="5361" y="52228"/>
                    </a:cubicBezTo>
                    <a:cubicBezTo>
                      <a:pt x="5403" y="52165"/>
                      <a:pt x="5424" y="52082"/>
                      <a:pt x="5445" y="51998"/>
                    </a:cubicBezTo>
                    <a:cubicBezTo>
                      <a:pt x="5486" y="51915"/>
                      <a:pt x="5528" y="51811"/>
                      <a:pt x="5549" y="51727"/>
                    </a:cubicBezTo>
                    <a:cubicBezTo>
                      <a:pt x="5570" y="51644"/>
                      <a:pt x="5591" y="51581"/>
                      <a:pt x="5611" y="51498"/>
                    </a:cubicBezTo>
                    <a:cubicBezTo>
                      <a:pt x="5611" y="51477"/>
                      <a:pt x="5611" y="51456"/>
                      <a:pt x="5632" y="51435"/>
                    </a:cubicBezTo>
                    <a:cubicBezTo>
                      <a:pt x="5674" y="51248"/>
                      <a:pt x="5737" y="51060"/>
                      <a:pt x="5778" y="50851"/>
                    </a:cubicBezTo>
                    <a:cubicBezTo>
                      <a:pt x="5862" y="50497"/>
                      <a:pt x="5924" y="50142"/>
                      <a:pt x="5987" y="49767"/>
                    </a:cubicBezTo>
                    <a:lnTo>
                      <a:pt x="5987" y="49725"/>
                    </a:lnTo>
                    <a:lnTo>
                      <a:pt x="5987" y="49704"/>
                    </a:lnTo>
                    <a:cubicBezTo>
                      <a:pt x="6049" y="49287"/>
                      <a:pt x="6091" y="48870"/>
                      <a:pt x="6133" y="48390"/>
                    </a:cubicBezTo>
                    <a:cubicBezTo>
                      <a:pt x="6175" y="47931"/>
                      <a:pt x="6195" y="47452"/>
                      <a:pt x="6195" y="46951"/>
                    </a:cubicBezTo>
                    <a:cubicBezTo>
                      <a:pt x="6216" y="46784"/>
                      <a:pt x="6216" y="46596"/>
                      <a:pt x="6216" y="46409"/>
                    </a:cubicBezTo>
                    <a:lnTo>
                      <a:pt x="6216" y="46283"/>
                    </a:lnTo>
                    <a:lnTo>
                      <a:pt x="6216" y="46137"/>
                    </a:lnTo>
                    <a:lnTo>
                      <a:pt x="6216" y="46054"/>
                    </a:lnTo>
                    <a:cubicBezTo>
                      <a:pt x="6216" y="45574"/>
                      <a:pt x="6216" y="45095"/>
                      <a:pt x="6237" y="44594"/>
                    </a:cubicBezTo>
                    <a:lnTo>
                      <a:pt x="6237" y="44344"/>
                    </a:lnTo>
                    <a:lnTo>
                      <a:pt x="6237" y="44323"/>
                    </a:lnTo>
                    <a:cubicBezTo>
                      <a:pt x="6216" y="44093"/>
                      <a:pt x="6216" y="43885"/>
                      <a:pt x="6216" y="43655"/>
                    </a:cubicBezTo>
                    <a:lnTo>
                      <a:pt x="6216" y="43384"/>
                    </a:lnTo>
                    <a:cubicBezTo>
                      <a:pt x="6195" y="43259"/>
                      <a:pt x="6195" y="43155"/>
                      <a:pt x="6195" y="43030"/>
                    </a:cubicBezTo>
                    <a:cubicBezTo>
                      <a:pt x="6154" y="42425"/>
                      <a:pt x="6133" y="41841"/>
                      <a:pt x="6091" y="41278"/>
                    </a:cubicBezTo>
                    <a:cubicBezTo>
                      <a:pt x="6091" y="41090"/>
                      <a:pt x="6091" y="40923"/>
                      <a:pt x="6070" y="40756"/>
                    </a:cubicBezTo>
                    <a:cubicBezTo>
                      <a:pt x="6070" y="40589"/>
                      <a:pt x="6049" y="40423"/>
                      <a:pt x="6049" y="40256"/>
                    </a:cubicBezTo>
                    <a:cubicBezTo>
                      <a:pt x="6029" y="39943"/>
                      <a:pt x="6008" y="39609"/>
                      <a:pt x="6008" y="39317"/>
                    </a:cubicBezTo>
                    <a:cubicBezTo>
                      <a:pt x="6008" y="39192"/>
                      <a:pt x="6008" y="39067"/>
                      <a:pt x="6008" y="38942"/>
                    </a:cubicBezTo>
                    <a:cubicBezTo>
                      <a:pt x="6008" y="38629"/>
                      <a:pt x="5987" y="38337"/>
                      <a:pt x="5987" y="38045"/>
                    </a:cubicBezTo>
                    <a:lnTo>
                      <a:pt x="5945" y="37190"/>
                    </a:lnTo>
                    <a:cubicBezTo>
                      <a:pt x="5862" y="34895"/>
                      <a:pt x="5737" y="32622"/>
                      <a:pt x="5653" y="30348"/>
                    </a:cubicBezTo>
                    <a:lnTo>
                      <a:pt x="5611" y="29556"/>
                    </a:lnTo>
                    <a:cubicBezTo>
                      <a:pt x="5591" y="28951"/>
                      <a:pt x="5570" y="28325"/>
                      <a:pt x="5549" y="27699"/>
                    </a:cubicBezTo>
                    <a:cubicBezTo>
                      <a:pt x="5549" y="27074"/>
                      <a:pt x="5528" y="26406"/>
                      <a:pt x="5528" y="25760"/>
                    </a:cubicBezTo>
                    <a:lnTo>
                      <a:pt x="5528" y="25739"/>
                    </a:lnTo>
                    <a:lnTo>
                      <a:pt x="5528" y="24988"/>
                    </a:lnTo>
                    <a:cubicBezTo>
                      <a:pt x="5507" y="24425"/>
                      <a:pt x="5528" y="23841"/>
                      <a:pt x="5528" y="23278"/>
                    </a:cubicBezTo>
                    <a:cubicBezTo>
                      <a:pt x="5549" y="21380"/>
                      <a:pt x="5653" y="19461"/>
                      <a:pt x="5737" y="17542"/>
                    </a:cubicBezTo>
                    <a:cubicBezTo>
                      <a:pt x="5820" y="15519"/>
                      <a:pt x="5883" y="13516"/>
                      <a:pt x="5820" y="11514"/>
                    </a:cubicBezTo>
                    <a:cubicBezTo>
                      <a:pt x="5820" y="10993"/>
                      <a:pt x="5799" y="10471"/>
                      <a:pt x="5757" y="9950"/>
                    </a:cubicBezTo>
                    <a:cubicBezTo>
                      <a:pt x="5737" y="9387"/>
                      <a:pt x="5695" y="8823"/>
                      <a:pt x="5632" y="8281"/>
                    </a:cubicBezTo>
                    <a:lnTo>
                      <a:pt x="5632" y="8260"/>
                    </a:lnTo>
                    <a:cubicBezTo>
                      <a:pt x="5507" y="6925"/>
                      <a:pt x="5278" y="5591"/>
                      <a:pt x="4965" y="4277"/>
                    </a:cubicBezTo>
                    <a:cubicBezTo>
                      <a:pt x="4944" y="4214"/>
                      <a:pt x="4944" y="4130"/>
                      <a:pt x="4923" y="4047"/>
                    </a:cubicBezTo>
                    <a:cubicBezTo>
                      <a:pt x="4881" y="3880"/>
                      <a:pt x="4819" y="3734"/>
                      <a:pt x="4777" y="3567"/>
                    </a:cubicBezTo>
                    <a:cubicBezTo>
                      <a:pt x="4735" y="3400"/>
                      <a:pt x="4694" y="3254"/>
                      <a:pt x="4652" y="3088"/>
                    </a:cubicBezTo>
                    <a:cubicBezTo>
                      <a:pt x="4631" y="3025"/>
                      <a:pt x="4610" y="2942"/>
                      <a:pt x="4568" y="2858"/>
                    </a:cubicBezTo>
                    <a:cubicBezTo>
                      <a:pt x="4527" y="2712"/>
                      <a:pt x="4485" y="2587"/>
                      <a:pt x="4443" y="2441"/>
                    </a:cubicBezTo>
                    <a:cubicBezTo>
                      <a:pt x="4381" y="2274"/>
                      <a:pt x="4318" y="2107"/>
                      <a:pt x="4256" y="1920"/>
                    </a:cubicBezTo>
                    <a:cubicBezTo>
                      <a:pt x="4235" y="1857"/>
                      <a:pt x="4214" y="1815"/>
                      <a:pt x="4193" y="1753"/>
                    </a:cubicBezTo>
                    <a:cubicBezTo>
                      <a:pt x="4110" y="1523"/>
                      <a:pt x="4026" y="1273"/>
                      <a:pt x="3922" y="1064"/>
                    </a:cubicBezTo>
                    <a:cubicBezTo>
                      <a:pt x="3880" y="918"/>
                      <a:pt x="3818" y="793"/>
                      <a:pt x="3755" y="668"/>
                    </a:cubicBezTo>
                    <a:cubicBezTo>
                      <a:pt x="3692" y="522"/>
                      <a:pt x="3651" y="397"/>
                      <a:pt x="3588" y="272"/>
                    </a:cubicBezTo>
                    <a:lnTo>
                      <a:pt x="34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1"/>
              <p:cNvSpPr/>
              <p:nvPr/>
            </p:nvSpPr>
            <p:spPr>
              <a:xfrm>
                <a:off x="8630525" y="2992125"/>
                <a:ext cx="364525" cy="1141450"/>
              </a:xfrm>
              <a:custGeom>
                <a:rect b="b" l="l" r="r" t="t"/>
                <a:pathLst>
                  <a:path extrusionOk="0" h="45658" w="14581">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1"/>
              <p:cNvSpPr/>
              <p:nvPr/>
            </p:nvSpPr>
            <p:spPr>
              <a:xfrm>
                <a:off x="8580475" y="2411250"/>
                <a:ext cx="151250" cy="1721800"/>
              </a:xfrm>
              <a:custGeom>
                <a:rect b="b" l="l" r="r" t="t"/>
                <a:pathLst>
                  <a:path extrusionOk="0" h="68872" w="605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1"/>
              <p:cNvSpPr/>
              <p:nvPr/>
            </p:nvSpPr>
            <p:spPr>
              <a:xfrm>
                <a:off x="8118475" y="3489575"/>
                <a:ext cx="340525" cy="645050"/>
              </a:xfrm>
              <a:custGeom>
                <a:rect b="b" l="l" r="r" t="t"/>
                <a:pathLst>
                  <a:path extrusionOk="0" h="25802" w="13621">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1"/>
              <p:cNvSpPr/>
              <p:nvPr/>
            </p:nvSpPr>
            <p:spPr>
              <a:xfrm>
                <a:off x="8020975" y="3064075"/>
                <a:ext cx="492775" cy="1072100"/>
              </a:xfrm>
              <a:custGeom>
                <a:rect b="b" l="l" r="r" t="t"/>
                <a:pathLst>
                  <a:path extrusionOk="0" h="42884" w="19711">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1"/>
              <p:cNvSpPr/>
              <p:nvPr/>
            </p:nvSpPr>
            <p:spPr>
              <a:xfrm>
                <a:off x="8362525" y="2410725"/>
                <a:ext cx="225275" cy="1725450"/>
              </a:xfrm>
              <a:custGeom>
                <a:rect b="b" l="l" r="r" t="t"/>
                <a:pathLst>
                  <a:path extrusionOk="0" h="69018" w="9011">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1"/>
              <p:cNvSpPr/>
              <p:nvPr/>
            </p:nvSpPr>
            <p:spPr>
              <a:xfrm>
                <a:off x="8414150" y="2180775"/>
                <a:ext cx="200250" cy="1955400"/>
              </a:xfrm>
              <a:custGeom>
                <a:rect b="b" l="l" r="r" t="t"/>
                <a:pathLst>
                  <a:path extrusionOk="0" h="78216" w="801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1"/>
              <p:cNvSpPr/>
              <p:nvPr/>
            </p:nvSpPr>
            <p:spPr>
              <a:xfrm>
                <a:off x="8411000" y="2170350"/>
                <a:ext cx="207050" cy="1966350"/>
              </a:xfrm>
              <a:custGeom>
                <a:rect b="b" l="l" r="r" t="t"/>
                <a:pathLst>
                  <a:path extrusionOk="0" h="78654" w="8282">
                    <a:moveTo>
                      <a:pt x="2796" y="0"/>
                    </a:moveTo>
                    <a:lnTo>
                      <a:pt x="2441" y="313"/>
                    </a:lnTo>
                    <a:cubicBezTo>
                      <a:pt x="1482" y="1126"/>
                      <a:pt x="960" y="2232"/>
                      <a:pt x="689" y="3462"/>
                    </a:cubicBezTo>
                    <a:cubicBezTo>
                      <a:pt x="439" y="4714"/>
                      <a:pt x="314" y="5986"/>
                      <a:pt x="335" y="7258"/>
                    </a:cubicBezTo>
                    <a:cubicBezTo>
                      <a:pt x="314" y="9949"/>
                      <a:pt x="314" y="12661"/>
                      <a:pt x="335" y="15309"/>
                    </a:cubicBezTo>
                    <a:lnTo>
                      <a:pt x="335" y="16227"/>
                    </a:lnTo>
                    <a:lnTo>
                      <a:pt x="335" y="16936"/>
                    </a:lnTo>
                    <a:cubicBezTo>
                      <a:pt x="335" y="21108"/>
                      <a:pt x="335" y="25384"/>
                      <a:pt x="209" y="29597"/>
                    </a:cubicBezTo>
                    <a:cubicBezTo>
                      <a:pt x="209" y="29910"/>
                      <a:pt x="189" y="30243"/>
                      <a:pt x="189" y="30556"/>
                    </a:cubicBezTo>
                    <a:lnTo>
                      <a:pt x="189" y="31036"/>
                    </a:lnTo>
                    <a:cubicBezTo>
                      <a:pt x="189" y="31203"/>
                      <a:pt x="189" y="31328"/>
                      <a:pt x="168" y="31474"/>
                    </a:cubicBezTo>
                    <a:lnTo>
                      <a:pt x="168" y="31641"/>
                    </a:lnTo>
                    <a:cubicBezTo>
                      <a:pt x="84" y="34665"/>
                      <a:pt x="1" y="37627"/>
                      <a:pt x="1" y="40547"/>
                    </a:cubicBezTo>
                    <a:lnTo>
                      <a:pt x="1" y="41152"/>
                    </a:lnTo>
                    <a:lnTo>
                      <a:pt x="1" y="41861"/>
                    </a:lnTo>
                    <a:cubicBezTo>
                      <a:pt x="1" y="41882"/>
                      <a:pt x="1" y="41903"/>
                      <a:pt x="1" y="41903"/>
                    </a:cubicBezTo>
                    <a:cubicBezTo>
                      <a:pt x="1" y="42779"/>
                      <a:pt x="22" y="43655"/>
                      <a:pt x="63" y="44510"/>
                    </a:cubicBezTo>
                    <a:cubicBezTo>
                      <a:pt x="147" y="46742"/>
                      <a:pt x="335" y="48973"/>
                      <a:pt x="606" y="51226"/>
                    </a:cubicBezTo>
                    <a:cubicBezTo>
                      <a:pt x="668" y="51664"/>
                      <a:pt x="731" y="52102"/>
                      <a:pt x="793" y="52561"/>
                    </a:cubicBezTo>
                    <a:cubicBezTo>
                      <a:pt x="867" y="52985"/>
                      <a:pt x="925" y="53410"/>
                      <a:pt x="1009" y="53834"/>
                    </a:cubicBezTo>
                    <a:lnTo>
                      <a:pt x="1009" y="53834"/>
                    </a:lnTo>
                    <a:cubicBezTo>
                      <a:pt x="1014" y="53890"/>
                      <a:pt x="1018" y="53945"/>
                      <a:pt x="1023" y="54000"/>
                    </a:cubicBezTo>
                    <a:cubicBezTo>
                      <a:pt x="1065" y="54271"/>
                      <a:pt x="1127" y="54501"/>
                      <a:pt x="1169" y="54751"/>
                    </a:cubicBezTo>
                    <a:cubicBezTo>
                      <a:pt x="1357" y="55690"/>
                      <a:pt x="1544" y="56649"/>
                      <a:pt x="1753" y="57567"/>
                    </a:cubicBezTo>
                    <a:cubicBezTo>
                      <a:pt x="1920" y="58359"/>
                      <a:pt x="2087" y="59152"/>
                      <a:pt x="2254" y="59965"/>
                    </a:cubicBezTo>
                    <a:cubicBezTo>
                      <a:pt x="2316" y="60257"/>
                      <a:pt x="2358" y="60570"/>
                      <a:pt x="2420" y="60862"/>
                    </a:cubicBezTo>
                    <a:cubicBezTo>
                      <a:pt x="2420" y="60883"/>
                      <a:pt x="2420" y="60904"/>
                      <a:pt x="2441" y="60925"/>
                    </a:cubicBezTo>
                    <a:cubicBezTo>
                      <a:pt x="2462" y="61092"/>
                      <a:pt x="2483" y="61258"/>
                      <a:pt x="2525" y="61425"/>
                    </a:cubicBezTo>
                    <a:cubicBezTo>
                      <a:pt x="2566" y="61634"/>
                      <a:pt x="2608" y="61863"/>
                      <a:pt x="2629" y="62072"/>
                    </a:cubicBezTo>
                    <a:cubicBezTo>
                      <a:pt x="2650" y="62239"/>
                      <a:pt x="2692" y="62385"/>
                      <a:pt x="2712" y="62552"/>
                    </a:cubicBezTo>
                    <a:cubicBezTo>
                      <a:pt x="2754" y="62844"/>
                      <a:pt x="2775" y="63136"/>
                      <a:pt x="2817" y="63428"/>
                    </a:cubicBezTo>
                    <a:lnTo>
                      <a:pt x="2817" y="63469"/>
                    </a:lnTo>
                    <a:cubicBezTo>
                      <a:pt x="2942" y="64471"/>
                      <a:pt x="3004" y="65513"/>
                      <a:pt x="3046" y="66535"/>
                    </a:cubicBezTo>
                    <a:cubicBezTo>
                      <a:pt x="3067" y="66994"/>
                      <a:pt x="3088" y="67432"/>
                      <a:pt x="3109" y="67870"/>
                    </a:cubicBezTo>
                    <a:cubicBezTo>
                      <a:pt x="3109" y="67995"/>
                      <a:pt x="3109" y="68100"/>
                      <a:pt x="3109" y="68225"/>
                    </a:cubicBezTo>
                    <a:lnTo>
                      <a:pt x="3109" y="68371"/>
                    </a:lnTo>
                    <a:cubicBezTo>
                      <a:pt x="3130" y="68809"/>
                      <a:pt x="3150" y="69226"/>
                      <a:pt x="3171" y="69664"/>
                    </a:cubicBezTo>
                    <a:cubicBezTo>
                      <a:pt x="3213" y="70915"/>
                      <a:pt x="3296" y="72188"/>
                      <a:pt x="3442" y="73439"/>
                    </a:cubicBezTo>
                    <a:cubicBezTo>
                      <a:pt x="3505" y="73856"/>
                      <a:pt x="3547" y="74274"/>
                      <a:pt x="3630" y="74691"/>
                    </a:cubicBezTo>
                    <a:cubicBezTo>
                      <a:pt x="3651" y="74878"/>
                      <a:pt x="3693" y="75087"/>
                      <a:pt x="3734" y="75275"/>
                    </a:cubicBezTo>
                    <a:cubicBezTo>
                      <a:pt x="3797" y="75650"/>
                      <a:pt x="3880" y="76026"/>
                      <a:pt x="3985" y="76401"/>
                    </a:cubicBezTo>
                    <a:cubicBezTo>
                      <a:pt x="3985" y="76422"/>
                      <a:pt x="3985" y="76422"/>
                      <a:pt x="3985" y="76422"/>
                    </a:cubicBezTo>
                    <a:cubicBezTo>
                      <a:pt x="4047" y="76630"/>
                      <a:pt x="4089" y="76818"/>
                      <a:pt x="4152" y="77027"/>
                    </a:cubicBezTo>
                    <a:cubicBezTo>
                      <a:pt x="4318" y="77569"/>
                      <a:pt x="4506" y="78111"/>
                      <a:pt x="4736" y="78633"/>
                    </a:cubicBezTo>
                    <a:lnTo>
                      <a:pt x="5048" y="78633"/>
                    </a:lnTo>
                    <a:cubicBezTo>
                      <a:pt x="4798" y="78028"/>
                      <a:pt x="4590" y="77423"/>
                      <a:pt x="4402" y="76797"/>
                    </a:cubicBezTo>
                    <a:cubicBezTo>
                      <a:pt x="4277" y="76297"/>
                      <a:pt x="4152" y="75796"/>
                      <a:pt x="4047" y="75275"/>
                    </a:cubicBezTo>
                    <a:cubicBezTo>
                      <a:pt x="3797" y="73898"/>
                      <a:pt x="3630" y="72501"/>
                      <a:pt x="3547" y="71103"/>
                    </a:cubicBezTo>
                    <a:cubicBezTo>
                      <a:pt x="3526" y="70623"/>
                      <a:pt x="3505" y="70123"/>
                      <a:pt x="3484" y="69643"/>
                    </a:cubicBezTo>
                    <a:cubicBezTo>
                      <a:pt x="3463" y="69205"/>
                      <a:pt x="3442" y="68788"/>
                      <a:pt x="3422" y="68350"/>
                    </a:cubicBezTo>
                    <a:cubicBezTo>
                      <a:pt x="3380" y="67182"/>
                      <a:pt x="3338" y="65993"/>
                      <a:pt x="3255" y="64804"/>
                    </a:cubicBezTo>
                    <a:cubicBezTo>
                      <a:pt x="3234" y="64575"/>
                      <a:pt x="3213" y="64345"/>
                      <a:pt x="3192" y="64116"/>
                    </a:cubicBezTo>
                    <a:cubicBezTo>
                      <a:pt x="3171" y="63887"/>
                      <a:pt x="3150" y="63657"/>
                      <a:pt x="3130" y="63407"/>
                    </a:cubicBezTo>
                    <a:cubicBezTo>
                      <a:pt x="3130" y="63386"/>
                      <a:pt x="3130" y="63365"/>
                      <a:pt x="3130" y="63344"/>
                    </a:cubicBezTo>
                    <a:cubicBezTo>
                      <a:pt x="2984" y="62197"/>
                      <a:pt x="2796" y="61050"/>
                      <a:pt x="2566" y="59924"/>
                    </a:cubicBezTo>
                    <a:cubicBezTo>
                      <a:pt x="2525" y="59715"/>
                      <a:pt x="2483" y="59506"/>
                      <a:pt x="2441" y="59319"/>
                    </a:cubicBezTo>
                    <a:cubicBezTo>
                      <a:pt x="2400" y="59110"/>
                      <a:pt x="2379" y="58964"/>
                      <a:pt x="2337" y="58797"/>
                    </a:cubicBezTo>
                    <a:cubicBezTo>
                      <a:pt x="2337" y="58776"/>
                      <a:pt x="2337" y="58756"/>
                      <a:pt x="2337" y="58735"/>
                    </a:cubicBezTo>
                    <a:cubicBezTo>
                      <a:pt x="2233" y="58318"/>
                      <a:pt x="2149" y="57900"/>
                      <a:pt x="2066" y="57483"/>
                    </a:cubicBezTo>
                    <a:cubicBezTo>
                      <a:pt x="1878" y="56566"/>
                      <a:pt x="1670" y="55627"/>
                      <a:pt x="1482" y="54688"/>
                    </a:cubicBezTo>
                    <a:cubicBezTo>
                      <a:pt x="1252" y="53499"/>
                      <a:pt x="1085" y="52331"/>
                      <a:pt x="919" y="51184"/>
                    </a:cubicBezTo>
                    <a:lnTo>
                      <a:pt x="919" y="51184"/>
                    </a:lnTo>
                    <a:cubicBezTo>
                      <a:pt x="919" y="51184"/>
                      <a:pt x="919" y="51184"/>
                      <a:pt x="919" y="51184"/>
                    </a:cubicBezTo>
                    <a:cubicBezTo>
                      <a:pt x="856" y="50684"/>
                      <a:pt x="793" y="50204"/>
                      <a:pt x="752" y="49703"/>
                    </a:cubicBezTo>
                    <a:cubicBezTo>
                      <a:pt x="689" y="49078"/>
                      <a:pt x="627" y="48452"/>
                      <a:pt x="585" y="47847"/>
                    </a:cubicBezTo>
                    <a:cubicBezTo>
                      <a:pt x="481" y="46596"/>
                      <a:pt x="418" y="45365"/>
                      <a:pt x="355" y="44114"/>
                    </a:cubicBezTo>
                    <a:cubicBezTo>
                      <a:pt x="355" y="43655"/>
                      <a:pt x="335" y="43175"/>
                      <a:pt x="335" y="42716"/>
                    </a:cubicBezTo>
                    <a:cubicBezTo>
                      <a:pt x="335" y="42424"/>
                      <a:pt x="314" y="42111"/>
                      <a:pt x="314" y="41819"/>
                    </a:cubicBezTo>
                    <a:cubicBezTo>
                      <a:pt x="272" y="38732"/>
                      <a:pt x="355" y="35604"/>
                      <a:pt x="460" y="32413"/>
                    </a:cubicBezTo>
                    <a:cubicBezTo>
                      <a:pt x="460" y="32267"/>
                      <a:pt x="460" y="32141"/>
                      <a:pt x="460" y="32016"/>
                    </a:cubicBezTo>
                    <a:cubicBezTo>
                      <a:pt x="481" y="31870"/>
                      <a:pt x="460" y="31766"/>
                      <a:pt x="460" y="31641"/>
                    </a:cubicBezTo>
                    <a:lnTo>
                      <a:pt x="460" y="31599"/>
                    </a:lnTo>
                    <a:cubicBezTo>
                      <a:pt x="481" y="30932"/>
                      <a:pt x="501" y="30264"/>
                      <a:pt x="522" y="29597"/>
                    </a:cubicBezTo>
                    <a:cubicBezTo>
                      <a:pt x="627" y="25822"/>
                      <a:pt x="647" y="22005"/>
                      <a:pt x="647" y="18229"/>
                    </a:cubicBezTo>
                    <a:lnTo>
                      <a:pt x="647" y="16895"/>
                    </a:lnTo>
                    <a:lnTo>
                      <a:pt x="647" y="15309"/>
                    </a:lnTo>
                    <a:lnTo>
                      <a:pt x="647" y="7258"/>
                    </a:lnTo>
                    <a:cubicBezTo>
                      <a:pt x="668" y="5006"/>
                      <a:pt x="814" y="2482"/>
                      <a:pt x="2295" y="876"/>
                    </a:cubicBezTo>
                    <a:lnTo>
                      <a:pt x="2295" y="876"/>
                    </a:lnTo>
                    <a:cubicBezTo>
                      <a:pt x="1670" y="4130"/>
                      <a:pt x="2546" y="7467"/>
                      <a:pt x="3422" y="10679"/>
                    </a:cubicBezTo>
                    <a:cubicBezTo>
                      <a:pt x="3588" y="11305"/>
                      <a:pt x="3755" y="11910"/>
                      <a:pt x="3901" y="12514"/>
                    </a:cubicBezTo>
                    <a:cubicBezTo>
                      <a:pt x="4152" y="13599"/>
                      <a:pt x="4423" y="14705"/>
                      <a:pt x="4610" y="15789"/>
                    </a:cubicBezTo>
                    <a:cubicBezTo>
                      <a:pt x="4673" y="16081"/>
                      <a:pt x="4715" y="16373"/>
                      <a:pt x="4777" y="16644"/>
                    </a:cubicBezTo>
                    <a:cubicBezTo>
                      <a:pt x="4840" y="16999"/>
                      <a:pt x="4882" y="17333"/>
                      <a:pt x="4944" y="17687"/>
                    </a:cubicBezTo>
                    <a:cubicBezTo>
                      <a:pt x="5320" y="20127"/>
                      <a:pt x="5570" y="22568"/>
                      <a:pt x="5737" y="25029"/>
                    </a:cubicBezTo>
                    <a:lnTo>
                      <a:pt x="5778" y="25801"/>
                    </a:lnTo>
                    <a:cubicBezTo>
                      <a:pt x="5778" y="25884"/>
                      <a:pt x="5778" y="25968"/>
                      <a:pt x="5778" y="26051"/>
                    </a:cubicBezTo>
                    <a:cubicBezTo>
                      <a:pt x="5778" y="26197"/>
                      <a:pt x="5799" y="26322"/>
                      <a:pt x="5799" y="26468"/>
                    </a:cubicBezTo>
                    <a:lnTo>
                      <a:pt x="5799" y="26614"/>
                    </a:lnTo>
                    <a:cubicBezTo>
                      <a:pt x="5820" y="26990"/>
                      <a:pt x="5841" y="27344"/>
                      <a:pt x="5862" y="27699"/>
                    </a:cubicBezTo>
                    <a:cubicBezTo>
                      <a:pt x="5862" y="27699"/>
                      <a:pt x="5862" y="27699"/>
                      <a:pt x="5862" y="27699"/>
                    </a:cubicBezTo>
                    <a:lnTo>
                      <a:pt x="5862" y="27699"/>
                    </a:lnTo>
                    <a:cubicBezTo>
                      <a:pt x="5862" y="27949"/>
                      <a:pt x="5883" y="28220"/>
                      <a:pt x="5883" y="28470"/>
                    </a:cubicBezTo>
                    <a:cubicBezTo>
                      <a:pt x="5945" y="30014"/>
                      <a:pt x="5966" y="31557"/>
                      <a:pt x="5966" y="33101"/>
                    </a:cubicBezTo>
                    <a:lnTo>
                      <a:pt x="5966" y="33601"/>
                    </a:lnTo>
                    <a:lnTo>
                      <a:pt x="5966" y="34039"/>
                    </a:lnTo>
                    <a:lnTo>
                      <a:pt x="5966" y="35771"/>
                    </a:lnTo>
                    <a:lnTo>
                      <a:pt x="5966" y="38837"/>
                    </a:lnTo>
                    <a:lnTo>
                      <a:pt x="5966" y="39024"/>
                    </a:lnTo>
                    <a:lnTo>
                      <a:pt x="5966" y="39275"/>
                    </a:lnTo>
                    <a:lnTo>
                      <a:pt x="5966" y="40943"/>
                    </a:lnTo>
                    <a:cubicBezTo>
                      <a:pt x="5945" y="43738"/>
                      <a:pt x="5945" y="46575"/>
                      <a:pt x="6029" y="49411"/>
                    </a:cubicBezTo>
                    <a:lnTo>
                      <a:pt x="6029" y="49599"/>
                    </a:lnTo>
                    <a:cubicBezTo>
                      <a:pt x="6070" y="50934"/>
                      <a:pt x="6133" y="52269"/>
                      <a:pt x="6216" y="53604"/>
                    </a:cubicBezTo>
                    <a:cubicBezTo>
                      <a:pt x="6300" y="54959"/>
                      <a:pt x="6404" y="56294"/>
                      <a:pt x="6550" y="57629"/>
                    </a:cubicBezTo>
                    <a:cubicBezTo>
                      <a:pt x="6696" y="59006"/>
                      <a:pt x="6884" y="60403"/>
                      <a:pt x="7072" y="61780"/>
                    </a:cubicBezTo>
                    <a:cubicBezTo>
                      <a:pt x="7072" y="61842"/>
                      <a:pt x="7072" y="61905"/>
                      <a:pt x="7093" y="61947"/>
                    </a:cubicBezTo>
                    <a:cubicBezTo>
                      <a:pt x="7113" y="62134"/>
                      <a:pt x="7134" y="62301"/>
                      <a:pt x="7155" y="62468"/>
                    </a:cubicBezTo>
                    <a:cubicBezTo>
                      <a:pt x="7197" y="62718"/>
                      <a:pt x="7218" y="62969"/>
                      <a:pt x="7259" y="63198"/>
                    </a:cubicBezTo>
                    <a:cubicBezTo>
                      <a:pt x="7447" y="64679"/>
                      <a:pt x="7635" y="66160"/>
                      <a:pt x="7781" y="67641"/>
                    </a:cubicBezTo>
                    <a:cubicBezTo>
                      <a:pt x="7781" y="67808"/>
                      <a:pt x="7802" y="67975"/>
                      <a:pt x="7823" y="68141"/>
                    </a:cubicBezTo>
                    <a:cubicBezTo>
                      <a:pt x="7843" y="68308"/>
                      <a:pt x="7843" y="68496"/>
                      <a:pt x="7864" y="68684"/>
                    </a:cubicBezTo>
                    <a:cubicBezTo>
                      <a:pt x="7885" y="69122"/>
                      <a:pt x="7927" y="69539"/>
                      <a:pt x="7948" y="69977"/>
                    </a:cubicBezTo>
                    <a:lnTo>
                      <a:pt x="7948" y="70248"/>
                    </a:lnTo>
                    <a:cubicBezTo>
                      <a:pt x="7948" y="70394"/>
                      <a:pt x="7948" y="70540"/>
                      <a:pt x="7948" y="70707"/>
                    </a:cubicBezTo>
                    <a:cubicBezTo>
                      <a:pt x="7948" y="70957"/>
                      <a:pt x="7969" y="71207"/>
                      <a:pt x="7969" y="71458"/>
                    </a:cubicBezTo>
                    <a:lnTo>
                      <a:pt x="7969" y="72334"/>
                    </a:lnTo>
                    <a:cubicBezTo>
                      <a:pt x="7948" y="73314"/>
                      <a:pt x="7885" y="74315"/>
                      <a:pt x="7781" y="75296"/>
                    </a:cubicBezTo>
                    <a:cubicBezTo>
                      <a:pt x="7739" y="75713"/>
                      <a:pt x="7677" y="76130"/>
                      <a:pt x="7593" y="76547"/>
                    </a:cubicBezTo>
                    <a:cubicBezTo>
                      <a:pt x="7572" y="76693"/>
                      <a:pt x="7551" y="76839"/>
                      <a:pt x="7531" y="76985"/>
                    </a:cubicBezTo>
                    <a:cubicBezTo>
                      <a:pt x="7489" y="77110"/>
                      <a:pt x="7489" y="77214"/>
                      <a:pt x="7447" y="77340"/>
                    </a:cubicBezTo>
                    <a:cubicBezTo>
                      <a:pt x="7426" y="77444"/>
                      <a:pt x="7405" y="77548"/>
                      <a:pt x="7385" y="77652"/>
                    </a:cubicBezTo>
                    <a:cubicBezTo>
                      <a:pt x="7364" y="77736"/>
                      <a:pt x="7343" y="77819"/>
                      <a:pt x="7343" y="77903"/>
                    </a:cubicBezTo>
                    <a:cubicBezTo>
                      <a:pt x="7322" y="77924"/>
                      <a:pt x="7322" y="77944"/>
                      <a:pt x="7322" y="77965"/>
                    </a:cubicBezTo>
                    <a:cubicBezTo>
                      <a:pt x="7322" y="78007"/>
                      <a:pt x="7301" y="78049"/>
                      <a:pt x="7280" y="78090"/>
                    </a:cubicBezTo>
                    <a:cubicBezTo>
                      <a:pt x="7280" y="78132"/>
                      <a:pt x="7259" y="78236"/>
                      <a:pt x="7239" y="78320"/>
                    </a:cubicBezTo>
                    <a:cubicBezTo>
                      <a:pt x="7218" y="78382"/>
                      <a:pt x="7197" y="78445"/>
                      <a:pt x="7176" y="78508"/>
                    </a:cubicBezTo>
                    <a:cubicBezTo>
                      <a:pt x="7155" y="78570"/>
                      <a:pt x="7155" y="78612"/>
                      <a:pt x="7134" y="78654"/>
                    </a:cubicBezTo>
                    <a:lnTo>
                      <a:pt x="7468" y="78654"/>
                    </a:lnTo>
                    <a:cubicBezTo>
                      <a:pt x="7468" y="78591"/>
                      <a:pt x="7489" y="78549"/>
                      <a:pt x="7510" y="78487"/>
                    </a:cubicBezTo>
                    <a:cubicBezTo>
                      <a:pt x="7510" y="78424"/>
                      <a:pt x="7551" y="78320"/>
                      <a:pt x="7572" y="78216"/>
                    </a:cubicBezTo>
                    <a:cubicBezTo>
                      <a:pt x="7572" y="78216"/>
                      <a:pt x="7572" y="78216"/>
                      <a:pt x="7572" y="78195"/>
                    </a:cubicBezTo>
                    <a:cubicBezTo>
                      <a:pt x="7593" y="78132"/>
                      <a:pt x="7614" y="78049"/>
                      <a:pt x="7614" y="77986"/>
                    </a:cubicBezTo>
                    <a:lnTo>
                      <a:pt x="7614" y="77944"/>
                    </a:lnTo>
                    <a:cubicBezTo>
                      <a:pt x="7635" y="77861"/>
                      <a:pt x="7656" y="77757"/>
                      <a:pt x="7677" y="77673"/>
                    </a:cubicBezTo>
                    <a:lnTo>
                      <a:pt x="7760" y="77340"/>
                    </a:lnTo>
                    <a:cubicBezTo>
                      <a:pt x="7781" y="77235"/>
                      <a:pt x="7802" y="77152"/>
                      <a:pt x="7802" y="77048"/>
                    </a:cubicBezTo>
                    <a:cubicBezTo>
                      <a:pt x="7802" y="77048"/>
                      <a:pt x="7802" y="77006"/>
                      <a:pt x="7823" y="76964"/>
                    </a:cubicBezTo>
                    <a:cubicBezTo>
                      <a:pt x="7885" y="76630"/>
                      <a:pt x="7948" y="76297"/>
                      <a:pt x="7989" y="75963"/>
                    </a:cubicBezTo>
                    <a:cubicBezTo>
                      <a:pt x="8031" y="75754"/>
                      <a:pt x="8052" y="75525"/>
                      <a:pt x="8073" y="75296"/>
                    </a:cubicBezTo>
                    <a:cubicBezTo>
                      <a:pt x="8135" y="74774"/>
                      <a:pt x="8177" y="74253"/>
                      <a:pt x="8219" y="73710"/>
                    </a:cubicBezTo>
                    <a:cubicBezTo>
                      <a:pt x="8219" y="73710"/>
                      <a:pt x="8219" y="73690"/>
                      <a:pt x="8219" y="73690"/>
                    </a:cubicBezTo>
                    <a:cubicBezTo>
                      <a:pt x="8219" y="73564"/>
                      <a:pt x="8219" y="73439"/>
                      <a:pt x="8219" y="73335"/>
                    </a:cubicBezTo>
                    <a:cubicBezTo>
                      <a:pt x="8240" y="73064"/>
                      <a:pt x="8240" y="72793"/>
                      <a:pt x="8261" y="72501"/>
                    </a:cubicBezTo>
                    <a:cubicBezTo>
                      <a:pt x="8281" y="71896"/>
                      <a:pt x="8281" y="71291"/>
                      <a:pt x="8261" y="70707"/>
                    </a:cubicBezTo>
                    <a:cubicBezTo>
                      <a:pt x="8261" y="70519"/>
                      <a:pt x="8261" y="70352"/>
                      <a:pt x="8240" y="70165"/>
                    </a:cubicBezTo>
                    <a:cubicBezTo>
                      <a:pt x="8240" y="70123"/>
                      <a:pt x="8240" y="70081"/>
                      <a:pt x="8240" y="70039"/>
                    </a:cubicBezTo>
                    <a:lnTo>
                      <a:pt x="8240" y="69914"/>
                    </a:lnTo>
                    <a:cubicBezTo>
                      <a:pt x="8240" y="69727"/>
                      <a:pt x="8219" y="69560"/>
                      <a:pt x="8219" y="69393"/>
                    </a:cubicBezTo>
                    <a:cubicBezTo>
                      <a:pt x="8177" y="68809"/>
                      <a:pt x="8135" y="68246"/>
                      <a:pt x="8094" y="67662"/>
                    </a:cubicBezTo>
                    <a:cubicBezTo>
                      <a:pt x="8073" y="67516"/>
                      <a:pt x="8052" y="67349"/>
                      <a:pt x="8031" y="67182"/>
                    </a:cubicBezTo>
                    <a:cubicBezTo>
                      <a:pt x="8031" y="67036"/>
                      <a:pt x="8010" y="66890"/>
                      <a:pt x="7989" y="66744"/>
                    </a:cubicBezTo>
                    <a:cubicBezTo>
                      <a:pt x="7843" y="65117"/>
                      <a:pt x="7614" y="63511"/>
                      <a:pt x="7405" y="61905"/>
                    </a:cubicBezTo>
                    <a:cubicBezTo>
                      <a:pt x="7405" y="61863"/>
                      <a:pt x="7385" y="61801"/>
                      <a:pt x="7385" y="61738"/>
                    </a:cubicBezTo>
                    <a:cubicBezTo>
                      <a:pt x="7343" y="61509"/>
                      <a:pt x="7322" y="61258"/>
                      <a:pt x="7280" y="61008"/>
                    </a:cubicBezTo>
                    <a:cubicBezTo>
                      <a:pt x="7239" y="60779"/>
                      <a:pt x="7218" y="60528"/>
                      <a:pt x="7176" y="60278"/>
                    </a:cubicBezTo>
                    <a:cubicBezTo>
                      <a:pt x="7072" y="59381"/>
                      <a:pt x="6946" y="58464"/>
                      <a:pt x="6863" y="57588"/>
                    </a:cubicBezTo>
                    <a:cubicBezTo>
                      <a:pt x="6196" y="51539"/>
                      <a:pt x="6237" y="45302"/>
                      <a:pt x="6279" y="39275"/>
                    </a:cubicBezTo>
                    <a:cubicBezTo>
                      <a:pt x="6300" y="37231"/>
                      <a:pt x="6300" y="35187"/>
                      <a:pt x="6300" y="33143"/>
                    </a:cubicBezTo>
                    <a:lnTo>
                      <a:pt x="6300" y="32538"/>
                    </a:lnTo>
                    <a:cubicBezTo>
                      <a:pt x="6300" y="32517"/>
                      <a:pt x="6300" y="32496"/>
                      <a:pt x="6300" y="32496"/>
                    </a:cubicBezTo>
                    <a:cubicBezTo>
                      <a:pt x="6300" y="31453"/>
                      <a:pt x="6258" y="30410"/>
                      <a:pt x="6237" y="29367"/>
                    </a:cubicBezTo>
                    <a:cubicBezTo>
                      <a:pt x="6237" y="29054"/>
                      <a:pt x="6216" y="28742"/>
                      <a:pt x="6216" y="28429"/>
                    </a:cubicBezTo>
                    <a:cubicBezTo>
                      <a:pt x="6196" y="27991"/>
                      <a:pt x="6175" y="27553"/>
                      <a:pt x="6154" y="27136"/>
                    </a:cubicBezTo>
                    <a:cubicBezTo>
                      <a:pt x="6154" y="27010"/>
                      <a:pt x="6154" y="26864"/>
                      <a:pt x="6133" y="26760"/>
                    </a:cubicBezTo>
                    <a:lnTo>
                      <a:pt x="6133" y="26593"/>
                    </a:lnTo>
                    <a:lnTo>
                      <a:pt x="6133" y="26406"/>
                    </a:lnTo>
                    <a:cubicBezTo>
                      <a:pt x="5987" y="22839"/>
                      <a:pt x="5591" y="19293"/>
                      <a:pt x="4944" y="15789"/>
                    </a:cubicBezTo>
                    <a:cubicBezTo>
                      <a:pt x="4902" y="15539"/>
                      <a:pt x="4861" y="15289"/>
                      <a:pt x="4798" y="15059"/>
                    </a:cubicBezTo>
                    <a:lnTo>
                      <a:pt x="4798" y="15038"/>
                    </a:lnTo>
                    <a:cubicBezTo>
                      <a:pt x="4756" y="14830"/>
                      <a:pt x="4715" y="14600"/>
                      <a:pt x="4673" y="14413"/>
                    </a:cubicBezTo>
                    <a:cubicBezTo>
                      <a:pt x="4527" y="13745"/>
                      <a:pt x="4381" y="13099"/>
                      <a:pt x="4214" y="12452"/>
                    </a:cubicBezTo>
                    <a:cubicBezTo>
                      <a:pt x="4068" y="11847"/>
                      <a:pt x="3901" y="11221"/>
                      <a:pt x="3734" y="10637"/>
                    </a:cubicBezTo>
                    <a:cubicBezTo>
                      <a:pt x="2838" y="7279"/>
                      <a:pt x="1920" y="3817"/>
                      <a:pt x="2712" y="480"/>
                    </a:cubicBezTo>
                    <a:lnTo>
                      <a:pt x="27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1"/>
              <p:cNvSpPr/>
              <p:nvPr/>
            </p:nvSpPr>
            <p:spPr>
              <a:xfrm>
                <a:off x="8494450" y="2310075"/>
                <a:ext cx="176275" cy="1825075"/>
              </a:xfrm>
              <a:custGeom>
                <a:rect b="b" l="l" r="r" t="t"/>
                <a:pathLst>
                  <a:path extrusionOk="0" h="73003" w="7051">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1"/>
              <p:cNvSpPr/>
              <p:nvPr/>
            </p:nvSpPr>
            <p:spPr>
              <a:xfrm>
                <a:off x="8610200" y="2749650"/>
                <a:ext cx="310275" cy="1383925"/>
              </a:xfrm>
              <a:custGeom>
                <a:rect b="b" l="l" r="r" t="t"/>
                <a:pathLst>
                  <a:path extrusionOk="0" h="55357" w="12411">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1"/>
              <p:cNvSpPr/>
              <p:nvPr/>
            </p:nvSpPr>
            <p:spPr>
              <a:xfrm>
                <a:off x="8606550" y="2725150"/>
                <a:ext cx="318100" cy="1410500"/>
              </a:xfrm>
              <a:custGeom>
                <a:rect b="b" l="l" r="r" t="t"/>
                <a:pathLst>
                  <a:path extrusionOk="0" h="56420" w="12724">
                    <a:moveTo>
                      <a:pt x="552" y="51600"/>
                    </a:moveTo>
                    <a:lnTo>
                      <a:pt x="552" y="51600"/>
                    </a:lnTo>
                    <a:cubicBezTo>
                      <a:pt x="543" y="51642"/>
                      <a:pt x="543" y="51674"/>
                      <a:pt x="543" y="51706"/>
                    </a:cubicBezTo>
                    <a:cubicBezTo>
                      <a:pt x="546" y="51671"/>
                      <a:pt x="549" y="51635"/>
                      <a:pt x="552" y="51600"/>
                    </a:cubicBezTo>
                    <a:close/>
                    <a:moveTo>
                      <a:pt x="10993" y="0"/>
                    </a:moveTo>
                    <a:lnTo>
                      <a:pt x="11034" y="1085"/>
                    </a:lnTo>
                    <a:cubicBezTo>
                      <a:pt x="11222" y="5006"/>
                      <a:pt x="9720" y="8761"/>
                      <a:pt x="8281" y="12390"/>
                    </a:cubicBezTo>
                    <a:cubicBezTo>
                      <a:pt x="7906" y="13307"/>
                      <a:pt x="7530" y="14246"/>
                      <a:pt x="7176" y="15185"/>
                    </a:cubicBezTo>
                    <a:cubicBezTo>
                      <a:pt x="7113" y="15393"/>
                      <a:pt x="7030" y="15623"/>
                      <a:pt x="6946" y="15831"/>
                    </a:cubicBezTo>
                    <a:cubicBezTo>
                      <a:pt x="6884" y="16061"/>
                      <a:pt x="6779" y="16290"/>
                      <a:pt x="6717" y="16520"/>
                    </a:cubicBezTo>
                    <a:cubicBezTo>
                      <a:pt x="6300" y="17708"/>
                      <a:pt x="5966" y="18939"/>
                      <a:pt x="5716" y="20190"/>
                    </a:cubicBezTo>
                    <a:cubicBezTo>
                      <a:pt x="5278" y="22526"/>
                      <a:pt x="5257" y="24988"/>
                      <a:pt x="5236" y="27345"/>
                    </a:cubicBezTo>
                    <a:cubicBezTo>
                      <a:pt x="5257" y="29222"/>
                      <a:pt x="5173" y="31120"/>
                      <a:pt x="4986" y="32997"/>
                    </a:cubicBezTo>
                    <a:cubicBezTo>
                      <a:pt x="4881" y="33894"/>
                      <a:pt x="4735" y="34770"/>
                      <a:pt x="4547" y="35646"/>
                    </a:cubicBezTo>
                    <a:cubicBezTo>
                      <a:pt x="4485" y="35896"/>
                      <a:pt x="4422" y="36167"/>
                      <a:pt x="4360" y="36418"/>
                    </a:cubicBezTo>
                    <a:cubicBezTo>
                      <a:pt x="4318" y="36668"/>
                      <a:pt x="4255" y="36897"/>
                      <a:pt x="4193" y="37127"/>
                    </a:cubicBezTo>
                    <a:cubicBezTo>
                      <a:pt x="4026" y="37752"/>
                      <a:pt x="3859" y="38357"/>
                      <a:pt x="3692" y="38983"/>
                    </a:cubicBezTo>
                    <a:cubicBezTo>
                      <a:pt x="3379" y="40047"/>
                      <a:pt x="3046" y="41090"/>
                      <a:pt x="2712" y="42133"/>
                    </a:cubicBezTo>
                    <a:cubicBezTo>
                      <a:pt x="2670" y="42279"/>
                      <a:pt x="2608" y="42445"/>
                      <a:pt x="2566" y="42591"/>
                    </a:cubicBezTo>
                    <a:cubicBezTo>
                      <a:pt x="2566" y="42591"/>
                      <a:pt x="2545" y="42612"/>
                      <a:pt x="2545" y="42633"/>
                    </a:cubicBezTo>
                    <a:lnTo>
                      <a:pt x="2378" y="43134"/>
                    </a:lnTo>
                    <a:cubicBezTo>
                      <a:pt x="1815" y="44948"/>
                      <a:pt x="1231" y="46805"/>
                      <a:pt x="772" y="48703"/>
                    </a:cubicBezTo>
                    <a:cubicBezTo>
                      <a:pt x="731" y="48911"/>
                      <a:pt x="689" y="49141"/>
                      <a:pt x="626" y="49349"/>
                    </a:cubicBezTo>
                    <a:lnTo>
                      <a:pt x="605" y="49433"/>
                    </a:lnTo>
                    <a:lnTo>
                      <a:pt x="605" y="49453"/>
                    </a:lnTo>
                    <a:cubicBezTo>
                      <a:pt x="605" y="49495"/>
                      <a:pt x="585" y="49537"/>
                      <a:pt x="585" y="49579"/>
                    </a:cubicBezTo>
                    <a:cubicBezTo>
                      <a:pt x="543" y="49808"/>
                      <a:pt x="501" y="50017"/>
                      <a:pt x="459" y="50246"/>
                    </a:cubicBezTo>
                    <a:cubicBezTo>
                      <a:pt x="459" y="50267"/>
                      <a:pt x="459" y="50267"/>
                      <a:pt x="459" y="50288"/>
                    </a:cubicBezTo>
                    <a:cubicBezTo>
                      <a:pt x="376" y="50663"/>
                      <a:pt x="313" y="51060"/>
                      <a:pt x="251" y="51435"/>
                    </a:cubicBezTo>
                    <a:cubicBezTo>
                      <a:pt x="188" y="51977"/>
                      <a:pt x="126" y="52520"/>
                      <a:pt x="84" y="53083"/>
                    </a:cubicBezTo>
                    <a:cubicBezTo>
                      <a:pt x="63" y="53312"/>
                      <a:pt x="42" y="53542"/>
                      <a:pt x="21" y="53771"/>
                    </a:cubicBezTo>
                    <a:cubicBezTo>
                      <a:pt x="21" y="53917"/>
                      <a:pt x="21" y="54084"/>
                      <a:pt x="21" y="54230"/>
                    </a:cubicBezTo>
                    <a:lnTo>
                      <a:pt x="21" y="54814"/>
                    </a:lnTo>
                    <a:lnTo>
                      <a:pt x="21" y="54835"/>
                    </a:lnTo>
                    <a:lnTo>
                      <a:pt x="21" y="55314"/>
                    </a:lnTo>
                    <a:cubicBezTo>
                      <a:pt x="1" y="55335"/>
                      <a:pt x="1" y="55356"/>
                      <a:pt x="21" y="55377"/>
                    </a:cubicBezTo>
                    <a:lnTo>
                      <a:pt x="21" y="55669"/>
                    </a:lnTo>
                    <a:cubicBezTo>
                      <a:pt x="21" y="55773"/>
                      <a:pt x="21" y="55940"/>
                      <a:pt x="42" y="56065"/>
                    </a:cubicBezTo>
                    <a:cubicBezTo>
                      <a:pt x="63" y="56190"/>
                      <a:pt x="63" y="56253"/>
                      <a:pt x="84" y="56336"/>
                    </a:cubicBezTo>
                    <a:lnTo>
                      <a:pt x="84" y="56399"/>
                    </a:lnTo>
                    <a:cubicBezTo>
                      <a:pt x="84" y="56399"/>
                      <a:pt x="84" y="56420"/>
                      <a:pt x="84" y="56420"/>
                    </a:cubicBezTo>
                    <a:lnTo>
                      <a:pt x="397" y="56420"/>
                    </a:lnTo>
                    <a:cubicBezTo>
                      <a:pt x="397" y="56399"/>
                      <a:pt x="397" y="56399"/>
                      <a:pt x="397" y="56378"/>
                    </a:cubicBezTo>
                    <a:cubicBezTo>
                      <a:pt x="376" y="56316"/>
                      <a:pt x="376" y="56253"/>
                      <a:pt x="355" y="56190"/>
                    </a:cubicBezTo>
                    <a:cubicBezTo>
                      <a:pt x="334" y="56024"/>
                      <a:pt x="313" y="55836"/>
                      <a:pt x="313" y="55669"/>
                    </a:cubicBezTo>
                    <a:cubicBezTo>
                      <a:pt x="293" y="55210"/>
                      <a:pt x="293" y="54751"/>
                      <a:pt x="293" y="54292"/>
                    </a:cubicBezTo>
                    <a:cubicBezTo>
                      <a:pt x="293" y="53917"/>
                      <a:pt x="334" y="53562"/>
                      <a:pt x="355" y="53187"/>
                    </a:cubicBezTo>
                    <a:lnTo>
                      <a:pt x="355" y="53104"/>
                    </a:lnTo>
                    <a:lnTo>
                      <a:pt x="355" y="53041"/>
                    </a:lnTo>
                    <a:lnTo>
                      <a:pt x="355" y="53020"/>
                    </a:lnTo>
                    <a:cubicBezTo>
                      <a:pt x="397" y="52582"/>
                      <a:pt x="439" y="52144"/>
                      <a:pt x="501" y="51727"/>
                    </a:cubicBezTo>
                    <a:cubicBezTo>
                      <a:pt x="501" y="51664"/>
                      <a:pt x="501" y="51623"/>
                      <a:pt x="522" y="51581"/>
                    </a:cubicBezTo>
                    <a:cubicBezTo>
                      <a:pt x="546" y="51415"/>
                      <a:pt x="569" y="51253"/>
                      <a:pt x="594" y="51092"/>
                    </a:cubicBezTo>
                    <a:lnTo>
                      <a:pt x="594" y="51092"/>
                    </a:lnTo>
                    <a:cubicBezTo>
                      <a:pt x="582" y="51264"/>
                      <a:pt x="567" y="51433"/>
                      <a:pt x="552" y="51600"/>
                    </a:cubicBezTo>
                    <a:lnTo>
                      <a:pt x="552" y="51600"/>
                    </a:lnTo>
                    <a:cubicBezTo>
                      <a:pt x="555" y="51588"/>
                      <a:pt x="559" y="51574"/>
                      <a:pt x="564" y="51560"/>
                    </a:cubicBezTo>
                    <a:cubicBezTo>
                      <a:pt x="626" y="51143"/>
                      <a:pt x="689" y="50726"/>
                      <a:pt x="772" y="50288"/>
                    </a:cubicBezTo>
                    <a:cubicBezTo>
                      <a:pt x="814" y="50058"/>
                      <a:pt x="877" y="49829"/>
                      <a:pt x="918" y="49599"/>
                    </a:cubicBezTo>
                    <a:lnTo>
                      <a:pt x="877" y="49599"/>
                    </a:lnTo>
                    <a:cubicBezTo>
                      <a:pt x="897" y="49537"/>
                      <a:pt x="897" y="49453"/>
                      <a:pt x="918" y="49370"/>
                    </a:cubicBezTo>
                    <a:cubicBezTo>
                      <a:pt x="1294" y="47639"/>
                      <a:pt x="1815" y="45929"/>
                      <a:pt x="2337" y="44239"/>
                    </a:cubicBezTo>
                    <a:cubicBezTo>
                      <a:pt x="2399" y="44072"/>
                      <a:pt x="2441" y="43885"/>
                      <a:pt x="2503" y="43718"/>
                    </a:cubicBezTo>
                    <a:cubicBezTo>
                      <a:pt x="2566" y="43551"/>
                      <a:pt x="2608" y="43384"/>
                      <a:pt x="2670" y="43196"/>
                    </a:cubicBezTo>
                    <a:cubicBezTo>
                      <a:pt x="2733" y="43029"/>
                      <a:pt x="2775" y="42883"/>
                      <a:pt x="2837" y="42717"/>
                    </a:cubicBezTo>
                    <a:cubicBezTo>
                      <a:pt x="3067" y="41966"/>
                      <a:pt x="3317" y="41194"/>
                      <a:pt x="3546" y="40443"/>
                    </a:cubicBezTo>
                    <a:cubicBezTo>
                      <a:pt x="3755" y="39796"/>
                      <a:pt x="3943" y="39129"/>
                      <a:pt x="4130" y="38482"/>
                    </a:cubicBezTo>
                    <a:cubicBezTo>
                      <a:pt x="4193" y="38274"/>
                      <a:pt x="4235" y="38065"/>
                      <a:pt x="4297" y="37857"/>
                    </a:cubicBezTo>
                    <a:cubicBezTo>
                      <a:pt x="4360" y="37627"/>
                      <a:pt x="4422" y="37419"/>
                      <a:pt x="4464" y="37189"/>
                    </a:cubicBezTo>
                    <a:cubicBezTo>
                      <a:pt x="4819" y="35834"/>
                      <a:pt x="5069" y="34457"/>
                      <a:pt x="5257" y="33059"/>
                    </a:cubicBezTo>
                    <a:cubicBezTo>
                      <a:pt x="5444" y="31161"/>
                      <a:pt x="5528" y="29263"/>
                      <a:pt x="5507" y="27365"/>
                    </a:cubicBezTo>
                    <a:cubicBezTo>
                      <a:pt x="5528" y="25009"/>
                      <a:pt x="5549" y="22589"/>
                      <a:pt x="5987" y="20274"/>
                    </a:cubicBezTo>
                    <a:cubicBezTo>
                      <a:pt x="6133" y="19544"/>
                      <a:pt x="6300" y="18814"/>
                      <a:pt x="6508" y="18084"/>
                    </a:cubicBezTo>
                    <a:cubicBezTo>
                      <a:pt x="6592" y="17834"/>
                      <a:pt x="6654" y="17562"/>
                      <a:pt x="6758" y="17312"/>
                    </a:cubicBezTo>
                    <a:cubicBezTo>
                      <a:pt x="6842" y="17041"/>
                      <a:pt x="6904" y="16832"/>
                      <a:pt x="6988" y="16603"/>
                    </a:cubicBezTo>
                    <a:cubicBezTo>
                      <a:pt x="7447" y="15226"/>
                      <a:pt x="7989" y="13871"/>
                      <a:pt x="8531" y="12536"/>
                    </a:cubicBezTo>
                    <a:cubicBezTo>
                      <a:pt x="9407" y="10325"/>
                      <a:pt x="10304" y="8093"/>
                      <a:pt x="10826" y="5778"/>
                    </a:cubicBezTo>
                    <a:cubicBezTo>
                      <a:pt x="10847" y="5715"/>
                      <a:pt x="10867" y="5674"/>
                      <a:pt x="10867" y="5611"/>
                    </a:cubicBezTo>
                    <a:cubicBezTo>
                      <a:pt x="11139" y="4464"/>
                      <a:pt x="11285" y="3296"/>
                      <a:pt x="11326" y="2128"/>
                    </a:cubicBezTo>
                    <a:cubicBezTo>
                      <a:pt x="11639" y="3192"/>
                      <a:pt x="11869" y="4276"/>
                      <a:pt x="12015" y="5361"/>
                    </a:cubicBezTo>
                    <a:cubicBezTo>
                      <a:pt x="12056" y="5548"/>
                      <a:pt x="12077" y="5736"/>
                      <a:pt x="12098" y="5903"/>
                    </a:cubicBezTo>
                    <a:cubicBezTo>
                      <a:pt x="12119" y="6091"/>
                      <a:pt x="12140" y="6258"/>
                      <a:pt x="12161" y="6424"/>
                    </a:cubicBezTo>
                    <a:cubicBezTo>
                      <a:pt x="12369" y="8615"/>
                      <a:pt x="12286" y="10825"/>
                      <a:pt x="11889" y="12974"/>
                    </a:cubicBezTo>
                    <a:cubicBezTo>
                      <a:pt x="11702" y="14017"/>
                      <a:pt x="11451" y="15059"/>
                      <a:pt x="11201" y="16082"/>
                    </a:cubicBezTo>
                    <a:cubicBezTo>
                      <a:pt x="10951" y="17041"/>
                      <a:pt x="10701" y="18021"/>
                      <a:pt x="10513" y="19022"/>
                    </a:cubicBezTo>
                    <a:cubicBezTo>
                      <a:pt x="10200" y="20837"/>
                      <a:pt x="10012" y="22652"/>
                      <a:pt x="9929" y="24487"/>
                    </a:cubicBezTo>
                    <a:cubicBezTo>
                      <a:pt x="9908" y="24779"/>
                      <a:pt x="9887" y="25050"/>
                      <a:pt x="9866" y="25342"/>
                    </a:cubicBezTo>
                    <a:cubicBezTo>
                      <a:pt x="9866" y="25467"/>
                      <a:pt x="9845" y="25593"/>
                      <a:pt x="9845" y="25697"/>
                    </a:cubicBezTo>
                    <a:cubicBezTo>
                      <a:pt x="9824" y="26093"/>
                      <a:pt x="9804" y="26489"/>
                      <a:pt x="9783" y="26865"/>
                    </a:cubicBezTo>
                    <a:cubicBezTo>
                      <a:pt x="9720" y="27720"/>
                      <a:pt x="9658" y="28554"/>
                      <a:pt x="9553" y="29389"/>
                    </a:cubicBezTo>
                    <a:cubicBezTo>
                      <a:pt x="9115" y="33226"/>
                      <a:pt x="8114" y="37043"/>
                      <a:pt x="7134" y="40714"/>
                    </a:cubicBezTo>
                    <a:cubicBezTo>
                      <a:pt x="7134" y="40756"/>
                      <a:pt x="7113" y="40777"/>
                      <a:pt x="7092" y="40818"/>
                    </a:cubicBezTo>
                    <a:lnTo>
                      <a:pt x="7071" y="40944"/>
                    </a:lnTo>
                    <a:cubicBezTo>
                      <a:pt x="6946" y="41382"/>
                      <a:pt x="6821" y="41841"/>
                      <a:pt x="6675" y="42299"/>
                    </a:cubicBezTo>
                    <a:cubicBezTo>
                      <a:pt x="6571" y="42654"/>
                      <a:pt x="6466" y="43009"/>
                      <a:pt x="6362" y="43384"/>
                    </a:cubicBezTo>
                    <a:cubicBezTo>
                      <a:pt x="6237" y="43739"/>
                      <a:pt x="6133" y="44093"/>
                      <a:pt x="6028" y="44469"/>
                    </a:cubicBezTo>
                    <a:cubicBezTo>
                      <a:pt x="5987" y="44615"/>
                      <a:pt x="5924" y="44761"/>
                      <a:pt x="5882" y="44907"/>
                    </a:cubicBezTo>
                    <a:cubicBezTo>
                      <a:pt x="5340" y="46638"/>
                      <a:pt x="4777" y="48411"/>
                      <a:pt x="4339" y="50184"/>
                    </a:cubicBezTo>
                    <a:cubicBezTo>
                      <a:pt x="4297" y="50371"/>
                      <a:pt x="4255" y="50559"/>
                      <a:pt x="4214" y="50747"/>
                    </a:cubicBezTo>
                    <a:lnTo>
                      <a:pt x="4214" y="50768"/>
                    </a:lnTo>
                    <a:cubicBezTo>
                      <a:pt x="4151" y="50997"/>
                      <a:pt x="4109" y="51206"/>
                      <a:pt x="4068" y="51435"/>
                    </a:cubicBezTo>
                    <a:cubicBezTo>
                      <a:pt x="3963" y="51915"/>
                      <a:pt x="3880" y="52394"/>
                      <a:pt x="3797" y="52874"/>
                    </a:cubicBezTo>
                    <a:cubicBezTo>
                      <a:pt x="3776" y="53020"/>
                      <a:pt x="3755" y="53166"/>
                      <a:pt x="3734" y="53291"/>
                    </a:cubicBezTo>
                    <a:cubicBezTo>
                      <a:pt x="3671" y="53813"/>
                      <a:pt x="3609" y="54313"/>
                      <a:pt x="3567" y="54814"/>
                    </a:cubicBezTo>
                    <a:cubicBezTo>
                      <a:pt x="3567" y="55064"/>
                      <a:pt x="3567" y="55335"/>
                      <a:pt x="3567" y="55627"/>
                    </a:cubicBezTo>
                    <a:lnTo>
                      <a:pt x="3567" y="55732"/>
                    </a:lnTo>
                    <a:lnTo>
                      <a:pt x="3567" y="55982"/>
                    </a:lnTo>
                    <a:lnTo>
                      <a:pt x="3567" y="56211"/>
                    </a:lnTo>
                    <a:lnTo>
                      <a:pt x="3567" y="56232"/>
                    </a:lnTo>
                    <a:cubicBezTo>
                      <a:pt x="3588" y="56253"/>
                      <a:pt x="3588" y="56274"/>
                      <a:pt x="3567" y="56316"/>
                    </a:cubicBezTo>
                    <a:lnTo>
                      <a:pt x="3880" y="56316"/>
                    </a:lnTo>
                    <a:lnTo>
                      <a:pt x="3880" y="56274"/>
                    </a:lnTo>
                    <a:lnTo>
                      <a:pt x="3880" y="56044"/>
                    </a:lnTo>
                    <a:cubicBezTo>
                      <a:pt x="3880" y="55961"/>
                      <a:pt x="3880" y="55836"/>
                      <a:pt x="3859" y="55732"/>
                    </a:cubicBezTo>
                    <a:lnTo>
                      <a:pt x="3859" y="55690"/>
                    </a:lnTo>
                    <a:cubicBezTo>
                      <a:pt x="3859" y="55669"/>
                      <a:pt x="3859" y="55669"/>
                      <a:pt x="3859" y="55648"/>
                    </a:cubicBezTo>
                    <a:cubicBezTo>
                      <a:pt x="3859" y="55440"/>
                      <a:pt x="3838" y="55252"/>
                      <a:pt x="3859" y="55064"/>
                    </a:cubicBezTo>
                    <a:cubicBezTo>
                      <a:pt x="3859" y="55064"/>
                      <a:pt x="3859" y="55043"/>
                      <a:pt x="3859" y="55043"/>
                    </a:cubicBezTo>
                    <a:lnTo>
                      <a:pt x="3859" y="54856"/>
                    </a:lnTo>
                    <a:cubicBezTo>
                      <a:pt x="3901" y="54397"/>
                      <a:pt x="3943" y="53917"/>
                      <a:pt x="4005" y="53437"/>
                    </a:cubicBezTo>
                    <a:cubicBezTo>
                      <a:pt x="4005" y="53396"/>
                      <a:pt x="4005" y="53375"/>
                      <a:pt x="4026" y="53333"/>
                    </a:cubicBezTo>
                    <a:cubicBezTo>
                      <a:pt x="4047" y="53166"/>
                      <a:pt x="4068" y="52999"/>
                      <a:pt x="4089" y="52832"/>
                    </a:cubicBezTo>
                    <a:cubicBezTo>
                      <a:pt x="4089" y="52749"/>
                      <a:pt x="4109" y="52666"/>
                      <a:pt x="4130" y="52582"/>
                    </a:cubicBezTo>
                    <a:cubicBezTo>
                      <a:pt x="4151" y="52499"/>
                      <a:pt x="4172" y="52374"/>
                      <a:pt x="4193" y="52290"/>
                    </a:cubicBezTo>
                    <a:cubicBezTo>
                      <a:pt x="4235" y="52019"/>
                      <a:pt x="4276" y="51769"/>
                      <a:pt x="4339" y="51498"/>
                    </a:cubicBezTo>
                    <a:cubicBezTo>
                      <a:pt x="4589" y="50267"/>
                      <a:pt x="4923" y="49015"/>
                      <a:pt x="5298" y="47785"/>
                    </a:cubicBezTo>
                    <a:cubicBezTo>
                      <a:pt x="5319" y="47722"/>
                      <a:pt x="5340" y="47639"/>
                      <a:pt x="5361" y="47576"/>
                    </a:cubicBezTo>
                    <a:cubicBezTo>
                      <a:pt x="5424" y="47347"/>
                      <a:pt x="5507" y="47097"/>
                      <a:pt x="5570" y="46867"/>
                    </a:cubicBezTo>
                    <a:cubicBezTo>
                      <a:pt x="5695" y="46471"/>
                      <a:pt x="5820" y="46054"/>
                      <a:pt x="5945" y="45657"/>
                    </a:cubicBezTo>
                    <a:cubicBezTo>
                      <a:pt x="6008" y="45449"/>
                      <a:pt x="6070" y="45240"/>
                      <a:pt x="6133" y="45032"/>
                    </a:cubicBezTo>
                    <a:cubicBezTo>
                      <a:pt x="6195" y="44865"/>
                      <a:pt x="6237" y="44719"/>
                      <a:pt x="6279" y="44573"/>
                    </a:cubicBezTo>
                    <a:cubicBezTo>
                      <a:pt x="6675" y="43342"/>
                      <a:pt x="7030" y="42174"/>
                      <a:pt x="7342" y="41006"/>
                    </a:cubicBezTo>
                    <a:cubicBezTo>
                      <a:pt x="7342" y="40985"/>
                      <a:pt x="7363" y="40964"/>
                      <a:pt x="7363" y="40944"/>
                    </a:cubicBezTo>
                    <a:lnTo>
                      <a:pt x="7363" y="40902"/>
                    </a:lnTo>
                    <a:cubicBezTo>
                      <a:pt x="7384" y="40860"/>
                      <a:pt x="7384" y="40818"/>
                      <a:pt x="7405" y="40777"/>
                    </a:cubicBezTo>
                    <a:cubicBezTo>
                      <a:pt x="8385" y="37106"/>
                      <a:pt x="9386" y="33310"/>
                      <a:pt x="9824" y="29451"/>
                    </a:cubicBezTo>
                    <a:cubicBezTo>
                      <a:pt x="9970" y="28116"/>
                      <a:pt x="10054" y="26719"/>
                      <a:pt x="10137" y="25384"/>
                    </a:cubicBezTo>
                    <a:cubicBezTo>
                      <a:pt x="10137" y="25134"/>
                      <a:pt x="10158" y="24842"/>
                      <a:pt x="10179" y="24591"/>
                    </a:cubicBezTo>
                    <a:cubicBezTo>
                      <a:pt x="10200" y="24195"/>
                      <a:pt x="10221" y="23778"/>
                      <a:pt x="10262" y="23382"/>
                    </a:cubicBezTo>
                    <a:cubicBezTo>
                      <a:pt x="10283" y="22985"/>
                      <a:pt x="10325" y="22485"/>
                      <a:pt x="10367" y="22047"/>
                    </a:cubicBezTo>
                    <a:cubicBezTo>
                      <a:pt x="10471" y="21066"/>
                      <a:pt x="10596" y="20086"/>
                      <a:pt x="10763" y="19127"/>
                    </a:cubicBezTo>
                    <a:cubicBezTo>
                      <a:pt x="10951" y="18146"/>
                      <a:pt x="11201" y="17145"/>
                      <a:pt x="11451" y="16186"/>
                    </a:cubicBezTo>
                    <a:cubicBezTo>
                      <a:pt x="11702" y="15185"/>
                      <a:pt x="11973" y="14121"/>
                      <a:pt x="12140" y="13078"/>
                    </a:cubicBezTo>
                    <a:cubicBezTo>
                      <a:pt x="12640" y="10533"/>
                      <a:pt x="12724" y="7926"/>
                      <a:pt x="12390" y="5340"/>
                    </a:cubicBezTo>
                    <a:lnTo>
                      <a:pt x="12369" y="5340"/>
                    </a:lnTo>
                    <a:cubicBezTo>
                      <a:pt x="12348" y="5173"/>
                      <a:pt x="12327" y="4985"/>
                      <a:pt x="12286" y="4818"/>
                    </a:cubicBezTo>
                    <a:cubicBezTo>
                      <a:pt x="12265" y="4652"/>
                      <a:pt x="12223" y="4464"/>
                      <a:pt x="12202" y="4276"/>
                    </a:cubicBezTo>
                    <a:cubicBezTo>
                      <a:pt x="11973" y="3171"/>
                      <a:pt x="11702" y="2086"/>
                      <a:pt x="11347" y="1022"/>
                    </a:cubicBezTo>
                    <a:lnTo>
                      <a:pt x="109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1"/>
              <p:cNvSpPr/>
              <p:nvPr/>
            </p:nvSpPr>
            <p:spPr>
              <a:xfrm>
                <a:off x="8589875" y="2440450"/>
                <a:ext cx="360850" cy="1694175"/>
              </a:xfrm>
              <a:custGeom>
                <a:rect b="b" l="l" r="r" t="t"/>
                <a:pathLst>
                  <a:path extrusionOk="0" h="67767" w="14434">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1"/>
              <p:cNvSpPr/>
              <p:nvPr/>
            </p:nvSpPr>
            <p:spPr>
              <a:xfrm>
                <a:off x="8588825" y="2417500"/>
                <a:ext cx="225800" cy="1718150"/>
              </a:xfrm>
              <a:custGeom>
                <a:rect b="b" l="l" r="r" t="t"/>
                <a:pathLst>
                  <a:path extrusionOk="0" h="68726" w="9032">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1"/>
              <p:cNvSpPr/>
              <p:nvPr/>
            </p:nvSpPr>
            <p:spPr>
              <a:xfrm>
                <a:off x="8472025" y="2809625"/>
                <a:ext cx="154375" cy="1325525"/>
              </a:xfrm>
              <a:custGeom>
                <a:rect b="b" l="l" r="r" t="t"/>
                <a:pathLst>
                  <a:path extrusionOk="0" h="53021" w="6175">
                    <a:moveTo>
                      <a:pt x="3212" y="0"/>
                    </a:moveTo>
                    <a:cubicBezTo>
                      <a:pt x="3191" y="251"/>
                      <a:pt x="3191" y="501"/>
                      <a:pt x="3191" y="751"/>
                    </a:cubicBezTo>
                    <a:cubicBezTo>
                      <a:pt x="3233" y="1210"/>
                      <a:pt x="3317" y="1669"/>
                      <a:pt x="3421" y="2128"/>
                    </a:cubicBezTo>
                    <a:cubicBezTo>
                      <a:pt x="3483" y="2378"/>
                      <a:pt x="3546" y="2649"/>
                      <a:pt x="3609" y="2899"/>
                    </a:cubicBezTo>
                    <a:cubicBezTo>
                      <a:pt x="3671" y="3191"/>
                      <a:pt x="3755" y="3504"/>
                      <a:pt x="3796" y="3796"/>
                    </a:cubicBezTo>
                    <a:cubicBezTo>
                      <a:pt x="3796" y="3817"/>
                      <a:pt x="3796" y="3817"/>
                      <a:pt x="3796" y="3838"/>
                    </a:cubicBezTo>
                    <a:cubicBezTo>
                      <a:pt x="3963" y="4860"/>
                      <a:pt x="3984" y="5903"/>
                      <a:pt x="3838" y="6925"/>
                    </a:cubicBezTo>
                    <a:lnTo>
                      <a:pt x="3838" y="6946"/>
                    </a:lnTo>
                    <a:cubicBezTo>
                      <a:pt x="3796" y="7154"/>
                      <a:pt x="3734" y="7363"/>
                      <a:pt x="3692" y="7572"/>
                    </a:cubicBezTo>
                    <a:cubicBezTo>
                      <a:pt x="3650" y="7718"/>
                      <a:pt x="3588" y="7884"/>
                      <a:pt x="3546" y="8051"/>
                    </a:cubicBezTo>
                    <a:cubicBezTo>
                      <a:pt x="3254" y="8886"/>
                      <a:pt x="2879" y="9678"/>
                      <a:pt x="2566" y="10512"/>
                    </a:cubicBezTo>
                    <a:cubicBezTo>
                      <a:pt x="2003" y="12077"/>
                      <a:pt x="1669" y="13725"/>
                      <a:pt x="1606" y="15414"/>
                    </a:cubicBezTo>
                    <a:cubicBezTo>
                      <a:pt x="1544" y="16123"/>
                      <a:pt x="1419" y="16770"/>
                      <a:pt x="1314" y="17437"/>
                    </a:cubicBezTo>
                    <a:cubicBezTo>
                      <a:pt x="1273" y="17729"/>
                      <a:pt x="1231" y="18021"/>
                      <a:pt x="1210" y="18313"/>
                    </a:cubicBezTo>
                    <a:cubicBezTo>
                      <a:pt x="1189" y="18668"/>
                      <a:pt x="1210" y="19022"/>
                      <a:pt x="1231" y="19377"/>
                    </a:cubicBezTo>
                    <a:cubicBezTo>
                      <a:pt x="1252" y="19565"/>
                      <a:pt x="1273" y="19731"/>
                      <a:pt x="1314" y="19898"/>
                    </a:cubicBezTo>
                    <a:cubicBezTo>
                      <a:pt x="1377" y="20315"/>
                      <a:pt x="1439" y="20712"/>
                      <a:pt x="1523" y="21129"/>
                    </a:cubicBezTo>
                    <a:cubicBezTo>
                      <a:pt x="1752" y="22234"/>
                      <a:pt x="2003" y="23319"/>
                      <a:pt x="2023" y="24445"/>
                    </a:cubicBezTo>
                    <a:cubicBezTo>
                      <a:pt x="2003" y="25405"/>
                      <a:pt x="1877" y="26343"/>
                      <a:pt x="1627" y="27282"/>
                    </a:cubicBezTo>
                    <a:cubicBezTo>
                      <a:pt x="1585" y="27470"/>
                      <a:pt x="1523" y="27678"/>
                      <a:pt x="1481" y="27845"/>
                    </a:cubicBezTo>
                    <a:cubicBezTo>
                      <a:pt x="1439" y="27991"/>
                      <a:pt x="1398" y="28158"/>
                      <a:pt x="1356" y="28304"/>
                    </a:cubicBezTo>
                    <a:cubicBezTo>
                      <a:pt x="1189" y="28867"/>
                      <a:pt x="1001" y="29430"/>
                      <a:pt x="835" y="29973"/>
                    </a:cubicBezTo>
                    <a:cubicBezTo>
                      <a:pt x="793" y="30077"/>
                      <a:pt x="772" y="30202"/>
                      <a:pt x="730" y="30285"/>
                    </a:cubicBezTo>
                    <a:cubicBezTo>
                      <a:pt x="709" y="30369"/>
                      <a:pt x="689" y="30452"/>
                      <a:pt x="647" y="30536"/>
                    </a:cubicBezTo>
                    <a:cubicBezTo>
                      <a:pt x="647" y="30557"/>
                      <a:pt x="647" y="30577"/>
                      <a:pt x="647" y="30598"/>
                    </a:cubicBezTo>
                    <a:cubicBezTo>
                      <a:pt x="626" y="30619"/>
                      <a:pt x="626" y="30640"/>
                      <a:pt x="626" y="30640"/>
                    </a:cubicBezTo>
                    <a:cubicBezTo>
                      <a:pt x="626" y="30682"/>
                      <a:pt x="605" y="30703"/>
                      <a:pt x="605" y="30744"/>
                    </a:cubicBezTo>
                    <a:cubicBezTo>
                      <a:pt x="313" y="31704"/>
                      <a:pt x="125" y="32705"/>
                      <a:pt x="42" y="33685"/>
                    </a:cubicBezTo>
                    <a:cubicBezTo>
                      <a:pt x="21" y="33894"/>
                      <a:pt x="21" y="34102"/>
                      <a:pt x="21" y="34311"/>
                    </a:cubicBezTo>
                    <a:lnTo>
                      <a:pt x="21" y="34561"/>
                    </a:lnTo>
                    <a:lnTo>
                      <a:pt x="21" y="34978"/>
                    </a:lnTo>
                    <a:cubicBezTo>
                      <a:pt x="21" y="35062"/>
                      <a:pt x="0" y="35145"/>
                      <a:pt x="21" y="35229"/>
                    </a:cubicBezTo>
                    <a:cubicBezTo>
                      <a:pt x="42" y="35312"/>
                      <a:pt x="42" y="35395"/>
                      <a:pt x="42" y="35500"/>
                    </a:cubicBezTo>
                    <a:cubicBezTo>
                      <a:pt x="42" y="35708"/>
                      <a:pt x="42" y="35917"/>
                      <a:pt x="63" y="36125"/>
                    </a:cubicBezTo>
                    <a:cubicBezTo>
                      <a:pt x="63" y="36334"/>
                      <a:pt x="84" y="36563"/>
                      <a:pt x="105" y="36772"/>
                    </a:cubicBezTo>
                    <a:cubicBezTo>
                      <a:pt x="209" y="38712"/>
                      <a:pt x="459" y="40672"/>
                      <a:pt x="730" y="42612"/>
                    </a:cubicBezTo>
                    <a:cubicBezTo>
                      <a:pt x="793" y="43071"/>
                      <a:pt x="855" y="43551"/>
                      <a:pt x="939" y="44030"/>
                    </a:cubicBezTo>
                    <a:cubicBezTo>
                      <a:pt x="1001" y="44531"/>
                      <a:pt x="1085" y="45011"/>
                      <a:pt x="1168" y="45490"/>
                    </a:cubicBezTo>
                    <a:cubicBezTo>
                      <a:pt x="1210" y="45782"/>
                      <a:pt x="1252" y="46095"/>
                      <a:pt x="1293" y="46387"/>
                    </a:cubicBezTo>
                    <a:cubicBezTo>
                      <a:pt x="1377" y="46909"/>
                      <a:pt x="1523" y="48244"/>
                      <a:pt x="1731" y="49662"/>
                    </a:cubicBezTo>
                    <a:cubicBezTo>
                      <a:pt x="1815" y="50163"/>
                      <a:pt x="1898" y="50684"/>
                      <a:pt x="2003" y="51164"/>
                    </a:cubicBezTo>
                    <a:cubicBezTo>
                      <a:pt x="2128" y="51810"/>
                      <a:pt x="2295" y="52415"/>
                      <a:pt x="2503" y="53020"/>
                    </a:cubicBezTo>
                    <a:lnTo>
                      <a:pt x="4798" y="53020"/>
                    </a:lnTo>
                    <a:lnTo>
                      <a:pt x="4839" y="52937"/>
                    </a:lnTo>
                    <a:cubicBezTo>
                      <a:pt x="4860" y="52916"/>
                      <a:pt x="4860" y="52895"/>
                      <a:pt x="4860" y="52874"/>
                    </a:cubicBezTo>
                    <a:cubicBezTo>
                      <a:pt x="4902" y="52791"/>
                      <a:pt x="4944" y="52728"/>
                      <a:pt x="4985" y="52645"/>
                    </a:cubicBezTo>
                    <a:cubicBezTo>
                      <a:pt x="4985" y="52624"/>
                      <a:pt x="5006" y="52603"/>
                      <a:pt x="5006" y="52582"/>
                    </a:cubicBezTo>
                    <a:lnTo>
                      <a:pt x="5027" y="52519"/>
                    </a:lnTo>
                    <a:cubicBezTo>
                      <a:pt x="5048" y="52499"/>
                      <a:pt x="5048" y="52478"/>
                      <a:pt x="5069" y="52436"/>
                    </a:cubicBezTo>
                    <a:cubicBezTo>
                      <a:pt x="5069" y="52415"/>
                      <a:pt x="5069" y="52415"/>
                      <a:pt x="5090" y="52394"/>
                    </a:cubicBezTo>
                    <a:lnTo>
                      <a:pt x="5173" y="52186"/>
                    </a:lnTo>
                    <a:cubicBezTo>
                      <a:pt x="5173" y="52186"/>
                      <a:pt x="5173" y="52186"/>
                      <a:pt x="5173" y="52165"/>
                    </a:cubicBezTo>
                    <a:cubicBezTo>
                      <a:pt x="5194" y="52102"/>
                      <a:pt x="5215" y="52019"/>
                      <a:pt x="5256" y="51935"/>
                    </a:cubicBezTo>
                    <a:cubicBezTo>
                      <a:pt x="5277" y="51852"/>
                      <a:pt x="5319" y="51748"/>
                      <a:pt x="5340" y="51664"/>
                    </a:cubicBezTo>
                    <a:cubicBezTo>
                      <a:pt x="5361" y="51602"/>
                      <a:pt x="5402" y="51518"/>
                      <a:pt x="5423" y="51456"/>
                    </a:cubicBezTo>
                    <a:cubicBezTo>
                      <a:pt x="5465" y="51247"/>
                      <a:pt x="5528" y="51059"/>
                      <a:pt x="5569" y="50851"/>
                    </a:cubicBezTo>
                    <a:cubicBezTo>
                      <a:pt x="5653" y="50517"/>
                      <a:pt x="5736" y="50163"/>
                      <a:pt x="5778" y="49787"/>
                    </a:cubicBezTo>
                    <a:cubicBezTo>
                      <a:pt x="5799" y="49766"/>
                      <a:pt x="5799" y="49745"/>
                      <a:pt x="5799" y="49704"/>
                    </a:cubicBezTo>
                    <a:cubicBezTo>
                      <a:pt x="5882" y="49203"/>
                      <a:pt x="5924" y="48682"/>
                      <a:pt x="5966" y="48160"/>
                    </a:cubicBezTo>
                    <a:cubicBezTo>
                      <a:pt x="5986" y="47722"/>
                      <a:pt x="6007" y="47284"/>
                      <a:pt x="6028" y="46867"/>
                    </a:cubicBezTo>
                    <a:lnTo>
                      <a:pt x="6028" y="46325"/>
                    </a:lnTo>
                    <a:lnTo>
                      <a:pt x="6028" y="46200"/>
                    </a:lnTo>
                    <a:lnTo>
                      <a:pt x="6028" y="45970"/>
                    </a:lnTo>
                    <a:cubicBezTo>
                      <a:pt x="6028" y="45490"/>
                      <a:pt x="6049" y="45032"/>
                      <a:pt x="6070" y="44552"/>
                    </a:cubicBezTo>
                    <a:lnTo>
                      <a:pt x="6070" y="44322"/>
                    </a:lnTo>
                    <a:cubicBezTo>
                      <a:pt x="6070" y="44135"/>
                      <a:pt x="6091" y="43947"/>
                      <a:pt x="6091" y="43759"/>
                    </a:cubicBezTo>
                    <a:cubicBezTo>
                      <a:pt x="6112" y="43446"/>
                      <a:pt x="6132" y="43134"/>
                      <a:pt x="6132" y="42821"/>
                    </a:cubicBezTo>
                    <a:cubicBezTo>
                      <a:pt x="6153" y="42633"/>
                      <a:pt x="6153" y="42424"/>
                      <a:pt x="6153" y="42237"/>
                    </a:cubicBezTo>
                    <a:lnTo>
                      <a:pt x="6153" y="41986"/>
                    </a:lnTo>
                    <a:cubicBezTo>
                      <a:pt x="6174" y="41423"/>
                      <a:pt x="6153" y="40860"/>
                      <a:pt x="6112" y="40297"/>
                    </a:cubicBezTo>
                    <a:cubicBezTo>
                      <a:pt x="6091" y="40151"/>
                      <a:pt x="6070" y="40005"/>
                      <a:pt x="6070" y="39880"/>
                    </a:cubicBezTo>
                    <a:cubicBezTo>
                      <a:pt x="6049" y="39755"/>
                      <a:pt x="6028" y="39609"/>
                      <a:pt x="6028" y="39484"/>
                    </a:cubicBezTo>
                    <a:cubicBezTo>
                      <a:pt x="5986" y="39275"/>
                      <a:pt x="5966" y="39066"/>
                      <a:pt x="5924" y="38858"/>
                    </a:cubicBezTo>
                    <a:cubicBezTo>
                      <a:pt x="5861" y="38587"/>
                      <a:pt x="5799" y="38295"/>
                      <a:pt x="5736" y="38003"/>
                    </a:cubicBezTo>
                    <a:cubicBezTo>
                      <a:pt x="5528" y="37106"/>
                      <a:pt x="5361" y="36209"/>
                      <a:pt x="5236" y="35312"/>
                    </a:cubicBezTo>
                    <a:cubicBezTo>
                      <a:pt x="5173" y="34311"/>
                      <a:pt x="5152" y="33310"/>
                      <a:pt x="5215" y="32329"/>
                    </a:cubicBezTo>
                    <a:lnTo>
                      <a:pt x="5215" y="32142"/>
                    </a:lnTo>
                    <a:cubicBezTo>
                      <a:pt x="5256" y="31120"/>
                      <a:pt x="5256" y="30098"/>
                      <a:pt x="5256" y="29055"/>
                    </a:cubicBezTo>
                    <a:cubicBezTo>
                      <a:pt x="5236" y="28366"/>
                      <a:pt x="5215" y="27678"/>
                      <a:pt x="5194" y="26990"/>
                    </a:cubicBezTo>
                    <a:cubicBezTo>
                      <a:pt x="5131" y="25759"/>
                      <a:pt x="5048" y="24508"/>
                      <a:pt x="4923" y="23256"/>
                    </a:cubicBezTo>
                    <a:cubicBezTo>
                      <a:pt x="4902" y="22902"/>
                      <a:pt x="4860" y="22547"/>
                      <a:pt x="4818" y="22193"/>
                    </a:cubicBezTo>
                    <a:cubicBezTo>
                      <a:pt x="4652" y="20649"/>
                      <a:pt x="4443" y="19106"/>
                      <a:pt x="4505" y="17541"/>
                    </a:cubicBezTo>
                    <a:cubicBezTo>
                      <a:pt x="4652" y="14475"/>
                      <a:pt x="5465" y="11576"/>
                      <a:pt x="5402" y="8510"/>
                    </a:cubicBezTo>
                    <a:lnTo>
                      <a:pt x="5402" y="8218"/>
                    </a:lnTo>
                    <a:cubicBezTo>
                      <a:pt x="5298" y="6862"/>
                      <a:pt x="5090" y="5528"/>
                      <a:pt x="4735" y="4234"/>
                    </a:cubicBezTo>
                    <a:cubicBezTo>
                      <a:pt x="4714" y="4151"/>
                      <a:pt x="4693" y="4088"/>
                      <a:pt x="4672" y="4005"/>
                    </a:cubicBezTo>
                    <a:cubicBezTo>
                      <a:pt x="4631" y="3838"/>
                      <a:pt x="4589" y="3671"/>
                      <a:pt x="4547" y="3525"/>
                    </a:cubicBezTo>
                    <a:cubicBezTo>
                      <a:pt x="4505" y="3358"/>
                      <a:pt x="4464" y="3212"/>
                      <a:pt x="4401" y="3045"/>
                    </a:cubicBezTo>
                    <a:cubicBezTo>
                      <a:pt x="4380" y="2962"/>
                      <a:pt x="4359" y="2899"/>
                      <a:pt x="4339" y="2816"/>
                    </a:cubicBezTo>
                    <a:cubicBezTo>
                      <a:pt x="4297" y="2670"/>
                      <a:pt x="4255" y="2545"/>
                      <a:pt x="4213" y="2399"/>
                    </a:cubicBezTo>
                    <a:cubicBezTo>
                      <a:pt x="4151" y="2232"/>
                      <a:pt x="4088" y="2044"/>
                      <a:pt x="4026" y="1877"/>
                    </a:cubicBezTo>
                    <a:cubicBezTo>
                      <a:pt x="4005" y="1815"/>
                      <a:pt x="3984" y="1752"/>
                      <a:pt x="3942" y="1690"/>
                    </a:cubicBezTo>
                    <a:cubicBezTo>
                      <a:pt x="3880" y="1523"/>
                      <a:pt x="3775" y="1356"/>
                      <a:pt x="3692" y="1168"/>
                    </a:cubicBezTo>
                    <a:cubicBezTo>
                      <a:pt x="3629" y="1064"/>
                      <a:pt x="3567" y="981"/>
                      <a:pt x="3525" y="876"/>
                    </a:cubicBezTo>
                    <a:cubicBezTo>
                      <a:pt x="3463" y="751"/>
                      <a:pt x="3400" y="605"/>
                      <a:pt x="3358" y="480"/>
                    </a:cubicBezTo>
                    <a:cubicBezTo>
                      <a:pt x="3296" y="334"/>
                      <a:pt x="3254" y="167"/>
                      <a:pt x="32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1"/>
              <p:cNvSpPr/>
              <p:nvPr/>
            </p:nvSpPr>
            <p:spPr>
              <a:xfrm>
                <a:off x="8466800" y="2781450"/>
                <a:ext cx="163750" cy="1351609"/>
              </a:xfrm>
              <a:custGeom>
                <a:rect b="b" l="l" r="r" t="t"/>
                <a:pathLst>
                  <a:path extrusionOk="0" h="54189" w="6550">
                    <a:moveTo>
                      <a:pt x="3400" y="1"/>
                    </a:moveTo>
                    <a:lnTo>
                      <a:pt x="3275" y="1106"/>
                    </a:lnTo>
                    <a:cubicBezTo>
                      <a:pt x="3213" y="1649"/>
                      <a:pt x="3234" y="2212"/>
                      <a:pt x="3359" y="2733"/>
                    </a:cubicBezTo>
                    <a:cubicBezTo>
                      <a:pt x="3421" y="3067"/>
                      <a:pt x="3505" y="3380"/>
                      <a:pt x="3588" y="3693"/>
                    </a:cubicBezTo>
                    <a:cubicBezTo>
                      <a:pt x="3609" y="3797"/>
                      <a:pt x="3630" y="3922"/>
                      <a:pt x="3651" y="4026"/>
                    </a:cubicBezTo>
                    <a:cubicBezTo>
                      <a:pt x="3734" y="4339"/>
                      <a:pt x="3797" y="4631"/>
                      <a:pt x="3838" y="4923"/>
                    </a:cubicBezTo>
                    <a:lnTo>
                      <a:pt x="3838" y="4986"/>
                    </a:lnTo>
                    <a:cubicBezTo>
                      <a:pt x="4026" y="5987"/>
                      <a:pt x="4026" y="7009"/>
                      <a:pt x="3880" y="8031"/>
                    </a:cubicBezTo>
                    <a:cubicBezTo>
                      <a:pt x="3838" y="8240"/>
                      <a:pt x="3797" y="8448"/>
                      <a:pt x="3734" y="8657"/>
                    </a:cubicBezTo>
                    <a:cubicBezTo>
                      <a:pt x="3546" y="9283"/>
                      <a:pt x="3296" y="9929"/>
                      <a:pt x="3025" y="10534"/>
                    </a:cubicBezTo>
                    <a:cubicBezTo>
                      <a:pt x="2900" y="10868"/>
                      <a:pt x="2754" y="11222"/>
                      <a:pt x="2608" y="11577"/>
                    </a:cubicBezTo>
                    <a:cubicBezTo>
                      <a:pt x="2086" y="12974"/>
                      <a:pt x="1794" y="14497"/>
                      <a:pt x="1648" y="16541"/>
                    </a:cubicBezTo>
                    <a:cubicBezTo>
                      <a:pt x="1607" y="17000"/>
                      <a:pt x="1544" y="17438"/>
                      <a:pt x="1482" y="17876"/>
                    </a:cubicBezTo>
                    <a:cubicBezTo>
                      <a:pt x="1482" y="17918"/>
                      <a:pt x="1482" y="17959"/>
                      <a:pt x="1461" y="17980"/>
                    </a:cubicBezTo>
                    <a:cubicBezTo>
                      <a:pt x="1440" y="18189"/>
                      <a:pt x="1398" y="18376"/>
                      <a:pt x="1377" y="18564"/>
                    </a:cubicBezTo>
                    <a:cubicBezTo>
                      <a:pt x="1315" y="18877"/>
                      <a:pt x="1273" y="19190"/>
                      <a:pt x="1273" y="19503"/>
                    </a:cubicBezTo>
                    <a:cubicBezTo>
                      <a:pt x="1252" y="19857"/>
                      <a:pt x="1252" y="20191"/>
                      <a:pt x="1294" y="20525"/>
                    </a:cubicBezTo>
                    <a:cubicBezTo>
                      <a:pt x="1315" y="20712"/>
                      <a:pt x="1336" y="20879"/>
                      <a:pt x="1356" y="21046"/>
                    </a:cubicBezTo>
                    <a:cubicBezTo>
                      <a:pt x="1419" y="21442"/>
                      <a:pt x="1482" y="21860"/>
                      <a:pt x="1565" y="22235"/>
                    </a:cubicBezTo>
                    <a:cubicBezTo>
                      <a:pt x="1586" y="22360"/>
                      <a:pt x="1628" y="22485"/>
                      <a:pt x="1648" y="22611"/>
                    </a:cubicBezTo>
                    <a:cubicBezTo>
                      <a:pt x="1690" y="22819"/>
                      <a:pt x="1732" y="23007"/>
                      <a:pt x="1774" y="23215"/>
                    </a:cubicBezTo>
                    <a:cubicBezTo>
                      <a:pt x="1940" y="23987"/>
                      <a:pt x="2024" y="24759"/>
                      <a:pt x="2066" y="25531"/>
                    </a:cubicBezTo>
                    <a:cubicBezTo>
                      <a:pt x="2066" y="26240"/>
                      <a:pt x="1982" y="26928"/>
                      <a:pt x="1836" y="27616"/>
                    </a:cubicBezTo>
                    <a:cubicBezTo>
                      <a:pt x="1794" y="27867"/>
                      <a:pt x="1732" y="28096"/>
                      <a:pt x="1669" y="28346"/>
                    </a:cubicBezTo>
                    <a:cubicBezTo>
                      <a:pt x="1628" y="28534"/>
                      <a:pt x="1586" y="28722"/>
                      <a:pt x="1523" y="28909"/>
                    </a:cubicBezTo>
                    <a:cubicBezTo>
                      <a:pt x="1377" y="29473"/>
                      <a:pt x="1210" y="30015"/>
                      <a:pt x="1023" y="30536"/>
                    </a:cubicBezTo>
                    <a:cubicBezTo>
                      <a:pt x="1002" y="30620"/>
                      <a:pt x="981" y="30682"/>
                      <a:pt x="960" y="30766"/>
                    </a:cubicBezTo>
                    <a:cubicBezTo>
                      <a:pt x="960" y="30828"/>
                      <a:pt x="898" y="30954"/>
                      <a:pt x="877" y="31058"/>
                    </a:cubicBezTo>
                    <a:lnTo>
                      <a:pt x="793" y="31329"/>
                    </a:lnTo>
                    <a:lnTo>
                      <a:pt x="772" y="31371"/>
                    </a:lnTo>
                    <a:lnTo>
                      <a:pt x="752" y="31433"/>
                    </a:lnTo>
                    <a:cubicBezTo>
                      <a:pt x="752" y="31454"/>
                      <a:pt x="731" y="31496"/>
                      <a:pt x="731" y="31517"/>
                    </a:cubicBezTo>
                    <a:cubicBezTo>
                      <a:pt x="439" y="32455"/>
                      <a:pt x="209" y="33394"/>
                      <a:pt x="84" y="34353"/>
                    </a:cubicBezTo>
                    <a:cubicBezTo>
                      <a:pt x="84" y="34374"/>
                      <a:pt x="84" y="34395"/>
                      <a:pt x="84" y="34416"/>
                    </a:cubicBezTo>
                    <a:cubicBezTo>
                      <a:pt x="63" y="34562"/>
                      <a:pt x="42" y="34708"/>
                      <a:pt x="42" y="34854"/>
                    </a:cubicBezTo>
                    <a:cubicBezTo>
                      <a:pt x="22" y="35062"/>
                      <a:pt x="1" y="35292"/>
                      <a:pt x="1" y="35500"/>
                    </a:cubicBezTo>
                    <a:lnTo>
                      <a:pt x="1" y="35709"/>
                    </a:lnTo>
                    <a:lnTo>
                      <a:pt x="1" y="36043"/>
                    </a:lnTo>
                    <a:cubicBezTo>
                      <a:pt x="1" y="36251"/>
                      <a:pt x="1" y="36460"/>
                      <a:pt x="22" y="36668"/>
                    </a:cubicBezTo>
                    <a:cubicBezTo>
                      <a:pt x="42" y="36877"/>
                      <a:pt x="42" y="37086"/>
                      <a:pt x="42" y="37294"/>
                    </a:cubicBezTo>
                    <a:cubicBezTo>
                      <a:pt x="188" y="39985"/>
                      <a:pt x="543" y="42675"/>
                      <a:pt x="918" y="45199"/>
                    </a:cubicBezTo>
                    <a:cubicBezTo>
                      <a:pt x="981" y="45700"/>
                      <a:pt x="1064" y="46179"/>
                      <a:pt x="1148" y="46659"/>
                    </a:cubicBezTo>
                    <a:cubicBezTo>
                      <a:pt x="1190" y="46972"/>
                      <a:pt x="1231" y="47264"/>
                      <a:pt x="1294" y="47577"/>
                    </a:cubicBezTo>
                    <a:cubicBezTo>
                      <a:pt x="1315" y="47765"/>
                      <a:pt x="1356" y="48098"/>
                      <a:pt x="1398" y="48474"/>
                    </a:cubicBezTo>
                    <a:cubicBezTo>
                      <a:pt x="1502" y="49287"/>
                      <a:pt x="1607" y="50080"/>
                      <a:pt x="1732" y="50831"/>
                    </a:cubicBezTo>
                    <a:cubicBezTo>
                      <a:pt x="1815" y="51394"/>
                      <a:pt x="1920" y="51957"/>
                      <a:pt x="2024" y="52458"/>
                    </a:cubicBezTo>
                    <a:cubicBezTo>
                      <a:pt x="2149" y="53042"/>
                      <a:pt x="2295" y="53626"/>
                      <a:pt x="2483" y="54189"/>
                    </a:cubicBezTo>
                    <a:lnTo>
                      <a:pt x="2816" y="54189"/>
                    </a:lnTo>
                    <a:cubicBezTo>
                      <a:pt x="2462" y="53083"/>
                      <a:pt x="2191" y="51957"/>
                      <a:pt x="2045" y="50810"/>
                    </a:cubicBezTo>
                    <a:cubicBezTo>
                      <a:pt x="1878" y="49892"/>
                      <a:pt x="1774" y="49016"/>
                      <a:pt x="1711" y="48432"/>
                    </a:cubicBezTo>
                    <a:cubicBezTo>
                      <a:pt x="1648" y="48036"/>
                      <a:pt x="1628" y="47723"/>
                      <a:pt x="1586" y="47514"/>
                    </a:cubicBezTo>
                    <a:cubicBezTo>
                      <a:pt x="1461" y="46763"/>
                      <a:pt x="1356" y="45992"/>
                      <a:pt x="1231" y="45178"/>
                    </a:cubicBezTo>
                    <a:cubicBezTo>
                      <a:pt x="1148" y="44719"/>
                      <a:pt x="1085" y="44240"/>
                      <a:pt x="1023" y="43781"/>
                    </a:cubicBezTo>
                    <a:cubicBezTo>
                      <a:pt x="939" y="43218"/>
                      <a:pt x="856" y="42655"/>
                      <a:pt x="793" y="42091"/>
                    </a:cubicBezTo>
                    <a:cubicBezTo>
                      <a:pt x="647" y="40923"/>
                      <a:pt x="522" y="39755"/>
                      <a:pt x="439" y="38587"/>
                    </a:cubicBezTo>
                    <a:cubicBezTo>
                      <a:pt x="418" y="38358"/>
                      <a:pt x="397" y="38128"/>
                      <a:pt x="376" y="37920"/>
                    </a:cubicBezTo>
                    <a:lnTo>
                      <a:pt x="397" y="37628"/>
                    </a:lnTo>
                    <a:cubicBezTo>
                      <a:pt x="397" y="37503"/>
                      <a:pt x="376" y="37398"/>
                      <a:pt x="376" y="37273"/>
                    </a:cubicBezTo>
                    <a:cubicBezTo>
                      <a:pt x="355" y="36960"/>
                      <a:pt x="355" y="36668"/>
                      <a:pt x="334" y="36376"/>
                    </a:cubicBezTo>
                    <a:cubicBezTo>
                      <a:pt x="334" y="36168"/>
                      <a:pt x="334" y="35959"/>
                      <a:pt x="334" y="35730"/>
                    </a:cubicBezTo>
                    <a:lnTo>
                      <a:pt x="334" y="35500"/>
                    </a:lnTo>
                    <a:cubicBezTo>
                      <a:pt x="355" y="34374"/>
                      <a:pt x="543" y="33269"/>
                      <a:pt x="877" y="32205"/>
                    </a:cubicBezTo>
                    <a:cubicBezTo>
                      <a:pt x="877" y="32163"/>
                      <a:pt x="898" y="32142"/>
                      <a:pt x="918" y="32101"/>
                    </a:cubicBezTo>
                    <a:cubicBezTo>
                      <a:pt x="918" y="32080"/>
                      <a:pt x="918" y="32059"/>
                      <a:pt x="918" y="32038"/>
                    </a:cubicBezTo>
                    <a:cubicBezTo>
                      <a:pt x="918" y="32017"/>
                      <a:pt x="939" y="32017"/>
                      <a:pt x="939" y="31996"/>
                    </a:cubicBezTo>
                    <a:cubicBezTo>
                      <a:pt x="960" y="31913"/>
                      <a:pt x="1002" y="31809"/>
                      <a:pt x="1023" y="31725"/>
                    </a:cubicBezTo>
                    <a:cubicBezTo>
                      <a:pt x="1044" y="31663"/>
                      <a:pt x="1085" y="31538"/>
                      <a:pt x="1106" y="31433"/>
                    </a:cubicBezTo>
                    <a:cubicBezTo>
                      <a:pt x="1190" y="31162"/>
                      <a:pt x="1273" y="30933"/>
                      <a:pt x="1356" y="30682"/>
                    </a:cubicBezTo>
                    <a:cubicBezTo>
                      <a:pt x="1419" y="30432"/>
                      <a:pt x="1502" y="30161"/>
                      <a:pt x="1586" y="29890"/>
                    </a:cubicBezTo>
                    <a:cubicBezTo>
                      <a:pt x="1648" y="29765"/>
                      <a:pt x="1690" y="29619"/>
                      <a:pt x="1711" y="29473"/>
                    </a:cubicBezTo>
                    <a:cubicBezTo>
                      <a:pt x="1774" y="29327"/>
                      <a:pt x="1815" y="29160"/>
                      <a:pt x="1857" y="29014"/>
                    </a:cubicBezTo>
                    <a:cubicBezTo>
                      <a:pt x="2191" y="27887"/>
                      <a:pt x="2378" y="26740"/>
                      <a:pt x="2378" y="25572"/>
                    </a:cubicBezTo>
                    <a:cubicBezTo>
                      <a:pt x="2337" y="24571"/>
                      <a:pt x="2191" y="23570"/>
                      <a:pt x="1961" y="22590"/>
                    </a:cubicBezTo>
                    <a:cubicBezTo>
                      <a:pt x="1857" y="22068"/>
                      <a:pt x="1753" y="21547"/>
                      <a:pt x="1669" y="21025"/>
                    </a:cubicBezTo>
                    <a:cubicBezTo>
                      <a:pt x="1648" y="20858"/>
                      <a:pt x="1628" y="20671"/>
                      <a:pt x="1607" y="20504"/>
                    </a:cubicBezTo>
                    <a:cubicBezTo>
                      <a:pt x="1565" y="20170"/>
                      <a:pt x="1565" y="19836"/>
                      <a:pt x="1586" y="19503"/>
                    </a:cubicBezTo>
                    <a:cubicBezTo>
                      <a:pt x="1628" y="19002"/>
                      <a:pt x="1690" y="18522"/>
                      <a:pt x="1774" y="18043"/>
                    </a:cubicBezTo>
                    <a:cubicBezTo>
                      <a:pt x="1857" y="17542"/>
                      <a:pt x="1920" y="17062"/>
                      <a:pt x="1961" y="16562"/>
                    </a:cubicBezTo>
                    <a:cubicBezTo>
                      <a:pt x="2107" y="14560"/>
                      <a:pt x="2399" y="13079"/>
                      <a:pt x="2921" y="11702"/>
                    </a:cubicBezTo>
                    <a:cubicBezTo>
                      <a:pt x="3046" y="11347"/>
                      <a:pt x="3171" y="11014"/>
                      <a:pt x="3317" y="10680"/>
                    </a:cubicBezTo>
                    <a:cubicBezTo>
                      <a:pt x="3484" y="10346"/>
                      <a:pt x="3609" y="9992"/>
                      <a:pt x="3755" y="9637"/>
                    </a:cubicBezTo>
                    <a:cubicBezTo>
                      <a:pt x="3797" y="9491"/>
                      <a:pt x="3859" y="9345"/>
                      <a:pt x="3901" y="9220"/>
                    </a:cubicBezTo>
                    <a:cubicBezTo>
                      <a:pt x="3901" y="9199"/>
                      <a:pt x="3922" y="9178"/>
                      <a:pt x="3922" y="9157"/>
                    </a:cubicBezTo>
                    <a:cubicBezTo>
                      <a:pt x="3964" y="9011"/>
                      <a:pt x="4005" y="8865"/>
                      <a:pt x="4047" y="8719"/>
                    </a:cubicBezTo>
                    <a:cubicBezTo>
                      <a:pt x="4110" y="8532"/>
                      <a:pt x="4151" y="8323"/>
                      <a:pt x="4193" y="8115"/>
                    </a:cubicBezTo>
                    <a:cubicBezTo>
                      <a:pt x="4231" y="7889"/>
                      <a:pt x="4260" y="7660"/>
                      <a:pt x="4278" y="7430"/>
                    </a:cubicBezTo>
                    <a:lnTo>
                      <a:pt x="4278" y="7430"/>
                    </a:lnTo>
                    <a:cubicBezTo>
                      <a:pt x="4305" y="7142"/>
                      <a:pt x="4318" y="6853"/>
                      <a:pt x="4318" y="6571"/>
                    </a:cubicBezTo>
                    <a:cubicBezTo>
                      <a:pt x="4297" y="6029"/>
                      <a:pt x="4235" y="5487"/>
                      <a:pt x="4151" y="4944"/>
                    </a:cubicBezTo>
                    <a:cubicBezTo>
                      <a:pt x="4110" y="4631"/>
                      <a:pt x="4047" y="4298"/>
                      <a:pt x="3964" y="3985"/>
                    </a:cubicBezTo>
                    <a:cubicBezTo>
                      <a:pt x="3943" y="3860"/>
                      <a:pt x="3901" y="3755"/>
                      <a:pt x="3880" y="3630"/>
                    </a:cubicBezTo>
                    <a:cubicBezTo>
                      <a:pt x="3859" y="3505"/>
                      <a:pt x="3818" y="3359"/>
                      <a:pt x="3797" y="3255"/>
                    </a:cubicBezTo>
                    <a:cubicBezTo>
                      <a:pt x="3692" y="2900"/>
                      <a:pt x="3630" y="2546"/>
                      <a:pt x="3588" y="2191"/>
                    </a:cubicBezTo>
                    <a:lnTo>
                      <a:pt x="3588" y="2191"/>
                    </a:lnTo>
                    <a:cubicBezTo>
                      <a:pt x="3589" y="2205"/>
                      <a:pt x="3590" y="2219"/>
                      <a:pt x="3591" y="2232"/>
                    </a:cubicBezTo>
                    <a:lnTo>
                      <a:pt x="3591" y="2232"/>
                    </a:lnTo>
                    <a:cubicBezTo>
                      <a:pt x="3590" y="2226"/>
                      <a:pt x="3589" y="2219"/>
                      <a:pt x="3588" y="2212"/>
                    </a:cubicBezTo>
                    <a:lnTo>
                      <a:pt x="3571" y="2055"/>
                    </a:lnTo>
                    <a:lnTo>
                      <a:pt x="3571" y="2055"/>
                    </a:lnTo>
                    <a:cubicBezTo>
                      <a:pt x="3612" y="2176"/>
                      <a:pt x="3673" y="2277"/>
                      <a:pt x="3734" y="2379"/>
                    </a:cubicBezTo>
                    <a:cubicBezTo>
                      <a:pt x="3797" y="2483"/>
                      <a:pt x="3838" y="2587"/>
                      <a:pt x="3901" y="2692"/>
                    </a:cubicBezTo>
                    <a:cubicBezTo>
                      <a:pt x="3943" y="2796"/>
                      <a:pt x="4005" y="2942"/>
                      <a:pt x="4068" y="3067"/>
                    </a:cubicBezTo>
                    <a:cubicBezTo>
                      <a:pt x="4276" y="3672"/>
                      <a:pt x="4485" y="4298"/>
                      <a:pt x="4652" y="4965"/>
                    </a:cubicBezTo>
                    <a:cubicBezTo>
                      <a:pt x="4673" y="5028"/>
                      <a:pt x="4694" y="5111"/>
                      <a:pt x="4714" y="5174"/>
                    </a:cubicBezTo>
                    <a:cubicBezTo>
                      <a:pt x="5111" y="6634"/>
                      <a:pt x="5361" y="8135"/>
                      <a:pt x="5445" y="9658"/>
                    </a:cubicBezTo>
                    <a:cubicBezTo>
                      <a:pt x="5486" y="11368"/>
                      <a:pt x="5236" y="13079"/>
                      <a:pt x="4986" y="14726"/>
                    </a:cubicBezTo>
                    <a:cubicBezTo>
                      <a:pt x="4777" y="16020"/>
                      <a:pt x="4652" y="17334"/>
                      <a:pt x="4568" y="18668"/>
                    </a:cubicBezTo>
                    <a:cubicBezTo>
                      <a:pt x="4548" y="19982"/>
                      <a:pt x="4631" y="21317"/>
                      <a:pt x="4819" y="22652"/>
                    </a:cubicBezTo>
                    <a:cubicBezTo>
                      <a:pt x="4840" y="22882"/>
                      <a:pt x="4861" y="23111"/>
                      <a:pt x="4881" y="23341"/>
                    </a:cubicBezTo>
                    <a:cubicBezTo>
                      <a:pt x="4923" y="23695"/>
                      <a:pt x="4965" y="24050"/>
                      <a:pt x="5007" y="24404"/>
                    </a:cubicBezTo>
                    <a:cubicBezTo>
                      <a:pt x="5173" y="26323"/>
                      <a:pt x="5278" y="28263"/>
                      <a:pt x="5299" y="30203"/>
                    </a:cubicBezTo>
                    <a:cubicBezTo>
                      <a:pt x="5319" y="31225"/>
                      <a:pt x="5299" y="32268"/>
                      <a:pt x="5278" y="33290"/>
                    </a:cubicBezTo>
                    <a:lnTo>
                      <a:pt x="5278" y="33498"/>
                    </a:lnTo>
                    <a:lnTo>
                      <a:pt x="5278" y="33519"/>
                    </a:lnTo>
                    <a:lnTo>
                      <a:pt x="5278" y="33665"/>
                    </a:lnTo>
                    <a:cubicBezTo>
                      <a:pt x="5257" y="34416"/>
                      <a:pt x="5215" y="35188"/>
                      <a:pt x="5278" y="35959"/>
                    </a:cubicBezTo>
                    <a:cubicBezTo>
                      <a:pt x="5278" y="36126"/>
                      <a:pt x="5299" y="36293"/>
                      <a:pt x="5319" y="36460"/>
                    </a:cubicBezTo>
                    <a:cubicBezTo>
                      <a:pt x="5403" y="37252"/>
                      <a:pt x="5549" y="38066"/>
                      <a:pt x="5737" y="38838"/>
                    </a:cubicBezTo>
                    <a:cubicBezTo>
                      <a:pt x="5820" y="39234"/>
                      <a:pt x="5903" y="39630"/>
                      <a:pt x="6008" y="40027"/>
                    </a:cubicBezTo>
                    <a:cubicBezTo>
                      <a:pt x="6070" y="40360"/>
                      <a:pt x="6112" y="40673"/>
                      <a:pt x="6154" y="41007"/>
                    </a:cubicBezTo>
                    <a:cubicBezTo>
                      <a:pt x="6154" y="41132"/>
                      <a:pt x="6175" y="41278"/>
                      <a:pt x="6195" y="41424"/>
                    </a:cubicBezTo>
                    <a:cubicBezTo>
                      <a:pt x="6195" y="41570"/>
                      <a:pt x="6216" y="41737"/>
                      <a:pt x="6216" y="41904"/>
                    </a:cubicBezTo>
                    <a:cubicBezTo>
                      <a:pt x="6237" y="42300"/>
                      <a:pt x="6237" y="42717"/>
                      <a:pt x="6237" y="43113"/>
                    </a:cubicBezTo>
                    <a:lnTo>
                      <a:pt x="6237" y="43364"/>
                    </a:lnTo>
                    <a:cubicBezTo>
                      <a:pt x="6237" y="43572"/>
                      <a:pt x="6237" y="43760"/>
                      <a:pt x="6216" y="43969"/>
                    </a:cubicBezTo>
                    <a:cubicBezTo>
                      <a:pt x="6216" y="44156"/>
                      <a:pt x="6216" y="44323"/>
                      <a:pt x="6195" y="44490"/>
                    </a:cubicBezTo>
                    <a:cubicBezTo>
                      <a:pt x="6195" y="44657"/>
                      <a:pt x="6195" y="44782"/>
                      <a:pt x="6175" y="44907"/>
                    </a:cubicBezTo>
                    <a:lnTo>
                      <a:pt x="6175" y="45095"/>
                    </a:lnTo>
                    <a:cubicBezTo>
                      <a:pt x="6175" y="45199"/>
                      <a:pt x="6175" y="45324"/>
                      <a:pt x="6175" y="45449"/>
                    </a:cubicBezTo>
                    <a:cubicBezTo>
                      <a:pt x="6154" y="45554"/>
                      <a:pt x="6175" y="45616"/>
                      <a:pt x="6175" y="45700"/>
                    </a:cubicBezTo>
                    <a:lnTo>
                      <a:pt x="6175" y="45929"/>
                    </a:lnTo>
                    <a:cubicBezTo>
                      <a:pt x="6154" y="46346"/>
                      <a:pt x="6133" y="46763"/>
                      <a:pt x="6133" y="47201"/>
                    </a:cubicBezTo>
                    <a:lnTo>
                      <a:pt x="6133" y="47994"/>
                    </a:lnTo>
                    <a:cubicBezTo>
                      <a:pt x="6133" y="48265"/>
                      <a:pt x="6112" y="48578"/>
                      <a:pt x="6091" y="48870"/>
                    </a:cubicBezTo>
                    <a:cubicBezTo>
                      <a:pt x="6091" y="48995"/>
                      <a:pt x="6091" y="49100"/>
                      <a:pt x="6070" y="49225"/>
                    </a:cubicBezTo>
                    <a:cubicBezTo>
                      <a:pt x="6070" y="49225"/>
                      <a:pt x="6070" y="49246"/>
                      <a:pt x="6070" y="49266"/>
                    </a:cubicBezTo>
                    <a:cubicBezTo>
                      <a:pt x="6049" y="49788"/>
                      <a:pt x="5987" y="50309"/>
                      <a:pt x="5903" y="50852"/>
                    </a:cubicBezTo>
                    <a:cubicBezTo>
                      <a:pt x="5903" y="50872"/>
                      <a:pt x="5903" y="50893"/>
                      <a:pt x="5903" y="50914"/>
                    </a:cubicBezTo>
                    <a:cubicBezTo>
                      <a:pt x="5841" y="51269"/>
                      <a:pt x="5778" y="51623"/>
                      <a:pt x="5695" y="51978"/>
                    </a:cubicBezTo>
                    <a:cubicBezTo>
                      <a:pt x="5653" y="52166"/>
                      <a:pt x="5591" y="52332"/>
                      <a:pt x="5549" y="52520"/>
                    </a:cubicBezTo>
                    <a:cubicBezTo>
                      <a:pt x="5507" y="52624"/>
                      <a:pt x="5486" y="52708"/>
                      <a:pt x="5445" y="52812"/>
                    </a:cubicBezTo>
                    <a:cubicBezTo>
                      <a:pt x="5424" y="52916"/>
                      <a:pt x="5403" y="52979"/>
                      <a:pt x="5361" y="53062"/>
                    </a:cubicBezTo>
                    <a:cubicBezTo>
                      <a:pt x="5340" y="53146"/>
                      <a:pt x="5299" y="53229"/>
                      <a:pt x="5278" y="53313"/>
                    </a:cubicBezTo>
                    <a:cubicBezTo>
                      <a:pt x="5257" y="53375"/>
                      <a:pt x="5236" y="53438"/>
                      <a:pt x="5194" y="53500"/>
                    </a:cubicBezTo>
                    <a:cubicBezTo>
                      <a:pt x="5194" y="53500"/>
                      <a:pt x="5194" y="53521"/>
                      <a:pt x="5173" y="53521"/>
                    </a:cubicBezTo>
                    <a:cubicBezTo>
                      <a:pt x="5173" y="53563"/>
                      <a:pt x="5153" y="53584"/>
                      <a:pt x="5132" y="53626"/>
                    </a:cubicBezTo>
                    <a:cubicBezTo>
                      <a:pt x="5111" y="53688"/>
                      <a:pt x="5090" y="53730"/>
                      <a:pt x="5069" y="53772"/>
                    </a:cubicBezTo>
                    <a:cubicBezTo>
                      <a:pt x="5048" y="53834"/>
                      <a:pt x="5007" y="53918"/>
                      <a:pt x="4986" y="53980"/>
                    </a:cubicBezTo>
                    <a:cubicBezTo>
                      <a:pt x="4986" y="53980"/>
                      <a:pt x="4965" y="54001"/>
                      <a:pt x="4965" y="54022"/>
                    </a:cubicBezTo>
                    <a:lnTo>
                      <a:pt x="4965" y="54043"/>
                    </a:lnTo>
                    <a:cubicBezTo>
                      <a:pt x="4944" y="54064"/>
                      <a:pt x="4944" y="54084"/>
                      <a:pt x="4923" y="54126"/>
                    </a:cubicBezTo>
                    <a:cubicBezTo>
                      <a:pt x="4902" y="54147"/>
                      <a:pt x="4902" y="54168"/>
                      <a:pt x="4881" y="54189"/>
                    </a:cubicBezTo>
                    <a:lnTo>
                      <a:pt x="5236" y="54189"/>
                    </a:lnTo>
                    <a:cubicBezTo>
                      <a:pt x="5257" y="54147"/>
                      <a:pt x="5278" y="54105"/>
                      <a:pt x="5278" y="54064"/>
                    </a:cubicBezTo>
                    <a:cubicBezTo>
                      <a:pt x="5299" y="54022"/>
                      <a:pt x="5319" y="54001"/>
                      <a:pt x="5340" y="53959"/>
                    </a:cubicBezTo>
                    <a:cubicBezTo>
                      <a:pt x="5361" y="53938"/>
                      <a:pt x="5403" y="53834"/>
                      <a:pt x="5424" y="53772"/>
                    </a:cubicBezTo>
                    <a:cubicBezTo>
                      <a:pt x="5424" y="53751"/>
                      <a:pt x="5424" y="53751"/>
                      <a:pt x="5424" y="53751"/>
                    </a:cubicBezTo>
                    <a:cubicBezTo>
                      <a:pt x="5445" y="53688"/>
                      <a:pt x="5465" y="53646"/>
                      <a:pt x="5486" y="53584"/>
                    </a:cubicBezTo>
                    <a:cubicBezTo>
                      <a:pt x="5486" y="53584"/>
                      <a:pt x="5507" y="53563"/>
                      <a:pt x="5507" y="53563"/>
                    </a:cubicBezTo>
                    <a:cubicBezTo>
                      <a:pt x="5528" y="53480"/>
                      <a:pt x="5549" y="53417"/>
                      <a:pt x="5591" y="53354"/>
                    </a:cubicBezTo>
                    <a:cubicBezTo>
                      <a:pt x="5611" y="53292"/>
                      <a:pt x="5653" y="53188"/>
                      <a:pt x="5674" y="53104"/>
                    </a:cubicBezTo>
                    <a:cubicBezTo>
                      <a:pt x="5674" y="53083"/>
                      <a:pt x="5674" y="53083"/>
                      <a:pt x="5674" y="53083"/>
                    </a:cubicBezTo>
                    <a:cubicBezTo>
                      <a:pt x="5737" y="52937"/>
                      <a:pt x="5778" y="52770"/>
                      <a:pt x="5820" y="52624"/>
                    </a:cubicBezTo>
                    <a:cubicBezTo>
                      <a:pt x="5883" y="52437"/>
                      <a:pt x="5924" y="52228"/>
                      <a:pt x="5987" y="52020"/>
                    </a:cubicBezTo>
                    <a:cubicBezTo>
                      <a:pt x="6070" y="51644"/>
                      <a:pt x="6154" y="51248"/>
                      <a:pt x="6216" y="50852"/>
                    </a:cubicBezTo>
                    <a:cubicBezTo>
                      <a:pt x="6341" y="49913"/>
                      <a:pt x="6404" y="48974"/>
                      <a:pt x="6425" y="48036"/>
                    </a:cubicBezTo>
                    <a:cubicBezTo>
                      <a:pt x="6425" y="47806"/>
                      <a:pt x="6425" y="47577"/>
                      <a:pt x="6446" y="47347"/>
                    </a:cubicBezTo>
                    <a:lnTo>
                      <a:pt x="6446" y="47097"/>
                    </a:lnTo>
                    <a:lnTo>
                      <a:pt x="6446" y="46451"/>
                    </a:lnTo>
                    <a:cubicBezTo>
                      <a:pt x="6446" y="46221"/>
                      <a:pt x="6467" y="45929"/>
                      <a:pt x="6467" y="45679"/>
                    </a:cubicBezTo>
                    <a:lnTo>
                      <a:pt x="6467" y="45491"/>
                    </a:lnTo>
                    <a:cubicBezTo>
                      <a:pt x="6467" y="45366"/>
                      <a:pt x="6467" y="45220"/>
                      <a:pt x="6487" y="45095"/>
                    </a:cubicBezTo>
                    <a:cubicBezTo>
                      <a:pt x="6508" y="44719"/>
                      <a:pt x="6529" y="44365"/>
                      <a:pt x="6529" y="43989"/>
                    </a:cubicBezTo>
                    <a:cubicBezTo>
                      <a:pt x="6529" y="43781"/>
                      <a:pt x="6550" y="43572"/>
                      <a:pt x="6550" y="43364"/>
                    </a:cubicBezTo>
                    <a:lnTo>
                      <a:pt x="6550" y="43155"/>
                    </a:lnTo>
                    <a:cubicBezTo>
                      <a:pt x="6550" y="43155"/>
                      <a:pt x="6508" y="43134"/>
                      <a:pt x="6508" y="43134"/>
                    </a:cubicBezTo>
                    <a:lnTo>
                      <a:pt x="6508" y="42446"/>
                    </a:lnTo>
                    <a:cubicBezTo>
                      <a:pt x="6508" y="41987"/>
                      <a:pt x="6487" y="41507"/>
                      <a:pt x="6425" y="41028"/>
                    </a:cubicBezTo>
                    <a:cubicBezTo>
                      <a:pt x="6404" y="40903"/>
                      <a:pt x="6404" y="40777"/>
                      <a:pt x="6383" y="40631"/>
                    </a:cubicBezTo>
                    <a:cubicBezTo>
                      <a:pt x="6362" y="40506"/>
                      <a:pt x="6341" y="40402"/>
                      <a:pt x="6321" y="40277"/>
                    </a:cubicBezTo>
                    <a:cubicBezTo>
                      <a:pt x="6300" y="40152"/>
                      <a:pt x="6279" y="40068"/>
                      <a:pt x="6279" y="39985"/>
                    </a:cubicBezTo>
                    <a:cubicBezTo>
                      <a:pt x="6195" y="39568"/>
                      <a:pt x="6112" y="39171"/>
                      <a:pt x="6008" y="38775"/>
                    </a:cubicBezTo>
                    <a:cubicBezTo>
                      <a:pt x="5966" y="38608"/>
                      <a:pt x="5945" y="38441"/>
                      <a:pt x="5903" y="38274"/>
                    </a:cubicBezTo>
                    <a:cubicBezTo>
                      <a:pt x="5757" y="37670"/>
                      <a:pt x="5653" y="37044"/>
                      <a:pt x="5591" y="36439"/>
                    </a:cubicBezTo>
                    <a:cubicBezTo>
                      <a:pt x="5507" y="35521"/>
                      <a:pt x="5507" y="34604"/>
                      <a:pt x="5549" y="33686"/>
                    </a:cubicBezTo>
                    <a:lnTo>
                      <a:pt x="5570" y="33290"/>
                    </a:lnTo>
                    <a:cubicBezTo>
                      <a:pt x="5591" y="32685"/>
                      <a:pt x="5611" y="32059"/>
                      <a:pt x="5611" y="31454"/>
                    </a:cubicBezTo>
                    <a:lnTo>
                      <a:pt x="5611" y="31100"/>
                    </a:lnTo>
                    <a:lnTo>
                      <a:pt x="5611" y="30161"/>
                    </a:lnTo>
                    <a:cubicBezTo>
                      <a:pt x="5611" y="29493"/>
                      <a:pt x="5570" y="28805"/>
                      <a:pt x="5549" y="28138"/>
                    </a:cubicBezTo>
                    <a:cubicBezTo>
                      <a:pt x="5528" y="27700"/>
                      <a:pt x="5507" y="27283"/>
                      <a:pt x="5486" y="26865"/>
                    </a:cubicBezTo>
                    <a:lnTo>
                      <a:pt x="5486" y="26845"/>
                    </a:lnTo>
                    <a:cubicBezTo>
                      <a:pt x="5486" y="26740"/>
                      <a:pt x="5465" y="26636"/>
                      <a:pt x="5465" y="26532"/>
                    </a:cubicBezTo>
                    <a:cubicBezTo>
                      <a:pt x="5424" y="25823"/>
                      <a:pt x="5361" y="25093"/>
                      <a:pt x="5299" y="24383"/>
                    </a:cubicBezTo>
                    <a:cubicBezTo>
                      <a:pt x="5257" y="24029"/>
                      <a:pt x="5215" y="23674"/>
                      <a:pt x="5194" y="23299"/>
                    </a:cubicBezTo>
                    <a:cubicBezTo>
                      <a:pt x="5153" y="23069"/>
                      <a:pt x="5132" y="22840"/>
                      <a:pt x="5111" y="22611"/>
                    </a:cubicBezTo>
                    <a:cubicBezTo>
                      <a:pt x="4923" y="21317"/>
                      <a:pt x="4840" y="20003"/>
                      <a:pt x="4861" y="18668"/>
                    </a:cubicBezTo>
                    <a:cubicBezTo>
                      <a:pt x="4944" y="17354"/>
                      <a:pt x="5090" y="16061"/>
                      <a:pt x="5299" y="14747"/>
                    </a:cubicBezTo>
                    <a:cubicBezTo>
                      <a:pt x="5486" y="13537"/>
                      <a:pt x="5674" y="12307"/>
                      <a:pt x="5737" y="11055"/>
                    </a:cubicBezTo>
                    <a:cubicBezTo>
                      <a:pt x="5757" y="10576"/>
                      <a:pt x="5778" y="10117"/>
                      <a:pt x="5757" y="9637"/>
                    </a:cubicBezTo>
                    <a:cubicBezTo>
                      <a:pt x="5674" y="8094"/>
                      <a:pt x="5445" y="6571"/>
                      <a:pt x="5027" y="5090"/>
                    </a:cubicBezTo>
                    <a:cubicBezTo>
                      <a:pt x="4965" y="4861"/>
                      <a:pt x="4902" y="4610"/>
                      <a:pt x="4840" y="4381"/>
                    </a:cubicBezTo>
                    <a:cubicBezTo>
                      <a:pt x="4694" y="3880"/>
                      <a:pt x="4527" y="3422"/>
                      <a:pt x="4381" y="2963"/>
                    </a:cubicBezTo>
                    <a:cubicBezTo>
                      <a:pt x="4276" y="2692"/>
                      <a:pt x="4151" y="2441"/>
                      <a:pt x="4005" y="2212"/>
                    </a:cubicBezTo>
                    <a:cubicBezTo>
                      <a:pt x="3964" y="2128"/>
                      <a:pt x="3922" y="2045"/>
                      <a:pt x="3880" y="1941"/>
                    </a:cubicBezTo>
                    <a:cubicBezTo>
                      <a:pt x="3818" y="1816"/>
                      <a:pt x="3755" y="1711"/>
                      <a:pt x="3713" y="1586"/>
                    </a:cubicBezTo>
                    <a:cubicBezTo>
                      <a:pt x="3651" y="1419"/>
                      <a:pt x="3588" y="1252"/>
                      <a:pt x="3567" y="1106"/>
                    </a:cubicBezTo>
                    <a:lnTo>
                      <a:pt x="3505" y="585"/>
                    </a:lnTo>
                    <a:lnTo>
                      <a:pt x="340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1"/>
              <p:cNvSpPr/>
              <p:nvPr/>
            </p:nvSpPr>
            <p:spPr>
              <a:xfrm>
                <a:off x="8630525" y="2992125"/>
                <a:ext cx="364525" cy="1141450"/>
              </a:xfrm>
              <a:custGeom>
                <a:rect b="b" l="l" r="r" t="t"/>
                <a:pathLst>
                  <a:path extrusionOk="0" h="45658" w="14581">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1"/>
              <p:cNvSpPr/>
              <p:nvPr/>
            </p:nvSpPr>
            <p:spPr>
              <a:xfrm>
                <a:off x="8580475" y="2411250"/>
                <a:ext cx="151250" cy="1721800"/>
              </a:xfrm>
              <a:custGeom>
                <a:rect b="b" l="l" r="r" t="t"/>
                <a:pathLst>
                  <a:path extrusionOk="0" h="68872" w="605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1"/>
              <p:cNvSpPr/>
              <p:nvPr/>
            </p:nvSpPr>
            <p:spPr>
              <a:xfrm>
                <a:off x="8118475" y="3489575"/>
                <a:ext cx="340525" cy="645050"/>
              </a:xfrm>
              <a:custGeom>
                <a:rect b="b" l="l" r="r" t="t"/>
                <a:pathLst>
                  <a:path extrusionOk="0" h="25802" w="13621">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1"/>
              <p:cNvSpPr/>
              <p:nvPr/>
            </p:nvSpPr>
            <p:spPr>
              <a:xfrm>
                <a:off x="8621675" y="3499975"/>
                <a:ext cx="30775" cy="7350"/>
              </a:xfrm>
              <a:custGeom>
                <a:rect b="b" l="l" r="r" t="t"/>
                <a:pathLst>
                  <a:path extrusionOk="0" h="294" w="1231">
                    <a:moveTo>
                      <a:pt x="109" y="0"/>
                    </a:moveTo>
                    <a:cubicBezTo>
                      <a:pt x="1" y="0"/>
                      <a:pt x="6" y="189"/>
                      <a:pt x="126" y="189"/>
                    </a:cubicBezTo>
                    <a:lnTo>
                      <a:pt x="146" y="189"/>
                    </a:lnTo>
                    <a:cubicBezTo>
                      <a:pt x="480" y="252"/>
                      <a:pt x="814" y="294"/>
                      <a:pt x="1148" y="294"/>
                    </a:cubicBezTo>
                    <a:cubicBezTo>
                      <a:pt x="1210" y="273"/>
                      <a:pt x="1231" y="189"/>
                      <a:pt x="1168" y="168"/>
                    </a:cubicBezTo>
                    <a:cubicBezTo>
                      <a:pt x="835" y="85"/>
                      <a:pt x="480" y="22"/>
                      <a:pt x="126" y="2"/>
                    </a:cubicBezTo>
                    <a:cubicBezTo>
                      <a:pt x="120" y="1"/>
                      <a:pt x="114" y="0"/>
                      <a:pt x="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1"/>
              <p:cNvSpPr/>
              <p:nvPr/>
            </p:nvSpPr>
            <p:spPr>
              <a:xfrm>
                <a:off x="8635225" y="3437100"/>
                <a:ext cx="21925" cy="4525"/>
              </a:xfrm>
              <a:custGeom>
                <a:rect b="b" l="l" r="r" t="t"/>
                <a:pathLst>
                  <a:path extrusionOk="0" h="181" w="877">
                    <a:moveTo>
                      <a:pt x="408" y="0"/>
                    </a:moveTo>
                    <a:cubicBezTo>
                      <a:pt x="309" y="0"/>
                      <a:pt x="209" y="5"/>
                      <a:pt x="105" y="14"/>
                    </a:cubicBezTo>
                    <a:cubicBezTo>
                      <a:pt x="1" y="14"/>
                      <a:pt x="1" y="181"/>
                      <a:pt x="105" y="181"/>
                    </a:cubicBezTo>
                    <a:cubicBezTo>
                      <a:pt x="355" y="181"/>
                      <a:pt x="585" y="181"/>
                      <a:pt x="835" y="139"/>
                    </a:cubicBezTo>
                    <a:cubicBezTo>
                      <a:pt x="877" y="118"/>
                      <a:pt x="877" y="55"/>
                      <a:pt x="835" y="35"/>
                    </a:cubicBezTo>
                    <a:cubicBezTo>
                      <a:pt x="688" y="10"/>
                      <a:pt x="549" y="0"/>
                      <a:pt x="4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1"/>
              <p:cNvSpPr/>
              <p:nvPr/>
            </p:nvSpPr>
            <p:spPr>
              <a:xfrm>
                <a:off x="8670700" y="3375375"/>
                <a:ext cx="15125" cy="4725"/>
              </a:xfrm>
              <a:custGeom>
                <a:rect b="b" l="l" r="r" t="t"/>
                <a:pathLst>
                  <a:path extrusionOk="0" h="189" w="605">
                    <a:moveTo>
                      <a:pt x="104" y="1"/>
                    </a:moveTo>
                    <a:cubicBezTo>
                      <a:pt x="0" y="22"/>
                      <a:pt x="0" y="168"/>
                      <a:pt x="104" y="188"/>
                    </a:cubicBezTo>
                    <a:cubicBezTo>
                      <a:pt x="250" y="188"/>
                      <a:pt x="375" y="168"/>
                      <a:pt x="521" y="168"/>
                    </a:cubicBezTo>
                    <a:cubicBezTo>
                      <a:pt x="605" y="168"/>
                      <a:pt x="605" y="42"/>
                      <a:pt x="521" y="42"/>
                    </a:cubicBezTo>
                    <a:cubicBezTo>
                      <a:pt x="375" y="22"/>
                      <a:pt x="250" y="1"/>
                      <a:pt x="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1"/>
              <p:cNvSpPr/>
              <p:nvPr/>
            </p:nvSpPr>
            <p:spPr>
              <a:xfrm>
                <a:off x="8685800" y="3441400"/>
                <a:ext cx="17775" cy="5450"/>
              </a:xfrm>
              <a:custGeom>
                <a:rect b="b" l="l" r="r" t="t"/>
                <a:pathLst>
                  <a:path extrusionOk="0" h="218" w="711">
                    <a:moveTo>
                      <a:pt x="264" y="0"/>
                    </a:moveTo>
                    <a:cubicBezTo>
                      <a:pt x="217" y="0"/>
                      <a:pt x="171" y="3"/>
                      <a:pt x="126" y="9"/>
                    </a:cubicBezTo>
                    <a:cubicBezTo>
                      <a:pt x="1" y="29"/>
                      <a:pt x="1" y="196"/>
                      <a:pt x="126" y="217"/>
                    </a:cubicBezTo>
                    <a:cubicBezTo>
                      <a:pt x="293" y="217"/>
                      <a:pt x="481" y="217"/>
                      <a:pt x="647" y="175"/>
                    </a:cubicBezTo>
                    <a:cubicBezTo>
                      <a:pt x="710" y="155"/>
                      <a:pt x="710" y="71"/>
                      <a:pt x="647" y="50"/>
                    </a:cubicBezTo>
                    <a:cubicBezTo>
                      <a:pt x="525" y="20"/>
                      <a:pt x="392"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1"/>
              <p:cNvSpPr/>
              <p:nvPr/>
            </p:nvSpPr>
            <p:spPr>
              <a:xfrm>
                <a:off x="8664950" y="3540325"/>
                <a:ext cx="18800" cy="6625"/>
              </a:xfrm>
              <a:custGeom>
                <a:rect b="b" l="l" r="r" t="t"/>
                <a:pathLst>
                  <a:path extrusionOk="0" h="265" w="752">
                    <a:moveTo>
                      <a:pt x="355" y="1"/>
                    </a:moveTo>
                    <a:cubicBezTo>
                      <a:pt x="285" y="1"/>
                      <a:pt x="216" y="6"/>
                      <a:pt x="147" y="14"/>
                    </a:cubicBezTo>
                    <a:cubicBezTo>
                      <a:pt x="1" y="35"/>
                      <a:pt x="1" y="244"/>
                      <a:pt x="147" y="265"/>
                    </a:cubicBezTo>
                    <a:cubicBezTo>
                      <a:pt x="313" y="265"/>
                      <a:pt x="480" y="265"/>
                      <a:pt x="668" y="223"/>
                    </a:cubicBezTo>
                    <a:cubicBezTo>
                      <a:pt x="751" y="202"/>
                      <a:pt x="751" y="77"/>
                      <a:pt x="668" y="35"/>
                    </a:cubicBezTo>
                    <a:cubicBezTo>
                      <a:pt x="558" y="11"/>
                      <a:pt x="455" y="1"/>
                      <a:pt x="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1"/>
              <p:cNvSpPr/>
              <p:nvPr/>
            </p:nvSpPr>
            <p:spPr>
              <a:xfrm>
                <a:off x="8652425" y="3622550"/>
                <a:ext cx="13075" cy="5225"/>
              </a:xfrm>
              <a:custGeom>
                <a:rect b="b" l="l" r="r" t="t"/>
                <a:pathLst>
                  <a:path extrusionOk="0" h="209" w="523">
                    <a:moveTo>
                      <a:pt x="126" y="0"/>
                    </a:moveTo>
                    <a:cubicBezTo>
                      <a:pt x="1" y="0"/>
                      <a:pt x="1" y="209"/>
                      <a:pt x="126" y="209"/>
                    </a:cubicBezTo>
                    <a:cubicBezTo>
                      <a:pt x="230" y="209"/>
                      <a:pt x="356" y="188"/>
                      <a:pt x="460" y="167"/>
                    </a:cubicBezTo>
                    <a:cubicBezTo>
                      <a:pt x="522" y="167"/>
                      <a:pt x="522" y="63"/>
                      <a:pt x="460" y="42"/>
                    </a:cubicBezTo>
                    <a:cubicBezTo>
                      <a:pt x="356" y="21"/>
                      <a:pt x="230" y="0"/>
                      <a:pt x="1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1"/>
              <p:cNvSpPr/>
              <p:nvPr/>
            </p:nvSpPr>
            <p:spPr>
              <a:xfrm>
                <a:off x="8613850" y="3696575"/>
                <a:ext cx="18800" cy="7325"/>
              </a:xfrm>
              <a:custGeom>
                <a:rect b="b" l="l" r="r" t="t"/>
                <a:pathLst>
                  <a:path extrusionOk="0" h="293" w="752">
                    <a:moveTo>
                      <a:pt x="147" y="1"/>
                    </a:moveTo>
                    <a:cubicBezTo>
                      <a:pt x="1" y="1"/>
                      <a:pt x="1" y="209"/>
                      <a:pt x="147" y="230"/>
                    </a:cubicBezTo>
                    <a:cubicBezTo>
                      <a:pt x="251" y="230"/>
                      <a:pt x="355" y="251"/>
                      <a:pt x="459" y="251"/>
                    </a:cubicBezTo>
                    <a:lnTo>
                      <a:pt x="493" y="251"/>
                    </a:lnTo>
                    <a:cubicBezTo>
                      <a:pt x="501" y="275"/>
                      <a:pt x="519" y="293"/>
                      <a:pt x="543" y="293"/>
                    </a:cubicBezTo>
                    <a:cubicBezTo>
                      <a:pt x="626" y="272"/>
                      <a:pt x="710" y="293"/>
                      <a:pt x="731" y="209"/>
                    </a:cubicBezTo>
                    <a:cubicBezTo>
                      <a:pt x="751" y="147"/>
                      <a:pt x="689" y="126"/>
                      <a:pt x="647" y="105"/>
                    </a:cubicBezTo>
                    <a:cubicBezTo>
                      <a:pt x="480" y="43"/>
                      <a:pt x="313" y="22"/>
                      <a:pt x="1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1"/>
              <p:cNvSpPr/>
              <p:nvPr/>
            </p:nvSpPr>
            <p:spPr>
              <a:xfrm>
                <a:off x="8628450" y="3769075"/>
                <a:ext cx="34450" cy="8900"/>
              </a:xfrm>
              <a:custGeom>
                <a:rect b="b" l="l" r="r" t="t"/>
                <a:pathLst>
                  <a:path extrusionOk="0" h="356" w="1378">
                    <a:moveTo>
                      <a:pt x="167" y="0"/>
                    </a:moveTo>
                    <a:cubicBezTo>
                      <a:pt x="1" y="0"/>
                      <a:pt x="1" y="271"/>
                      <a:pt x="167" y="292"/>
                    </a:cubicBezTo>
                    <a:cubicBezTo>
                      <a:pt x="410" y="332"/>
                      <a:pt x="661" y="355"/>
                      <a:pt x="910" y="355"/>
                    </a:cubicBezTo>
                    <a:cubicBezTo>
                      <a:pt x="1046" y="355"/>
                      <a:pt x="1182" y="349"/>
                      <a:pt x="1315" y="334"/>
                    </a:cubicBezTo>
                    <a:cubicBezTo>
                      <a:pt x="1356" y="313"/>
                      <a:pt x="1377" y="250"/>
                      <a:pt x="1335" y="209"/>
                    </a:cubicBezTo>
                    <a:cubicBezTo>
                      <a:pt x="960" y="84"/>
                      <a:pt x="564" y="21"/>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1"/>
              <p:cNvSpPr/>
              <p:nvPr/>
            </p:nvSpPr>
            <p:spPr>
              <a:xfrm>
                <a:off x="8618025" y="3859275"/>
                <a:ext cx="15150" cy="6800"/>
              </a:xfrm>
              <a:custGeom>
                <a:rect b="b" l="l" r="r" t="t"/>
                <a:pathLst>
                  <a:path extrusionOk="0" h="272" w="606">
                    <a:moveTo>
                      <a:pt x="188" y="0"/>
                    </a:moveTo>
                    <a:cubicBezTo>
                      <a:pt x="0" y="0"/>
                      <a:pt x="0" y="272"/>
                      <a:pt x="188" y="272"/>
                    </a:cubicBezTo>
                    <a:cubicBezTo>
                      <a:pt x="292" y="272"/>
                      <a:pt x="397" y="251"/>
                      <a:pt x="522" y="230"/>
                    </a:cubicBezTo>
                    <a:cubicBezTo>
                      <a:pt x="605" y="209"/>
                      <a:pt x="605" y="63"/>
                      <a:pt x="522" y="42"/>
                    </a:cubicBezTo>
                    <a:cubicBezTo>
                      <a:pt x="397" y="0"/>
                      <a:pt x="292"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1"/>
              <p:cNvSpPr/>
              <p:nvPr/>
            </p:nvSpPr>
            <p:spPr>
              <a:xfrm>
                <a:off x="8602650" y="3917650"/>
                <a:ext cx="27900" cy="9050"/>
              </a:xfrm>
              <a:custGeom>
                <a:rect b="b" l="l" r="r" t="t"/>
                <a:pathLst>
                  <a:path extrusionOk="0" h="362" w="1116">
                    <a:moveTo>
                      <a:pt x="669" y="0"/>
                    </a:moveTo>
                    <a:cubicBezTo>
                      <a:pt x="478" y="0"/>
                      <a:pt x="289" y="48"/>
                      <a:pt x="115" y="147"/>
                    </a:cubicBezTo>
                    <a:cubicBezTo>
                      <a:pt x="1" y="185"/>
                      <a:pt x="60" y="362"/>
                      <a:pt x="181" y="362"/>
                    </a:cubicBezTo>
                    <a:cubicBezTo>
                      <a:pt x="193" y="362"/>
                      <a:pt x="206" y="360"/>
                      <a:pt x="219" y="356"/>
                    </a:cubicBezTo>
                    <a:cubicBezTo>
                      <a:pt x="344" y="314"/>
                      <a:pt x="490" y="273"/>
                      <a:pt x="636" y="252"/>
                    </a:cubicBezTo>
                    <a:cubicBezTo>
                      <a:pt x="761" y="252"/>
                      <a:pt x="907" y="252"/>
                      <a:pt x="1012" y="231"/>
                    </a:cubicBezTo>
                    <a:cubicBezTo>
                      <a:pt x="1095" y="210"/>
                      <a:pt x="1116" y="106"/>
                      <a:pt x="1053" y="64"/>
                    </a:cubicBezTo>
                    <a:cubicBezTo>
                      <a:pt x="927" y="22"/>
                      <a:pt x="798" y="0"/>
                      <a:pt x="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1"/>
              <p:cNvSpPr/>
              <p:nvPr/>
            </p:nvSpPr>
            <p:spPr>
              <a:xfrm>
                <a:off x="8618550" y="3958875"/>
                <a:ext cx="21400" cy="6475"/>
              </a:xfrm>
              <a:custGeom>
                <a:rect b="b" l="l" r="r" t="t"/>
                <a:pathLst>
                  <a:path extrusionOk="0" h="259" w="856">
                    <a:moveTo>
                      <a:pt x="167" y="0"/>
                    </a:moveTo>
                    <a:cubicBezTo>
                      <a:pt x="0" y="0"/>
                      <a:pt x="0" y="250"/>
                      <a:pt x="167" y="250"/>
                    </a:cubicBezTo>
                    <a:cubicBezTo>
                      <a:pt x="223" y="256"/>
                      <a:pt x="279" y="259"/>
                      <a:pt x="335" y="259"/>
                    </a:cubicBezTo>
                    <a:cubicBezTo>
                      <a:pt x="487" y="259"/>
                      <a:pt x="640" y="239"/>
                      <a:pt x="793" y="209"/>
                    </a:cubicBezTo>
                    <a:cubicBezTo>
                      <a:pt x="855" y="188"/>
                      <a:pt x="855" y="84"/>
                      <a:pt x="793" y="42"/>
                    </a:cubicBezTo>
                    <a:cubicBezTo>
                      <a:pt x="584" y="21"/>
                      <a:pt x="37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1"/>
              <p:cNvSpPr/>
              <p:nvPr/>
            </p:nvSpPr>
            <p:spPr>
              <a:xfrm>
                <a:off x="8680900" y="3299100"/>
                <a:ext cx="17450" cy="5900"/>
              </a:xfrm>
              <a:custGeom>
                <a:rect b="b" l="l" r="r" t="t"/>
                <a:pathLst>
                  <a:path extrusionOk="0" h="236" w="698">
                    <a:moveTo>
                      <a:pt x="100" y="0"/>
                    </a:moveTo>
                    <a:cubicBezTo>
                      <a:pt x="6" y="0"/>
                      <a:pt x="1" y="155"/>
                      <a:pt x="113" y="173"/>
                    </a:cubicBezTo>
                    <a:cubicBezTo>
                      <a:pt x="280" y="194"/>
                      <a:pt x="447" y="215"/>
                      <a:pt x="614" y="236"/>
                    </a:cubicBezTo>
                    <a:cubicBezTo>
                      <a:pt x="677" y="236"/>
                      <a:pt x="697" y="152"/>
                      <a:pt x="635" y="132"/>
                    </a:cubicBezTo>
                    <a:cubicBezTo>
                      <a:pt x="468" y="90"/>
                      <a:pt x="301" y="48"/>
                      <a:pt x="134" y="6"/>
                    </a:cubicBezTo>
                    <a:cubicBezTo>
                      <a:pt x="122" y="2"/>
                      <a:pt x="110"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1"/>
              <p:cNvSpPr/>
              <p:nvPr/>
            </p:nvSpPr>
            <p:spPr>
              <a:xfrm>
                <a:off x="8676550" y="3237050"/>
                <a:ext cx="20750" cy="8725"/>
              </a:xfrm>
              <a:custGeom>
                <a:rect b="b" l="l" r="r" t="t"/>
                <a:pathLst>
                  <a:path extrusionOk="0" h="349" w="830">
                    <a:moveTo>
                      <a:pt x="178" y="1"/>
                    </a:moveTo>
                    <a:cubicBezTo>
                      <a:pt x="78" y="1"/>
                      <a:pt x="1" y="167"/>
                      <a:pt x="121" y="236"/>
                    </a:cubicBezTo>
                    <a:cubicBezTo>
                      <a:pt x="233" y="311"/>
                      <a:pt x="361" y="348"/>
                      <a:pt x="490" y="348"/>
                    </a:cubicBezTo>
                    <a:cubicBezTo>
                      <a:pt x="576" y="348"/>
                      <a:pt x="663" y="332"/>
                      <a:pt x="746" y="298"/>
                    </a:cubicBezTo>
                    <a:cubicBezTo>
                      <a:pt x="830" y="257"/>
                      <a:pt x="767" y="132"/>
                      <a:pt x="705" y="132"/>
                    </a:cubicBezTo>
                    <a:cubicBezTo>
                      <a:pt x="538" y="132"/>
                      <a:pt x="371" y="90"/>
                      <a:pt x="246" y="27"/>
                    </a:cubicBezTo>
                    <a:cubicBezTo>
                      <a:pt x="223" y="9"/>
                      <a:pt x="200" y="1"/>
                      <a:pt x="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1"/>
              <p:cNvSpPr/>
              <p:nvPr/>
            </p:nvSpPr>
            <p:spPr>
              <a:xfrm>
                <a:off x="8672250" y="3160325"/>
                <a:ext cx="21925" cy="6200"/>
              </a:xfrm>
              <a:custGeom>
                <a:rect b="b" l="l" r="r" t="t"/>
                <a:pathLst>
                  <a:path extrusionOk="0" h="248" w="877">
                    <a:moveTo>
                      <a:pt x="334" y="1"/>
                    </a:moveTo>
                    <a:cubicBezTo>
                      <a:pt x="271" y="1"/>
                      <a:pt x="208" y="3"/>
                      <a:pt x="147" y="9"/>
                    </a:cubicBezTo>
                    <a:cubicBezTo>
                      <a:pt x="1" y="9"/>
                      <a:pt x="1" y="239"/>
                      <a:pt x="147" y="239"/>
                    </a:cubicBezTo>
                    <a:cubicBezTo>
                      <a:pt x="208" y="245"/>
                      <a:pt x="271" y="247"/>
                      <a:pt x="334" y="247"/>
                    </a:cubicBezTo>
                    <a:cubicBezTo>
                      <a:pt x="488" y="247"/>
                      <a:pt x="646" y="233"/>
                      <a:pt x="793" y="218"/>
                    </a:cubicBezTo>
                    <a:cubicBezTo>
                      <a:pt x="877" y="176"/>
                      <a:pt x="877" y="72"/>
                      <a:pt x="793" y="30"/>
                    </a:cubicBezTo>
                    <a:cubicBezTo>
                      <a:pt x="646" y="15"/>
                      <a:pt x="488"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1"/>
              <p:cNvSpPr/>
              <p:nvPr/>
            </p:nvSpPr>
            <p:spPr>
              <a:xfrm>
                <a:off x="8631725" y="3167950"/>
                <a:ext cx="26775" cy="7425"/>
              </a:xfrm>
              <a:custGeom>
                <a:rect b="b" l="l" r="r" t="t"/>
                <a:pathLst>
                  <a:path extrusionOk="0" h="297" w="1071">
                    <a:moveTo>
                      <a:pt x="406" y="1"/>
                    </a:moveTo>
                    <a:cubicBezTo>
                      <a:pt x="311" y="1"/>
                      <a:pt x="215" y="13"/>
                      <a:pt x="120" y="38"/>
                    </a:cubicBezTo>
                    <a:cubicBezTo>
                      <a:pt x="1" y="58"/>
                      <a:pt x="33" y="248"/>
                      <a:pt x="162" y="248"/>
                    </a:cubicBezTo>
                    <a:cubicBezTo>
                      <a:pt x="169" y="248"/>
                      <a:pt x="175" y="248"/>
                      <a:pt x="182" y="247"/>
                    </a:cubicBezTo>
                    <a:cubicBezTo>
                      <a:pt x="271" y="232"/>
                      <a:pt x="362" y="225"/>
                      <a:pt x="454" y="225"/>
                    </a:cubicBezTo>
                    <a:cubicBezTo>
                      <a:pt x="622" y="225"/>
                      <a:pt x="793" y="248"/>
                      <a:pt x="954" y="288"/>
                    </a:cubicBezTo>
                    <a:cubicBezTo>
                      <a:pt x="966" y="294"/>
                      <a:pt x="977" y="297"/>
                      <a:pt x="986" y="297"/>
                    </a:cubicBezTo>
                    <a:cubicBezTo>
                      <a:pt x="1047" y="297"/>
                      <a:pt x="1071" y="199"/>
                      <a:pt x="1017" y="163"/>
                    </a:cubicBezTo>
                    <a:cubicBezTo>
                      <a:pt x="828" y="62"/>
                      <a:pt x="620" y="1"/>
                      <a:pt x="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1"/>
              <p:cNvSpPr/>
              <p:nvPr/>
            </p:nvSpPr>
            <p:spPr>
              <a:xfrm>
                <a:off x="8664425" y="3068550"/>
                <a:ext cx="25450" cy="9750"/>
              </a:xfrm>
              <a:custGeom>
                <a:rect b="b" l="l" r="r" t="t"/>
                <a:pathLst>
                  <a:path extrusionOk="0" h="390" w="1018">
                    <a:moveTo>
                      <a:pt x="282" y="0"/>
                    </a:moveTo>
                    <a:cubicBezTo>
                      <a:pt x="237" y="0"/>
                      <a:pt x="192" y="3"/>
                      <a:pt x="147" y="9"/>
                    </a:cubicBezTo>
                    <a:cubicBezTo>
                      <a:pt x="22" y="30"/>
                      <a:pt x="1" y="239"/>
                      <a:pt x="147" y="239"/>
                    </a:cubicBezTo>
                    <a:lnTo>
                      <a:pt x="168" y="239"/>
                    </a:lnTo>
                    <a:cubicBezTo>
                      <a:pt x="212" y="236"/>
                      <a:pt x="255" y="234"/>
                      <a:pt x="298" y="234"/>
                    </a:cubicBezTo>
                    <a:cubicBezTo>
                      <a:pt x="520" y="234"/>
                      <a:pt x="730" y="280"/>
                      <a:pt x="939" y="385"/>
                    </a:cubicBezTo>
                    <a:cubicBezTo>
                      <a:pt x="945" y="388"/>
                      <a:pt x="951" y="389"/>
                      <a:pt x="956" y="389"/>
                    </a:cubicBezTo>
                    <a:cubicBezTo>
                      <a:pt x="991" y="389"/>
                      <a:pt x="1017" y="337"/>
                      <a:pt x="981" y="301"/>
                    </a:cubicBezTo>
                    <a:cubicBezTo>
                      <a:pt x="803" y="105"/>
                      <a:pt x="548" y="0"/>
                      <a:pt x="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1"/>
              <p:cNvSpPr/>
              <p:nvPr/>
            </p:nvSpPr>
            <p:spPr>
              <a:xfrm>
                <a:off x="8655175" y="2952500"/>
                <a:ext cx="18150" cy="6825"/>
              </a:xfrm>
              <a:custGeom>
                <a:rect b="b" l="l" r="r" t="t"/>
                <a:pathLst>
                  <a:path extrusionOk="0" h="273" w="726">
                    <a:moveTo>
                      <a:pt x="642" y="0"/>
                    </a:moveTo>
                    <a:cubicBezTo>
                      <a:pt x="454" y="21"/>
                      <a:pt x="266" y="42"/>
                      <a:pt x="100" y="84"/>
                    </a:cubicBezTo>
                    <a:cubicBezTo>
                      <a:pt x="1" y="103"/>
                      <a:pt x="33" y="273"/>
                      <a:pt x="125" y="273"/>
                    </a:cubicBezTo>
                    <a:cubicBezTo>
                      <a:pt x="131" y="273"/>
                      <a:pt x="136" y="272"/>
                      <a:pt x="141" y="271"/>
                    </a:cubicBezTo>
                    <a:cubicBezTo>
                      <a:pt x="308" y="230"/>
                      <a:pt x="496" y="188"/>
                      <a:pt x="663" y="146"/>
                    </a:cubicBezTo>
                    <a:cubicBezTo>
                      <a:pt x="725" y="125"/>
                      <a:pt x="725" y="0"/>
                      <a:pt x="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1"/>
              <p:cNvSpPr/>
              <p:nvPr/>
            </p:nvSpPr>
            <p:spPr>
              <a:xfrm>
                <a:off x="8845900" y="3581350"/>
                <a:ext cx="25575" cy="9925"/>
              </a:xfrm>
              <a:custGeom>
                <a:rect b="b" l="l" r="r" t="t"/>
                <a:pathLst>
                  <a:path extrusionOk="0" h="397" w="1023">
                    <a:moveTo>
                      <a:pt x="146" y="0"/>
                    </a:moveTo>
                    <a:cubicBezTo>
                      <a:pt x="0" y="21"/>
                      <a:pt x="0" y="230"/>
                      <a:pt x="146" y="251"/>
                    </a:cubicBezTo>
                    <a:cubicBezTo>
                      <a:pt x="438" y="251"/>
                      <a:pt x="688" y="376"/>
                      <a:pt x="960" y="397"/>
                    </a:cubicBezTo>
                    <a:cubicBezTo>
                      <a:pt x="1001" y="376"/>
                      <a:pt x="1022" y="334"/>
                      <a:pt x="1022" y="313"/>
                    </a:cubicBezTo>
                    <a:cubicBezTo>
                      <a:pt x="814" y="42"/>
                      <a:pt x="438" y="0"/>
                      <a:pt x="1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1"/>
              <p:cNvSpPr/>
              <p:nvPr/>
            </p:nvSpPr>
            <p:spPr>
              <a:xfrm>
                <a:off x="8823475" y="3658000"/>
                <a:ext cx="13575" cy="6275"/>
              </a:xfrm>
              <a:custGeom>
                <a:rect b="b" l="l" r="r" t="t"/>
                <a:pathLst>
                  <a:path extrusionOk="0" h="251" w="543">
                    <a:moveTo>
                      <a:pt x="125" y="0"/>
                    </a:moveTo>
                    <a:cubicBezTo>
                      <a:pt x="0" y="42"/>
                      <a:pt x="0" y="230"/>
                      <a:pt x="125" y="251"/>
                    </a:cubicBezTo>
                    <a:lnTo>
                      <a:pt x="313" y="251"/>
                    </a:lnTo>
                    <a:cubicBezTo>
                      <a:pt x="355" y="251"/>
                      <a:pt x="397" y="230"/>
                      <a:pt x="459" y="209"/>
                    </a:cubicBezTo>
                    <a:cubicBezTo>
                      <a:pt x="543" y="188"/>
                      <a:pt x="543" y="63"/>
                      <a:pt x="459" y="42"/>
                    </a:cubicBezTo>
                    <a:cubicBezTo>
                      <a:pt x="397" y="42"/>
                      <a:pt x="355" y="0"/>
                      <a:pt x="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1"/>
              <p:cNvSpPr/>
              <p:nvPr/>
            </p:nvSpPr>
            <p:spPr>
              <a:xfrm>
                <a:off x="8777050" y="3741775"/>
                <a:ext cx="28200" cy="8025"/>
              </a:xfrm>
              <a:custGeom>
                <a:rect b="b" l="l" r="r" t="t"/>
                <a:pathLst>
                  <a:path extrusionOk="0" h="321" w="1128">
                    <a:moveTo>
                      <a:pt x="407" y="0"/>
                    </a:moveTo>
                    <a:cubicBezTo>
                      <a:pt x="314" y="0"/>
                      <a:pt x="220" y="10"/>
                      <a:pt x="126" y="28"/>
                    </a:cubicBezTo>
                    <a:cubicBezTo>
                      <a:pt x="1" y="49"/>
                      <a:pt x="22" y="237"/>
                      <a:pt x="147" y="237"/>
                    </a:cubicBezTo>
                    <a:cubicBezTo>
                      <a:pt x="293" y="237"/>
                      <a:pt x="446" y="249"/>
                      <a:pt x="598" y="267"/>
                    </a:cubicBezTo>
                    <a:lnTo>
                      <a:pt x="598" y="267"/>
                    </a:lnTo>
                    <a:cubicBezTo>
                      <a:pt x="608" y="282"/>
                      <a:pt x="625" y="294"/>
                      <a:pt x="648" y="299"/>
                    </a:cubicBezTo>
                    <a:lnTo>
                      <a:pt x="968" y="318"/>
                    </a:lnTo>
                    <a:lnTo>
                      <a:pt x="968" y="318"/>
                    </a:lnTo>
                    <a:cubicBezTo>
                      <a:pt x="973" y="319"/>
                      <a:pt x="977" y="320"/>
                      <a:pt x="981" y="320"/>
                    </a:cubicBezTo>
                    <a:lnTo>
                      <a:pt x="981" y="319"/>
                    </a:lnTo>
                    <a:lnTo>
                      <a:pt x="981" y="319"/>
                    </a:lnTo>
                    <a:lnTo>
                      <a:pt x="1002" y="320"/>
                    </a:lnTo>
                    <a:cubicBezTo>
                      <a:pt x="1086" y="320"/>
                      <a:pt x="1127" y="195"/>
                      <a:pt x="1044" y="153"/>
                    </a:cubicBezTo>
                    <a:cubicBezTo>
                      <a:pt x="839" y="51"/>
                      <a:pt x="625" y="0"/>
                      <a:pt x="4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1"/>
              <p:cNvSpPr/>
              <p:nvPr/>
            </p:nvSpPr>
            <p:spPr>
              <a:xfrm>
                <a:off x="8802250" y="3807225"/>
                <a:ext cx="30000" cy="10950"/>
              </a:xfrm>
              <a:custGeom>
                <a:rect b="b" l="l" r="r" t="t"/>
                <a:pathLst>
                  <a:path extrusionOk="0" h="438" w="1200">
                    <a:moveTo>
                      <a:pt x="490" y="0"/>
                    </a:moveTo>
                    <a:cubicBezTo>
                      <a:pt x="367" y="0"/>
                      <a:pt x="241" y="26"/>
                      <a:pt x="119" y="80"/>
                    </a:cubicBezTo>
                    <a:cubicBezTo>
                      <a:pt x="0" y="120"/>
                      <a:pt x="32" y="311"/>
                      <a:pt x="162" y="311"/>
                    </a:cubicBezTo>
                    <a:cubicBezTo>
                      <a:pt x="168" y="311"/>
                      <a:pt x="175" y="311"/>
                      <a:pt x="182" y="310"/>
                    </a:cubicBezTo>
                    <a:lnTo>
                      <a:pt x="203" y="310"/>
                    </a:lnTo>
                    <a:cubicBezTo>
                      <a:pt x="290" y="291"/>
                      <a:pt x="380" y="281"/>
                      <a:pt x="469" y="281"/>
                    </a:cubicBezTo>
                    <a:cubicBezTo>
                      <a:pt x="679" y="281"/>
                      <a:pt x="889" y="332"/>
                      <a:pt x="1079" y="435"/>
                    </a:cubicBezTo>
                    <a:cubicBezTo>
                      <a:pt x="1085" y="437"/>
                      <a:pt x="1092" y="438"/>
                      <a:pt x="1099" y="438"/>
                    </a:cubicBezTo>
                    <a:cubicBezTo>
                      <a:pt x="1153" y="438"/>
                      <a:pt x="1199" y="365"/>
                      <a:pt x="1162" y="310"/>
                    </a:cubicBezTo>
                    <a:cubicBezTo>
                      <a:pt x="993" y="112"/>
                      <a:pt x="747"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1"/>
              <p:cNvSpPr/>
              <p:nvPr/>
            </p:nvSpPr>
            <p:spPr>
              <a:xfrm>
                <a:off x="8870575" y="3502575"/>
                <a:ext cx="30100" cy="12050"/>
              </a:xfrm>
              <a:custGeom>
                <a:rect b="b" l="l" r="r" t="t"/>
                <a:pathLst>
                  <a:path extrusionOk="0" h="482" w="1204">
                    <a:moveTo>
                      <a:pt x="203" y="0"/>
                    </a:moveTo>
                    <a:cubicBezTo>
                      <a:pt x="87" y="0"/>
                      <a:pt x="0" y="171"/>
                      <a:pt x="119" y="210"/>
                    </a:cubicBezTo>
                    <a:cubicBezTo>
                      <a:pt x="432" y="356"/>
                      <a:pt x="765" y="440"/>
                      <a:pt x="1120" y="482"/>
                    </a:cubicBezTo>
                    <a:cubicBezTo>
                      <a:pt x="1182" y="461"/>
                      <a:pt x="1203" y="377"/>
                      <a:pt x="1141" y="336"/>
                    </a:cubicBezTo>
                    <a:cubicBezTo>
                      <a:pt x="849" y="169"/>
                      <a:pt x="536" y="44"/>
                      <a:pt x="223" y="2"/>
                    </a:cubicBezTo>
                    <a:cubicBezTo>
                      <a:pt x="216" y="1"/>
                      <a:pt x="210" y="0"/>
                      <a:pt x="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1"/>
              <p:cNvSpPr/>
              <p:nvPr/>
            </p:nvSpPr>
            <p:spPr>
              <a:xfrm>
                <a:off x="8863575" y="3688950"/>
                <a:ext cx="16625" cy="9300"/>
              </a:xfrm>
              <a:custGeom>
                <a:rect b="b" l="l" r="r" t="t"/>
                <a:pathLst>
                  <a:path extrusionOk="0" h="372" w="665">
                    <a:moveTo>
                      <a:pt x="156" y="0"/>
                    </a:moveTo>
                    <a:cubicBezTo>
                      <a:pt x="59" y="0"/>
                      <a:pt x="1" y="128"/>
                      <a:pt x="107" y="181"/>
                    </a:cubicBezTo>
                    <a:cubicBezTo>
                      <a:pt x="253" y="264"/>
                      <a:pt x="399" y="327"/>
                      <a:pt x="545" y="368"/>
                    </a:cubicBezTo>
                    <a:cubicBezTo>
                      <a:pt x="552" y="370"/>
                      <a:pt x="559" y="371"/>
                      <a:pt x="566" y="371"/>
                    </a:cubicBezTo>
                    <a:cubicBezTo>
                      <a:pt x="635" y="371"/>
                      <a:pt x="664" y="281"/>
                      <a:pt x="607" y="243"/>
                    </a:cubicBezTo>
                    <a:cubicBezTo>
                      <a:pt x="482" y="160"/>
                      <a:pt x="357" y="76"/>
                      <a:pt x="211" y="14"/>
                    </a:cubicBezTo>
                    <a:cubicBezTo>
                      <a:pt x="192" y="4"/>
                      <a:pt x="173" y="0"/>
                      <a:pt x="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1"/>
              <p:cNvSpPr/>
              <p:nvPr/>
            </p:nvSpPr>
            <p:spPr>
              <a:xfrm>
                <a:off x="8739000" y="3913500"/>
                <a:ext cx="15675" cy="5775"/>
              </a:xfrm>
              <a:custGeom>
                <a:rect b="b" l="l" r="r" t="t"/>
                <a:pathLst>
                  <a:path extrusionOk="0" h="231" w="627">
                    <a:moveTo>
                      <a:pt x="146" y="1"/>
                    </a:moveTo>
                    <a:cubicBezTo>
                      <a:pt x="0" y="21"/>
                      <a:pt x="0" y="209"/>
                      <a:pt x="146" y="230"/>
                    </a:cubicBezTo>
                    <a:cubicBezTo>
                      <a:pt x="272" y="230"/>
                      <a:pt x="418" y="209"/>
                      <a:pt x="543" y="188"/>
                    </a:cubicBezTo>
                    <a:cubicBezTo>
                      <a:pt x="626" y="167"/>
                      <a:pt x="626" y="42"/>
                      <a:pt x="543" y="21"/>
                    </a:cubicBezTo>
                    <a:cubicBezTo>
                      <a:pt x="418" y="1"/>
                      <a:pt x="272" y="1"/>
                      <a:pt x="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1"/>
              <p:cNvSpPr/>
              <p:nvPr/>
            </p:nvSpPr>
            <p:spPr>
              <a:xfrm>
                <a:off x="8787125" y="4000025"/>
                <a:ext cx="25950" cy="7025"/>
              </a:xfrm>
              <a:custGeom>
                <a:rect b="b" l="l" r="r" t="t"/>
                <a:pathLst>
                  <a:path extrusionOk="0" h="281" w="1038">
                    <a:moveTo>
                      <a:pt x="165" y="0"/>
                    </a:moveTo>
                    <a:cubicBezTo>
                      <a:pt x="51" y="0"/>
                      <a:pt x="0" y="191"/>
                      <a:pt x="119" y="211"/>
                    </a:cubicBezTo>
                    <a:cubicBezTo>
                      <a:pt x="338" y="257"/>
                      <a:pt x="546" y="281"/>
                      <a:pt x="759" y="281"/>
                    </a:cubicBezTo>
                    <a:cubicBezTo>
                      <a:pt x="830" y="281"/>
                      <a:pt x="902" y="278"/>
                      <a:pt x="975" y="273"/>
                    </a:cubicBezTo>
                    <a:cubicBezTo>
                      <a:pt x="1016" y="273"/>
                      <a:pt x="1037" y="211"/>
                      <a:pt x="995" y="190"/>
                    </a:cubicBezTo>
                    <a:cubicBezTo>
                      <a:pt x="724" y="85"/>
                      <a:pt x="453" y="23"/>
                      <a:pt x="182" y="2"/>
                    </a:cubicBezTo>
                    <a:cubicBezTo>
                      <a:pt x="176" y="1"/>
                      <a:pt x="170"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1"/>
              <p:cNvSpPr/>
              <p:nvPr/>
            </p:nvSpPr>
            <p:spPr>
              <a:xfrm>
                <a:off x="8704725" y="4038100"/>
                <a:ext cx="27400" cy="14725"/>
              </a:xfrm>
              <a:custGeom>
                <a:rect b="b" l="l" r="r" t="t"/>
                <a:pathLst>
                  <a:path extrusionOk="0" h="589" w="1096">
                    <a:moveTo>
                      <a:pt x="205" y="0"/>
                    </a:moveTo>
                    <a:cubicBezTo>
                      <a:pt x="53" y="0"/>
                      <a:pt x="1" y="232"/>
                      <a:pt x="141" y="252"/>
                    </a:cubicBezTo>
                    <a:cubicBezTo>
                      <a:pt x="433" y="314"/>
                      <a:pt x="725" y="419"/>
                      <a:pt x="975" y="586"/>
                    </a:cubicBezTo>
                    <a:cubicBezTo>
                      <a:pt x="982" y="588"/>
                      <a:pt x="989" y="589"/>
                      <a:pt x="995" y="589"/>
                    </a:cubicBezTo>
                    <a:cubicBezTo>
                      <a:pt x="1050" y="589"/>
                      <a:pt x="1096" y="518"/>
                      <a:pt x="1059" y="481"/>
                    </a:cubicBezTo>
                    <a:cubicBezTo>
                      <a:pt x="829" y="231"/>
                      <a:pt x="537" y="64"/>
                      <a:pt x="224" y="2"/>
                    </a:cubicBezTo>
                    <a:cubicBezTo>
                      <a:pt x="218" y="1"/>
                      <a:pt x="211" y="0"/>
                      <a:pt x="2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1"/>
              <p:cNvSpPr/>
              <p:nvPr/>
            </p:nvSpPr>
            <p:spPr>
              <a:xfrm>
                <a:off x="8342000" y="4037900"/>
                <a:ext cx="17925" cy="8950"/>
              </a:xfrm>
              <a:custGeom>
                <a:rect b="b" l="l" r="r" t="t"/>
                <a:pathLst>
                  <a:path extrusionOk="0" h="358" w="717">
                    <a:moveTo>
                      <a:pt x="479" y="1"/>
                    </a:moveTo>
                    <a:cubicBezTo>
                      <a:pt x="347" y="1"/>
                      <a:pt x="207" y="74"/>
                      <a:pt x="112" y="156"/>
                    </a:cubicBezTo>
                    <a:cubicBezTo>
                      <a:pt x="1" y="251"/>
                      <a:pt x="83" y="358"/>
                      <a:pt x="184" y="358"/>
                    </a:cubicBezTo>
                    <a:cubicBezTo>
                      <a:pt x="215" y="358"/>
                      <a:pt x="249" y="347"/>
                      <a:pt x="279" y="322"/>
                    </a:cubicBezTo>
                    <a:cubicBezTo>
                      <a:pt x="404" y="218"/>
                      <a:pt x="508" y="281"/>
                      <a:pt x="633" y="239"/>
                    </a:cubicBezTo>
                    <a:cubicBezTo>
                      <a:pt x="696" y="218"/>
                      <a:pt x="717" y="114"/>
                      <a:pt x="675" y="72"/>
                    </a:cubicBezTo>
                    <a:cubicBezTo>
                      <a:pt x="617" y="21"/>
                      <a:pt x="549" y="1"/>
                      <a:pt x="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1"/>
              <p:cNvSpPr/>
              <p:nvPr/>
            </p:nvSpPr>
            <p:spPr>
              <a:xfrm>
                <a:off x="8330075" y="3980675"/>
                <a:ext cx="16700" cy="17800"/>
              </a:xfrm>
              <a:custGeom>
                <a:rect b="b" l="l" r="r" t="t"/>
                <a:pathLst>
                  <a:path extrusionOk="0" h="712" w="668">
                    <a:moveTo>
                      <a:pt x="573" y="1"/>
                    </a:moveTo>
                    <a:cubicBezTo>
                      <a:pt x="565" y="1"/>
                      <a:pt x="556" y="2"/>
                      <a:pt x="547" y="4"/>
                    </a:cubicBezTo>
                    <a:cubicBezTo>
                      <a:pt x="276" y="67"/>
                      <a:pt x="68" y="275"/>
                      <a:pt x="26" y="547"/>
                    </a:cubicBezTo>
                    <a:cubicBezTo>
                      <a:pt x="0" y="649"/>
                      <a:pt x="84" y="712"/>
                      <a:pt x="163" y="712"/>
                    </a:cubicBezTo>
                    <a:cubicBezTo>
                      <a:pt x="212" y="712"/>
                      <a:pt x="260" y="687"/>
                      <a:pt x="276" y="630"/>
                    </a:cubicBezTo>
                    <a:cubicBezTo>
                      <a:pt x="360" y="442"/>
                      <a:pt x="464" y="255"/>
                      <a:pt x="631" y="129"/>
                    </a:cubicBezTo>
                    <a:cubicBezTo>
                      <a:pt x="668" y="73"/>
                      <a:pt x="639"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1"/>
              <p:cNvSpPr/>
              <p:nvPr/>
            </p:nvSpPr>
            <p:spPr>
              <a:xfrm>
                <a:off x="8295400" y="3922900"/>
                <a:ext cx="22825" cy="8925"/>
              </a:xfrm>
              <a:custGeom>
                <a:rect b="b" l="l" r="r" t="t"/>
                <a:pathLst>
                  <a:path extrusionOk="0" h="357" w="913">
                    <a:moveTo>
                      <a:pt x="829" y="0"/>
                    </a:moveTo>
                    <a:cubicBezTo>
                      <a:pt x="579" y="21"/>
                      <a:pt x="349" y="83"/>
                      <a:pt x="99" y="167"/>
                    </a:cubicBezTo>
                    <a:cubicBezTo>
                      <a:pt x="1" y="206"/>
                      <a:pt x="32" y="356"/>
                      <a:pt x="123" y="356"/>
                    </a:cubicBezTo>
                    <a:cubicBezTo>
                      <a:pt x="129" y="356"/>
                      <a:pt x="134" y="356"/>
                      <a:pt x="140" y="355"/>
                    </a:cubicBezTo>
                    <a:cubicBezTo>
                      <a:pt x="391" y="292"/>
                      <a:pt x="641" y="209"/>
                      <a:pt x="871" y="83"/>
                    </a:cubicBezTo>
                    <a:cubicBezTo>
                      <a:pt x="912" y="63"/>
                      <a:pt x="891" y="0"/>
                      <a:pt x="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1"/>
              <p:cNvSpPr/>
              <p:nvPr/>
            </p:nvSpPr>
            <p:spPr>
              <a:xfrm>
                <a:off x="8371325" y="3975500"/>
                <a:ext cx="18325" cy="10300"/>
              </a:xfrm>
              <a:custGeom>
                <a:rect b="b" l="l" r="r" t="t"/>
                <a:pathLst>
                  <a:path extrusionOk="0" h="412" w="733">
                    <a:moveTo>
                      <a:pt x="508" y="0"/>
                    </a:moveTo>
                    <a:cubicBezTo>
                      <a:pt x="343" y="0"/>
                      <a:pt x="175" y="70"/>
                      <a:pt x="65" y="211"/>
                    </a:cubicBezTo>
                    <a:cubicBezTo>
                      <a:pt x="0" y="292"/>
                      <a:pt x="87" y="411"/>
                      <a:pt x="168" y="411"/>
                    </a:cubicBezTo>
                    <a:cubicBezTo>
                      <a:pt x="191" y="411"/>
                      <a:pt x="214" y="401"/>
                      <a:pt x="232" y="378"/>
                    </a:cubicBezTo>
                    <a:cubicBezTo>
                      <a:pt x="336" y="232"/>
                      <a:pt x="503" y="149"/>
                      <a:pt x="670" y="128"/>
                    </a:cubicBezTo>
                    <a:cubicBezTo>
                      <a:pt x="733" y="128"/>
                      <a:pt x="712" y="44"/>
                      <a:pt x="670" y="24"/>
                    </a:cubicBezTo>
                    <a:cubicBezTo>
                      <a:pt x="618" y="8"/>
                      <a:pt x="563" y="0"/>
                      <a:pt x="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1"/>
              <p:cNvSpPr/>
              <p:nvPr/>
            </p:nvSpPr>
            <p:spPr>
              <a:xfrm>
                <a:off x="8394200" y="4059950"/>
                <a:ext cx="20900" cy="14000"/>
              </a:xfrm>
              <a:custGeom>
                <a:rect b="b" l="l" r="r" t="t"/>
                <a:pathLst>
                  <a:path extrusionOk="0" h="560" w="836">
                    <a:moveTo>
                      <a:pt x="755" y="0"/>
                    </a:moveTo>
                    <a:cubicBezTo>
                      <a:pt x="749" y="0"/>
                      <a:pt x="742" y="1"/>
                      <a:pt x="735" y="4"/>
                    </a:cubicBezTo>
                    <a:cubicBezTo>
                      <a:pt x="506" y="108"/>
                      <a:pt x="297" y="233"/>
                      <a:pt x="89" y="379"/>
                    </a:cubicBezTo>
                    <a:cubicBezTo>
                      <a:pt x="1" y="432"/>
                      <a:pt x="62" y="560"/>
                      <a:pt x="146" y="560"/>
                    </a:cubicBezTo>
                    <a:cubicBezTo>
                      <a:pt x="161" y="560"/>
                      <a:pt x="177" y="555"/>
                      <a:pt x="193" y="546"/>
                    </a:cubicBezTo>
                    <a:cubicBezTo>
                      <a:pt x="402" y="421"/>
                      <a:pt x="610" y="275"/>
                      <a:pt x="798" y="108"/>
                    </a:cubicBezTo>
                    <a:cubicBezTo>
                      <a:pt x="835" y="71"/>
                      <a:pt x="806" y="0"/>
                      <a:pt x="7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1"/>
              <p:cNvSpPr/>
              <p:nvPr/>
            </p:nvSpPr>
            <p:spPr>
              <a:xfrm>
                <a:off x="8368775" y="4123650"/>
                <a:ext cx="17750" cy="4700"/>
              </a:xfrm>
              <a:custGeom>
                <a:rect b="b" l="l" r="r" t="t"/>
                <a:pathLst>
                  <a:path extrusionOk="0" h="188" w="710">
                    <a:moveTo>
                      <a:pt x="647" y="0"/>
                    </a:moveTo>
                    <a:cubicBezTo>
                      <a:pt x="418" y="21"/>
                      <a:pt x="209" y="63"/>
                      <a:pt x="0" y="146"/>
                    </a:cubicBezTo>
                    <a:cubicBezTo>
                      <a:pt x="167" y="167"/>
                      <a:pt x="313" y="167"/>
                      <a:pt x="501" y="188"/>
                    </a:cubicBezTo>
                    <a:cubicBezTo>
                      <a:pt x="543" y="167"/>
                      <a:pt x="605" y="125"/>
                      <a:pt x="668" y="104"/>
                    </a:cubicBezTo>
                    <a:cubicBezTo>
                      <a:pt x="710" y="63"/>
                      <a:pt x="689" y="0"/>
                      <a:pt x="6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1"/>
              <p:cNvSpPr/>
              <p:nvPr/>
            </p:nvSpPr>
            <p:spPr>
              <a:xfrm>
                <a:off x="8260700" y="3875575"/>
                <a:ext cx="22050" cy="10150"/>
              </a:xfrm>
              <a:custGeom>
                <a:rect b="b" l="l" r="r" t="t"/>
                <a:pathLst>
                  <a:path extrusionOk="0" h="406" w="882">
                    <a:moveTo>
                      <a:pt x="584" y="0"/>
                    </a:moveTo>
                    <a:cubicBezTo>
                      <a:pt x="397" y="0"/>
                      <a:pt x="222" y="71"/>
                      <a:pt x="89" y="204"/>
                    </a:cubicBezTo>
                    <a:cubicBezTo>
                      <a:pt x="1" y="274"/>
                      <a:pt x="92" y="405"/>
                      <a:pt x="186" y="405"/>
                    </a:cubicBezTo>
                    <a:cubicBezTo>
                      <a:pt x="203" y="405"/>
                      <a:pt x="219" y="401"/>
                      <a:pt x="235" y="391"/>
                    </a:cubicBezTo>
                    <a:cubicBezTo>
                      <a:pt x="402" y="287"/>
                      <a:pt x="611" y="204"/>
                      <a:pt x="819" y="162"/>
                    </a:cubicBezTo>
                    <a:cubicBezTo>
                      <a:pt x="882" y="141"/>
                      <a:pt x="882" y="58"/>
                      <a:pt x="819" y="37"/>
                    </a:cubicBezTo>
                    <a:cubicBezTo>
                      <a:pt x="740" y="12"/>
                      <a:pt x="661"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1"/>
              <p:cNvSpPr/>
              <p:nvPr/>
            </p:nvSpPr>
            <p:spPr>
              <a:xfrm>
                <a:off x="8217025" y="3812350"/>
                <a:ext cx="4200" cy="3675"/>
              </a:xfrm>
              <a:custGeom>
                <a:rect b="b" l="l" r="r" t="t"/>
                <a:pathLst>
                  <a:path extrusionOk="0" h="147" w="168">
                    <a:moveTo>
                      <a:pt x="84" y="0"/>
                    </a:moveTo>
                    <a:cubicBezTo>
                      <a:pt x="1" y="0"/>
                      <a:pt x="1" y="125"/>
                      <a:pt x="84" y="146"/>
                    </a:cubicBezTo>
                    <a:cubicBezTo>
                      <a:pt x="168" y="125"/>
                      <a:pt x="168" y="0"/>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1"/>
              <p:cNvSpPr/>
              <p:nvPr/>
            </p:nvSpPr>
            <p:spPr>
              <a:xfrm>
                <a:off x="8294275" y="3845200"/>
                <a:ext cx="16125" cy="9950"/>
              </a:xfrm>
              <a:custGeom>
                <a:rect b="b" l="l" r="r" t="t"/>
                <a:pathLst>
                  <a:path extrusionOk="0" h="398" w="645">
                    <a:moveTo>
                      <a:pt x="444" y="1"/>
                    </a:moveTo>
                    <a:cubicBezTo>
                      <a:pt x="286" y="1"/>
                      <a:pt x="142" y="84"/>
                      <a:pt x="60" y="230"/>
                    </a:cubicBezTo>
                    <a:cubicBezTo>
                      <a:pt x="1" y="319"/>
                      <a:pt x="90" y="398"/>
                      <a:pt x="168" y="398"/>
                    </a:cubicBezTo>
                    <a:cubicBezTo>
                      <a:pt x="200" y="398"/>
                      <a:pt x="230" y="385"/>
                      <a:pt x="248" y="355"/>
                    </a:cubicBezTo>
                    <a:lnTo>
                      <a:pt x="269" y="355"/>
                    </a:lnTo>
                    <a:cubicBezTo>
                      <a:pt x="332" y="230"/>
                      <a:pt x="457" y="146"/>
                      <a:pt x="582" y="146"/>
                    </a:cubicBezTo>
                    <a:cubicBezTo>
                      <a:pt x="644" y="146"/>
                      <a:pt x="644" y="42"/>
                      <a:pt x="582" y="21"/>
                    </a:cubicBezTo>
                    <a:cubicBezTo>
                      <a:pt x="536" y="7"/>
                      <a:pt x="489"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1"/>
              <p:cNvSpPr/>
              <p:nvPr/>
            </p:nvSpPr>
            <p:spPr>
              <a:xfrm>
                <a:off x="8254225" y="3809225"/>
                <a:ext cx="8200" cy="5275"/>
              </a:xfrm>
              <a:custGeom>
                <a:rect b="b" l="l" r="r" t="t"/>
                <a:pathLst>
                  <a:path extrusionOk="0" h="211" w="328">
                    <a:moveTo>
                      <a:pt x="140" y="0"/>
                    </a:moveTo>
                    <a:cubicBezTo>
                      <a:pt x="1" y="20"/>
                      <a:pt x="13" y="210"/>
                      <a:pt x="141" y="210"/>
                    </a:cubicBezTo>
                    <a:cubicBezTo>
                      <a:pt x="147" y="210"/>
                      <a:pt x="154" y="210"/>
                      <a:pt x="161" y="209"/>
                    </a:cubicBezTo>
                    <a:lnTo>
                      <a:pt x="161" y="188"/>
                    </a:lnTo>
                    <a:cubicBezTo>
                      <a:pt x="202" y="188"/>
                      <a:pt x="244" y="167"/>
                      <a:pt x="265" y="146"/>
                    </a:cubicBezTo>
                    <a:cubicBezTo>
                      <a:pt x="327" y="104"/>
                      <a:pt x="327" y="21"/>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1"/>
              <p:cNvSpPr/>
              <p:nvPr/>
            </p:nvSpPr>
            <p:spPr>
              <a:xfrm>
                <a:off x="8169975" y="3426400"/>
                <a:ext cx="20500" cy="9925"/>
              </a:xfrm>
              <a:custGeom>
                <a:rect b="b" l="l" r="r" t="t"/>
                <a:pathLst>
                  <a:path extrusionOk="0" h="397" w="820">
                    <a:moveTo>
                      <a:pt x="552" y="1"/>
                    </a:moveTo>
                    <a:cubicBezTo>
                      <a:pt x="367" y="1"/>
                      <a:pt x="186" y="85"/>
                      <a:pt x="68" y="233"/>
                    </a:cubicBezTo>
                    <a:cubicBezTo>
                      <a:pt x="1" y="301"/>
                      <a:pt x="70" y="396"/>
                      <a:pt x="155" y="396"/>
                    </a:cubicBezTo>
                    <a:cubicBezTo>
                      <a:pt x="174" y="396"/>
                      <a:pt x="195" y="391"/>
                      <a:pt x="214" y="379"/>
                    </a:cubicBezTo>
                    <a:cubicBezTo>
                      <a:pt x="360" y="254"/>
                      <a:pt x="569" y="171"/>
                      <a:pt x="757" y="171"/>
                    </a:cubicBezTo>
                    <a:cubicBezTo>
                      <a:pt x="819" y="150"/>
                      <a:pt x="819" y="66"/>
                      <a:pt x="777" y="45"/>
                    </a:cubicBezTo>
                    <a:cubicBezTo>
                      <a:pt x="704" y="15"/>
                      <a:pt x="62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1"/>
              <p:cNvSpPr/>
              <p:nvPr/>
            </p:nvSpPr>
            <p:spPr>
              <a:xfrm>
                <a:off x="8213525" y="3463375"/>
                <a:ext cx="7600" cy="5975"/>
              </a:xfrm>
              <a:custGeom>
                <a:rect b="b" l="l" r="r" t="t"/>
                <a:pathLst>
                  <a:path extrusionOk="0" h="239" w="304">
                    <a:moveTo>
                      <a:pt x="228" y="0"/>
                    </a:moveTo>
                    <a:cubicBezTo>
                      <a:pt x="219" y="0"/>
                      <a:pt x="211" y="2"/>
                      <a:pt x="203" y="6"/>
                    </a:cubicBezTo>
                    <a:lnTo>
                      <a:pt x="78" y="68"/>
                    </a:lnTo>
                    <a:cubicBezTo>
                      <a:pt x="1" y="130"/>
                      <a:pt x="62" y="238"/>
                      <a:pt x="132" y="238"/>
                    </a:cubicBezTo>
                    <a:cubicBezTo>
                      <a:pt x="156" y="238"/>
                      <a:pt x="182" y="225"/>
                      <a:pt x="203" y="193"/>
                    </a:cubicBezTo>
                    <a:lnTo>
                      <a:pt x="287" y="68"/>
                    </a:lnTo>
                    <a:cubicBezTo>
                      <a:pt x="304" y="34"/>
                      <a:pt x="265"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1"/>
              <p:cNvSpPr/>
              <p:nvPr/>
            </p:nvSpPr>
            <p:spPr>
              <a:xfrm>
                <a:off x="8124500" y="3356000"/>
                <a:ext cx="17825" cy="8625"/>
              </a:xfrm>
              <a:custGeom>
                <a:rect b="b" l="l" r="r" t="t"/>
                <a:pathLst>
                  <a:path extrusionOk="0" h="345" w="713">
                    <a:moveTo>
                      <a:pt x="634" y="1"/>
                    </a:moveTo>
                    <a:cubicBezTo>
                      <a:pt x="628" y="1"/>
                      <a:pt x="622" y="2"/>
                      <a:pt x="615" y="4"/>
                    </a:cubicBezTo>
                    <a:cubicBezTo>
                      <a:pt x="448" y="46"/>
                      <a:pt x="281" y="108"/>
                      <a:pt x="93" y="192"/>
                    </a:cubicBezTo>
                    <a:cubicBezTo>
                      <a:pt x="1" y="210"/>
                      <a:pt x="40" y="344"/>
                      <a:pt x="109" y="344"/>
                    </a:cubicBezTo>
                    <a:cubicBezTo>
                      <a:pt x="117" y="344"/>
                      <a:pt x="126" y="342"/>
                      <a:pt x="135" y="338"/>
                    </a:cubicBezTo>
                    <a:cubicBezTo>
                      <a:pt x="323" y="275"/>
                      <a:pt x="490" y="192"/>
                      <a:pt x="657" y="108"/>
                    </a:cubicBezTo>
                    <a:cubicBezTo>
                      <a:pt x="712" y="71"/>
                      <a:pt x="68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1"/>
              <p:cNvSpPr/>
              <p:nvPr/>
            </p:nvSpPr>
            <p:spPr>
              <a:xfrm>
                <a:off x="8188150" y="3496275"/>
                <a:ext cx="11000" cy="6550"/>
              </a:xfrm>
              <a:custGeom>
                <a:rect b="b" l="l" r="r" t="t"/>
                <a:pathLst>
                  <a:path extrusionOk="0" h="262" w="440">
                    <a:moveTo>
                      <a:pt x="341" y="0"/>
                    </a:moveTo>
                    <a:cubicBezTo>
                      <a:pt x="335" y="0"/>
                      <a:pt x="328" y="1"/>
                      <a:pt x="322" y="4"/>
                    </a:cubicBezTo>
                    <a:cubicBezTo>
                      <a:pt x="238" y="24"/>
                      <a:pt x="155" y="45"/>
                      <a:pt x="92" y="87"/>
                    </a:cubicBezTo>
                    <a:cubicBezTo>
                      <a:pt x="1" y="142"/>
                      <a:pt x="54" y="261"/>
                      <a:pt x="139" y="261"/>
                    </a:cubicBezTo>
                    <a:cubicBezTo>
                      <a:pt x="150" y="261"/>
                      <a:pt x="163" y="259"/>
                      <a:pt x="176" y="254"/>
                    </a:cubicBezTo>
                    <a:cubicBezTo>
                      <a:pt x="238" y="212"/>
                      <a:pt x="322" y="170"/>
                      <a:pt x="384" y="129"/>
                    </a:cubicBezTo>
                    <a:cubicBezTo>
                      <a:pt x="440" y="73"/>
                      <a:pt x="396"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1"/>
              <p:cNvSpPr/>
              <p:nvPr/>
            </p:nvSpPr>
            <p:spPr>
              <a:xfrm>
                <a:off x="8247675" y="3567800"/>
                <a:ext cx="16825" cy="10475"/>
              </a:xfrm>
              <a:custGeom>
                <a:rect b="b" l="l" r="r" t="t"/>
                <a:pathLst>
                  <a:path extrusionOk="0" h="419" w="673">
                    <a:moveTo>
                      <a:pt x="589" y="0"/>
                    </a:moveTo>
                    <a:cubicBezTo>
                      <a:pt x="381" y="42"/>
                      <a:pt x="193" y="146"/>
                      <a:pt x="47" y="313"/>
                    </a:cubicBezTo>
                    <a:cubicBezTo>
                      <a:pt x="0" y="360"/>
                      <a:pt x="59" y="419"/>
                      <a:pt x="109" y="419"/>
                    </a:cubicBezTo>
                    <a:cubicBezTo>
                      <a:pt x="125" y="419"/>
                      <a:pt x="141" y="412"/>
                      <a:pt x="151" y="396"/>
                    </a:cubicBezTo>
                    <a:cubicBezTo>
                      <a:pt x="277" y="250"/>
                      <a:pt x="423" y="146"/>
                      <a:pt x="610" y="84"/>
                    </a:cubicBezTo>
                    <a:cubicBezTo>
                      <a:pt x="673" y="84"/>
                      <a:pt x="652" y="0"/>
                      <a:pt x="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1"/>
              <p:cNvSpPr/>
              <p:nvPr/>
            </p:nvSpPr>
            <p:spPr>
              <a:xfrm>
                <a:off x="8292450" y="3593350"/>
                <a:ext cx="15350" cy="8550"/>
              </a:xfrm>
              <a:custGeom>
                <a:rect b="b" l="l" r="r" t="t"/>
                <a:pathLst>
                  <a:path extrusionOk="0" h="342" w="614">
                    <a:moveTo>
                      <a:pt x="530" y="0"/>
                    </a:moveTo>
                    <a:cubicBezTo>
                      <a:pt x="384" y="42"/>
                      <a:pt x="217" y="104"/>
                      <a:pt x="92" y="167"/>
                    </a:cubicBezTo>
                    <a:cubicBezTo>
                      <a:pt x="0" y="222"/>
                      <a:pt x="69" y="341"/>
                      <a:pt x="144" y="341"/>
                    </a:cubicBezTo>
                    <a:cubicBezTo>
                      <a:pt x="154" y="341"/>
                      <a:pt x="165" y="339"/>
                      <a:pt x="175" y="334"/>
                    </a:cubicBezTo>
                    <a:cubicBezTo>
                      <a:pt x="321" y="250"/>
                      <a:pt x="446" y="188"/>
                      <a:pt x="571" y="84"/>
                    </a:cubicBezTo>
                    <a:cubicBezTo>
                      <a:pt x="613" y="42"/>
                      <a:pt x="571"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1"/>
              <p:cNvSpPr/>
              <p:nvPr/>
            </p:nvSpPr>
            <p:spPr>
              <a:xfrm>
                <a:off x="8290300" y="3664775"/>
                <a:ext cx="14350" cy="8025"/>
              </a:xfrm>
              <a:custGeom>
                <a:rect b="b" l="l" r="r" t="t"/>
                <a:pathLst>
                  <a:path extrusionOk="0" h="321" w="574">
                    <a:moveTo>
                      <a:pt x="511" y="1"/>
                    </a:moveTo>
                    <a:cubicBezTo>
                      <a:pt x="365" y="42"/>
                      <a:pt x="219" y="105"/>
                      <a:pt x="73" y="167"/>
                    </a:cubicBezTo>
                    <a:cubicBezTo>
                      <a:pt x="0" y="204"/>
                      <a:pt x="55" y="321"/>
                      <a:pt x="126" y="321"/>
                    </a:cubicBezTo>
                    <a:cubicBezTo>
                      <a:pt x="136" y="321"/>
                      <a:pt x="147" y="319"/>
                      <a:pt x="157" y="313"/>
                    </a:cubicBezTo>
                    <a:cubicBezTo>
                      <a:pt x="303" y="251"/>
                      <a:pt x="428" y="167"/>
                      <a:pt x="553" y="63"/>
                    </a:cubicBezTo>
                    <a:cubicBezTo>
                      <a:pt x="574" y="21"/>
                      <a:pt x="553"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1"/>
              <p:cNvSpPr/>
              <p:nvPr/>
            </p:nvSpPr>
            <p:spPr>
              <a:xfrm>
                <a:off x="8318100" y="3707775"/>
                <a:ext cx="10450" cy="9275"/>
              </a:xfrm>
              <a:custGeom>
                <a:rect b="b" l="l" r="r" t="t"/>
                <a:pathLst>
                  <a:path extrusionOk="0" h="371" w="418">
                    <a:moveTo>
                      <a:pt x="332" y="0"/>
                    </a:moveTo>
                    <a:cubicBezTo>
                      <a:pt x="320" y="0"/>
                      <a:pt x="308" y="4"/>
                      <a:pt x="296" y="12"/>
                    </a:cubicBezTo>
                    <a:cubicBezTo>
                      <a:pt x="213" y="74"/>
                      <a:pt x="129" y="137"/>
                      <a:pt x="67" y="199"/>
                    </a:cubicBezTo>
                    <a:cubicBezTo>
                      <a:pt x="1" y="265"/>
                      <a:pt x="65" y="370"/>
                      <a:pt x="136" y="370"/>
                    </a:cubicBezTo>
                    <a:cubicBezTo>
                      <a:pt x="155" y="370"/>
                      <a:pt x="174" y="363"/>
                      <a:pt x="192" y="345"/>
                    </a:cubicBezTo>
                    <a:cubicBezTo>
                      <a:pt x="275" y="262"/>
                      <a:pt x="338" y="199"/>
                      <a:pt x="401" y="95"/>
                    </a:cubicBezTo>
                    <a:cubicBezTo>
                      <a:pt x="417" y="61"/>
                      <a:pt x="380"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1"/>
              <p:cNvSpPr/>
              <p:nvPr/>
            </p:nvSpPr>
            <p:spPr>
              <a:xfrm>
                <a:off x="8445425" y="2818475"/>
                <a:ext cx="10975" cy="5775"/>
              </a:xfrm>
              <a:custGeom>
                <a:rect b="b" l="l" r="r" t="t"/>
                <a:pathLst>
                  <a:path extrusionOk="0" h="231" w="439">
                    <a:moveTo>
                      <a:pt x="147" y="1"/>
                    </a:moveTo>
                    <a:cubicBezTo>
                      <a:pt x="1" y="22"/>
                      <a:pt x="1" y="230"/>
                      <a:pt x="147" y="230"/>
                    </a:cubicBezTo>
                    <a:cubicBezTo>
                      <a:pt x="209" y="230"/>
                      <a:pt x="293" y="230"/>
                      <a:pt x="376" y="209"/>
                    </a:cubicBezTo>
                    <a:cubicBezTo>
                      <a:pt x="439" y="168"/>
                      <a:pt x="439" y="63"/>
                      <a:pt x="376" y="43"/>
                    </a:cubicBezTo>
                    <a:cubicBezTo>
                      <a:pt x="293" y="22"/>
                      <a:pt x="209" y="1"/>
                      <a:pt x="1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1"/>
              <p:cNvSpPr/>
              <p:nvPr/>
            </p:nvSpPr>
            <p:spPr>
              <a:xfrm>
                <a:off x="8477825" y="2756425"/>
                <a:ext cx="20800" cy="5250"/>
              </a:xfrm>
              <a:custGeom>
                <a:rect b="b" l="l" r="r" t="t"/>
                <a:pathLst>
                  <a:path extrusionOk="0" h="210" w="832">
                    <a:moveTo>
                      <a:pt x="790" y="1"/>
                    </a:moveTo>
                    <a:cubicBezTo>
                      <a:pt x="540" y="22"/>
                      <a:pt x="311" y="43"/>
                      <a:pt x="60" y="84"/>
                    </a:cubicBezTo>
                    <a:cubicBezTo>
                      <a:pt x="1" y="84"/>
                      <a:pt x="17" y="198"/>
                      <a:pt x="91" y="209"/>
                    </a:cubicBezTo>
                    <a:lnTo>
                      <a:pt x="91" y="209"/>
                    </a:lnTo>
                    <a:cubicBezTo>
                      <a:pt x="337" y="187"/>
                      <a:pt x="564" y="146"/>
                      <a:pt x="790" y="84"/>
                    </a:cubicBezTo>
                    <a:cubicBezTo>
                      <a:pt x="832" y="63"/>
                      <a:pt x="832" y="1"/>
                      <a:pt x="790" y="1"/>
                    </a:cubicBezTo>
                    <a:close/>
                    <a:moveTo>
                      <a:pt x="91" y="209"/>
                    </a:moveTo>
                    <a:cubicBezTo>
                      <a:pt x="87" y="209"/>
                      <a:pt x="84" y="209"/>
                      <a:pt x="81" y="209"/>
                    </a:cubicBezTo>
                    <a:lnTo>
                      <a:pt x="102" y="209"/>
                    </a:lnTo>
                    <a:cubicBezTo>
                      <a:pt x="98" y="209"/>
                      <a:pt x="94" y="209"/>
                      <a:pt x="91" y="20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1"/>
              <p:cNvSpPr/>
              <p:nvPr/>
            </p:nvSpPr>
            <p:spPr>
              <a:xfrm>
                <a:off x="8478550" y="2812700"/>
                <a:ext cx="13700" cy="6475"/>
              </a:xfrm>
              <a:custGeom>
                <a:rect b="b" l="l" r="r" t="t"/>
                <a:pathLst>
                  <a:path extrusionOk="0" h="259" w="548">
                    <a:moveTo>
                      <a:pt x="466" y="0"/>
                    </a:moveTo>
                    <a:cubicBezTo>
                      <a:pt x="461" y="0"/>
                      <a:pt x="455" y="1"/>
                      <a:pt x="448" y="2"/>
                    </a:cubicBezTo>
                    <a:cubicBezTo>
                      <a:pt x="344" y="2"/>
                      <a:pt x="219" y="23"/>
                      <a:pt x="115" y="65"/>
                    </a:cubicBezTo>
                    <a:cubicBezTo>
                      <a:pt x="1" y="84"/>
                      <a:pt x="42" y="258"/>
                      <a:pt x="145" y="258"/>
                    </a:cubicBezTo>
                    <a:cubicBezTo>
                      <a:pt x="155" y="258"/>
                      <a:pt x="166" y="256"/>
                      <a:pt x="177" y="253"/>
                    </a:cubicBezTo>
                    <a:cubicBezTo>
                      <a:pt x="282" y="211"/>
                      <a:pt x="386" y="169"/>
                      <a:pt x="490" y="128"/>
                    </a:cubicBezTo>
                    <a:cubicBezTo>
                      <a:pt x="548" y="108"/>
                      <a:pt x="535"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1"/>
              <p:cNvSpPr/>
              <p:nvPr/>
            </p:nvSpPr>
            <p:spPr>
              <a:xfrm>
                <a:off x="8453775" y="2895650"/>
                <a:ext cx="14625" cy="4725"/>
              </a:xfrm>
              <a:custGeom>
                <a:rect b="b" l="l" r="r" t="t"/>
                <a:pathLst>
                  <a:path extrusionOk="0" h="189" w="585">
                    <a:moveTo>
                      <a:pt x="105" y="1"/>
                    </a:moveTo>
                    <a:cubicBezTo>
                      <a:pt x="0" y="1"/>
                      <a:pt x="0" y="168"/>
                      <a:pt x="105" y="188"/>
                    </a:cubicBezTo>
                    <a:cubicBezTo>
                      <a:pt x="251" y="188"/>
                      <a:pt x="376" y="168"/>
                      <a:pt x="522" y="147"/>
                    </a:cubicBezTo>
                    <a:cubicBezTo>
                      <a:pt x="584" y="147"/>
                      <a:pt x="584" y="42"/>
                      <a:pt x="522" y="22"/>
                    </a:cubicBezTo>
                    <a:cubicBezTo>
                      <a:pt x="376" y="1"/>
                      <a:pt x="251" y="1"/>
                      <a:pt x="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1"/>
              <p:cNvSpPr/>
              <p:nvPr/>
            </p:nvSpPr>
            <p:spPr>
              <a:xfrm>
                <a:off x="8436900" y="2973750"/>
                <a:ext cx="31500" cy="7975"/>
              </a:xfrm>
              <a:custGeom>
                <a:rect b="b" l="l" r="r" t="t"/>
                <a:pathLst>
                  <a:path extrusionOk="0" h="319" w="1260">
                    <a:moveTo>
                      <a:pt x="667" y="0"/>
                    </a:moveTo>
                    <a:cubicBezTo>
                      <a:pt x="482" y="0"/>
                      <a:pt x="300" y="37"/>
                      <a:pt x="133" y="110"/>
                    </a:cubicBezTo>
                    <a:cubicBezTo>
                      <a:pt x="0" y="129"/>
                      <a:pt x="40" y="303"/>
                      <a:pt x="158" y="303"/>
                    </a:cubicBezTo>
                    <a:cubicBezTo>
                      <a:pt x="170" y="303"/>
                      <a:pt x="182" y="301"/>
                      <a:pt x="195" y="297"/>
                    </a:cubicBezTo>
                    <a:lnTo>
                      <a:pt x="195" y="318"/>
                    </a:lnTo>
                    <a:cubicBezTo>
                      <a:pt x="529" y="235"/>
                      <a:pt x="863" y="256"/>
                      <a:pt x="1218" y="193"/>
                    </a:cubicBezTo>
                    <a:cubicBezTo>
                      <a:pt x="1259" y="172"/>
                      <a:pt x="1259" y="110"/>
                      <a:pt x="1218" y="110"/>
                    </a:cubicBezTo>
                    <a:cubicBezTo>
                      <a:pt x="1040" y="37"/>
                      <a:pt x="853"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1"/>
              <p:cNvSpPr/>
              <p:nvPr/>
            </p:nvSpPr>
            <p:spPr>
              <a:xfrm>
                <a:off x="8451225" y="3036450"/>
                <a:ext cx="28125" cy="6325"/>
              </a:xfrm>
              <a:custGeom>
                <a:rect b="b" l="l" r="r" t="t"/>
                <a:pathLst>
                  <a:path extrusionOk="0" h="253" w="1125">
                    <a:moveTo>
                      <a:pt x="1041" y="0"/>
                    </a:moveTo>
                    <a:cubicBezTo>
                      <a:pt x="728" y="0"/>
                      <a:pt x="436" y="21"/>
                      <a:pt x="123" y="84"/>
                    </a:cubicBezTo>
                    <a:cubicBezTo>
                      <a:pt x="24" y="84"/>
                      <a:pt x="0" y="252"/>
                      <a:pt x="105" y="252"/>
                    </a:cubicBezTo>
                    <a:cubicBezTo>
                      <a:pt x="110" y="252"/>
                      <a:pt x="116" y="252"/>
                      <a:pt x="123" y="251"/>
                    </a:cubicBezTo>
                    <a:cubicBezTo>
                      <a:pt x="436" y="251"/>
                      <a:pt x="749" y="188"/>
                      <a:pt x="1041" y="125"/>
                    </a:cubicBezTo>
                    <a:cubicBezTo>
                      <a:pt x="1124" y="105"/>
                      <a:pt x="1124"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1"/>
              <p:cNvSpPr/>
              <p:nvPr/>
            </p:nvSpPr>
            <p:spPr>
              <a:xfrm>
                <a:off x="8441500" y="3098975"/>
                <a:ext cx="18025" cy="7300"/>
              </a:xfrm>
              <a:custGeom>
                <a:rect b="b" l="l" r="r" t="t"/>
                <a:pathLst>
                  <a:path extrusionOk="0" h="292" w="721">
                    <a:moveTo>
                      <a:pt x="572" y="1"/>
                    </a:moveTo>
                    <a:cubicBezTo>
                      <a:pt x="457" y="1"/>
                      <a:pt x="322" y="107"/>
                      <a:pt x="223" y="107"/>
                    </a:cubicBezTo>
                    <a:cubicBezTo>
                      <a:pt x="199" y="107"/>
                      <a:pt x="177" y="101"/>
                      <a:pt x="158" y="86"/>
                    </a:cubicBezTo>
                    <a:cubicBezTo>
                      <a:pt x="144" y="79"/>
                      <a:pt x="131" y="76"/>
                      <a:pt x="118" y="76"/>
                    </a:cubicBezTo>
                    <a:cubicBezTo>
                      <a:pt x="51" y="76"/>
                      <a:pt x="1" y="158"/>
                      <a:pt x="53" y="211"/>
                    </a:cubicBezTo>
                    <a:cubicBezTo>
                      <a:pt x="99" y="241"/>
                      <a:pt x="156" y="261"/>
                      <a:pt x="216" y="261"/>
                    </a:cubicBezTo>
                    <a:cubicBezTo>
                      <a:pt x="238" y="261"/>
                      <a:pt x="260" y="258"/>
                      <a:pt x="283" y="252"/>
                    </a:cubicBezTo>
                    <a:cubicBezTo>
                      <a:pt x="320" y="252"/>
                      <a:pt x="417" y="201"/>
                      <a:pt x="493" y="176"/>
                    </a:cubicBezTo>
                    <a:lnTo>
                      <a:pt x="493" y="176"/>
                    </a:lnTo>
                    <a:cubicBezTo>
                      <a:pt x="492" y="180"/>
                      <a:pt x="491" y="185"/>
                      <a:pt x="491" y="190"/>
                    </a:cubicBezTo>
                    <a:cubicBezTo>
                      <a:pt x="500" y="262"/>
                      <a:pt x="544" y="291"/>
                      <a:pt x="591" y="291"/>
                    </a:cubicBezTo>
                    <a:cubicBezTo>
                      <a:pt x="653" y="291"/>
                      <a:pt x="721" y="240"/>
                      <a:pt x="721" y="169"/>
                    </a:cubicBezTo>
                    <a:cubicBezTo>
                      <a:pt x="721" y="86"/>
                      <a:pt x="679" y="23"/>
                      <a:pt x="596" y="2"/>
                    </a:cubicBezTo>
                    <a:cubicBezTo>
                      <a:pt x="588" y="1"/>
                      <a:pt x="580" y="1"/>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1"/>
              <p:cNvSpPr/>
              <p:nvPr/>
            </p:nvSpPr>
            <p:spPr>
              <a:xfrm>
                <a:off x="8430225" y="3155975"/>
                <a:ext cx="19400" cy="7075"/>
              </a:xfrm>
              <a:custGeom>
                <a:rect b="b" l="l" r="r" t="t"/>
                <a:pathLst>
                  <a:path extrusionOk="0" h="283" w="776">
                    <a:moveTo>
                      <a:pt x="531" y="1"/>
                    </a:moveTo>
                    <a:cubicBezTo>
                      <a:pt x="377" y="1"/>
                      <a:pt x="226" y="43"/>
                      <a:pt x="87" y="121"/>
                    </a:cubicBezTo>
                    <a:cubicBezTo>
                      <a:pt x="1" y="173"/>
                      <a:pt x="58" y="282"/>
                      <a:pt x="139" y="282"/>
                    </a:cubicBezTo>
                    <a:cubicBezTo>
                      <a:pt x="156" y="282"/>
                      <a:pt x="174" y="277"/>
                      <a:pt x="191" y="267"/>
                    </a:cubicBezTo>
                    <a:cubicBezTo>
                      <a:pt x="251" y="241"/>
                      <a:pt x="315" y="219"/>
                      <a:pt x="381" y="202"/>
                    </a:cubicBezTo>
                    <a:lnTo>
                      <a:pt x="381" y="202"/>
                    </a:lnTo>
                    <a:cubicBezTo>
                      <a:pt x="382" y="236"/>
                      <a:pt x="412" y="270"/>
                      <a:pt x="446" y="270"/>
                    </a:cubicBezTo>
                    <a:cubicBezTo>
                      <a:pt x="451" y="270"/>
                      <a:pt x="457" y="269"/>
                      <a:pt x="462" y="267"/>
                    </a:cubicBezTo>
                    <a:cubicBezTo>
                      <a:pt x="525" y="225"/>
                      <a:pt x="629" y="183"/>
                      <a:pt x="692" y="163"/>
                    </a:cubicBezTo>
                    <a:cubicBezTo>
                      <a:pt x="775" y="142"/>
                      <a:pt x="775" y="17"/>
                      <a:pt x="692" y="17"/>
                    </a:cubicBezTo>
                    <a:cubicBezTo>
                      <a:pt x="638" y="6"/>
                      <a:pt x="584" y="1"/>
                      <a:pt x="5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1"/>
              <p:cNvSpPr/>
              <p:nvPr/>
            </p:nvSpPr>
            <p:spPr>
              <a:xfrm>
                <a:off x="8476700" y="3145600"/>
                <a:ext cx="17775" cy="4875"/>
              </a:xfrm>
              <a:custGeom>
                <a:rect b="b" l="l" r="r" t="t"/>
                <a:pathLst>
                  <a:path extrusionOk="0" h="195" w="711">
                    <a:moveTo>
                      <a:pt x="335" y="1"/>
                    </a:moveTo>
                    <a:cubicBezTo>
                      <a:pt x="264" y="1"/>
                      <a:pt x="195" y="6"/>
                      <a:pt x="126" y="14"/>
                    </a:cubicBezTo>
                    <a:cubicBezTo>
                      <a:pt x="1" y="14"/>
                      <a:pt x="1" y="181"/>
                      <a:pt x="126" y="181"/>
                    </a:cubicBezTo>
                    <a:cubicBezTo>
                      <a:pt x="195" y="190"/>
                      <a:pt x="264" y="195"/>
                      <a:pt x="335" y="195"/>
                    </a:cubicBezTo>
                    <a:cubicBezTo>
                      <a:pt x="435" y="195"/>
                      <a:pt x="538" y="185"/>
                      <a:pt x="648" y="160"/>
                    </a:cubicBezTo>
                    <a:cubicBezTo>
                      <a:pt x="710" y="140"/>
                      <a:pt x="710" y="56"/>
                      <a:pt x="648" y="35"/>
                    </a:cubicBezTo>
                    <a:cubicBezTo>
                      <a:pt x="538" y="11"/>
                      <a:pt x="43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1"/>
              <p:cNvSpPr/>
              <p:nvPr/>
            </p:nvSpPr>
            <p:spPr>
              <a:xfrm>
                <a:off x="8449075" y="3189525"/>
                <a:ext cx="10975" cy="6500"/>
              </a:xfrm>
              <a:custGeom>
                <a:rect b="b" l="l" r="r" t="t"/>
                <a:pathLst>
                  <a:path extrusionOk="0" h="260" w="439">
                    <a:moveTo>
                      <a:pt x="306" y="0"/>
                    </a:moveTo>
                    <a:cubicBezTo>
                      <a:pt x="281" y="0"/>
                      <a:pt x="258" y="10"/>
                      <a:pt x="243" y="28"/>
                    </a:cubicBezTo>
                    <a:lnTo>
                      <a:pt x="243" y="28"/>
                    </a:lnTo>
                    <a:cubicBezTo>
                      <a:pt x="230" y="23"/>
                      <a:pt x="218" y="18"/>
                      <a:pt x="209" y="9"/>
                    </a:cubicBezTo>
                    <a:lnTo>
                      <a:pt x="105" y="9"/>
                    </a:lnTo>
                    <a:cubicBezTo>
                      <a:pt x="21" y="9"/>
                      <a:pt x="1" y="93"/>
                      <a:pt x="42" y="135"/>
                    </a:cubicBezTo>
                    <a:cubicBezTo>
                      <a:pt x="105" y="197"/>
                      <a:pt x="188" y="239"/>
                      <a:pt x="293" y="260"/>
                    </a:cubicBezTo>
                    <a:cubicBezTo>
                      <a:pt x="376" y="239"/>
                      <a:pt x="439" y="114"/>
                      <a:pt x="376" y="30"/>
                    </a:cubicBezTo>
                    <a:cubicBezTo>
                      <a:pt x="355" y="9"/>
                      <a:pt x="330" y="0"/>
                      <a:pt x="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1"/>
              <p:cNvSpPr/>
              <p:nvPr/>
            </p:nvSpPr>
            <p:spPr>
              <a:xfrm>
                <a:off x="8426100" y="3245375"/>
                <a:ext cx="24500" cy="10275"/>
              </a:xfrm>
              <a:custGeom>
                <a:rect b="b" l="l" r="r" t="t"/>
                <a:pathLst>
                  <a:path extrusionOk="0" h="411" w="980">
                    <a:moveTo>
                      <a:pt x="602" y="1"/>
                    </a:moveTo>
                    <a:cubicBezTo>
                      <a:pt x="400" y="1"/>
                      <a:pt x="190" y="106"/>
                      <a:pt x="64" y="257"/>
                    </a:cubicBezTo>
                    <a:cubicBezTo>
                      <a:pt x="0" y="321"/>
                      <a:pt x="59" y="410"/>
                      <a:pt x="128" y="410"/>
                    </a:cubicBezTo>
                    <a:cubicBezTo>
                      <a:pt x="148" y="410"/>
                      <a:pt x="170" y="402"/>
                      <a:pt x="189" y="383"/>
                    </a:cubicBezTo>
                    <a:cubicBezTo>
                      <a:pt x="316" y="256"/>
                      <a:pt x="481" y="186"/>
                      <a:pt x="651" y="186"/>
                    </a:cubicBezTo>
                    <a:cubicBezTo>
                      <a:pt x="733" y="186"/>
                      <a:pt x="817" y="203"/>
                      <a:pt x="899" y="237"/>
                    </a:cubicBezTo>
                    <a:cubicBezTo>
                      <a:pt x="907" y="239"/>
                      <a:pt x="915" y="241"/>
                      <a:pt x="922" y="241"/>
                    </a:cubicBezTo>
                    <a:cubicBezTo>
                      <a:pt x="966" y="241"/>
                      <a:pt x="979" y="189"/>
                      <a:pt x="961" y="153"/>
                    </a:cubicBezTo>
                    <a:cubicBezTo>
                      <a:pt x="862" y="46"/>
                      <a:pt x="734" y="1"/>
                      <a:pt x="6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1"/>
              <p:cNvSpPr/>
              <p:nvPr/>
            </p:nvSpPr>
            <p:spPr>
              <a:xfrm>
                <a:off x="8460850" y="2706900"/>
                <a:ext cx="15875" cy="6950"/>
              </a:xfrm>
              <a:custGeom>
                <a:rect b="b" l="l" r="r" t="t"/>
                <a:pathLst>
                  <a:path extrusionOk="0" h="278" w="635">
                    <a:moveTo>
                      <a:pt x="552" y="0"/>
                    </a:moveTo>
                    <a:cubicBezTo>
                      <a:pt x="385" y="21"/>
                      <a:pt x="260" y="63"/>
                      <a:pt x="114" y="105"/>
                    </a:cubicBezTo>
                    <a:cubicBezTo>
                      <a:pt x="1" y="123"/>
                      <a:pt x="40" y="278"/>
                      <a:pt x="126" y="278"/>
                    </a:cubicBezTo>
                    <a:cubicBezTo>
                      <a:pt x="135" y="278"/>
                      <a:pt x="145" y="276"/>
                      <a:pt x="155" y="272"/>
                    </a:cubicBezTo>
                    <a:cubicBezTo>
                      <a:pt x="301" y="251"/>
                      <a:pt x="447" y="209"/>
                      <a:pt x="572" y="146"/>
                    </a:cubicBezTo>
                    <a:cubicBezTo>
                      <a:pt x="635" y="105"/>
                      <a:pt x="614" y="21"/>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1"/>
              <p:cNvSpPr/>
              <p:nvPr/>
            </p:nvSpPr>
            <p:spPr>
              <a:xfrm>
                <a:off x="8483900" y="2630775"/>
                <a:ext cx="20450" cy="6625"/>
              </a:xfrm>
              <a:custGeom>
                <a:rect b="b" l="l" r="r" t="t"/>
                <a:pathLst>
                  <a:path extrusionOk="0" h="265" w="818">
                    <a:moveTo>
                      <a:pt x="539" y="1"/>
                    </a:moveTo>
                    <a:cubicBezTo>
                      <a:pt x="383" y="1"/>
                      <a:pt x="231" y="33"/>
                      <a:pt x="88" y="104"/>
                    </a:cubicBezTo>
                    <a:cubicBezTo>
                      <a:pt x="0" y="140"/>
                      <a:pt x="46" y="264"/>
                      <a:pt x="125" y="264"/>
                    </a:cubicBezTo>
                    <a:cubicBezTo>
                      <a:pt x="140" y="264"/>
                      <a:pt x="156" y="260"/>
                      <a:pt x="172" y="250"/>
                    </a:cubicBezTo>
                    <a:cubicBezTo>
                      <a:pt x="360" y="167"/>
                      <a:pt x="547" y="125"/>
                      <a:pt x="756" y="125"/>
                    </a:cubicBezTo>
                    <a:cubicBezTo>
                      <a:pt x="761" y="127"/>
                      <a:pt x="767" y="128"/>
                      <a:pt x="771" y="128"/>
                    </a:cubicBezTo>
                    <a:cubicBezTo>
                      <a:pt x="818" y="128"/>
                      <a:pt x="813" y="40"/>
                      <a:pt x="756" y="21"/>
                    </a:cubicBezTo>
                    <a:cubicBezTo>
                      <a:pt x="683" y="8"/>
                      <a:pt x="611" y="1"/>
                      <a:pt x="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1"/>
              <p:cNvSpPr/>
              <p:nvPr/>
            </p:nvSpPr>
            <p:spPr>
              <a:xfrm>
                <a:off x="8468900" y="2574375"/>
                <a:ext cx="25450" cy="7500"/>
              </a:xfrm>
              <a:custGeom>
                <a:rect b="b" l="l" r="r" t="t"/>
                <a:pathLst>
                  <a:path extrusionOk="0" h="300" w="1018">
                    <a:moveTo>
                      <a:pt x="943" y="0"/>
                    </a:moveTo>
                    <a:cubicBezTo>
                      <a:pt x="935" y="0"/>
                      <a:pt x="927" y="1"/>
                      <a:pt x="918" y="4"/>
                    </a:cubicBezTo>
                    <a:cubicBezTo>
                      <a:pt x="918" y="4"/>
                      <a:pt x="918" y="4"/>
                      <a:pt x="918" y="4"/>
                    </a:cubicBezTo>
                    <a:lnTo>
                      <a:pt x="918" y="4"/>
                    </a:lnTo>
                    <a:lnTo>
                      <a:pt x="626" y="45"/>
                    </a:lnTo>
                    <a:cubicBezTo>
                      <a:pt x="608" y="45"/>
                      <a:pt x="597" y="52"/>
                      <a:pt x="591" y="62"/>
                    </a:cubicBezTo>
                    <a:lnTo>
                      <a:pt x="591" y="62"/>
                    </a:lnTo>
                    <a:cubicBezTo>
                      <a:pt x="438" y="80"/>
                      <a:pt x="282" y="87"/>
                      <a:pt x="125" y="87"/>
                    </a:cubicBezTo>
                    <a:cubicBezTo>
                      <a:pt x="0" y="87"/>
                      <a:pt x="0" y="275"/>
                      <a:pt x="125" y="296"/>
                    </a:cubicBezTo>
                    <a:cubicBezTo>
                      <a:pt x="162" y="298"/>
                      <a:pt x="198" y="299"/>
                      <a:pt x="235" y="299"/>
                    </a:cubicBezTo>
                    <a:cubicBezTo>
                      <a:pt x="490" y="299"/>
                      <a:pt x="743" y="236"/>
                      <a:pt x="980" y="108"/>
                    </a:cubicBezTo>
                    <a:cubicBezTo>
                      <a:pt x="1018" y="71"/>
                      <a:pt x="1005" y="0"/>
                      <a:pt x="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1"/>
              <p:cNvSpPr/>
              <p:nvPr/>
            </p:nvSpPr>
            <p:spPr>
              <a:xfrm>
                <a:off x="8423525" y="2592700"/>
                <a:ext cx="17225" cy="6275"/>
              </a:xfrm>
              <a:custGeom>
                <a:rect b="b" l="l" r="r" t="t"/>
                <a:pathLst>
                  <a:path extrusionOk="0" h="251" w="689">
                    <a:moveTo>
                      <a:pt x="605" y="1"/>
                    </a:moveTo>
                    <a:cubicBezTo>
                      <a:pt x="438" y="21"/>
                      <a:pt x="251" y="63"/>
                      <a:pt x="84" y="105"/>
                    </a:cubicBezTo>
                    <a:cubicBezTo>
                      <a:pt x="0" y="126"/>
                      <a:pt x="42" y="251"/>
                      <a:pt x="126" y="251"/>
                    </a:cubicBezTo>
                    <a:cubicBezTo>
                      <a:pt x="292" y="209"/>
                      <a:pt x="459" y="167"/>
                      <a:pt x="626" y="126"/>
                    </a:cubicBezTo>
                    <a:cubicBezTo>
                      <a:pt x="689" y="105"/>
                      <a:pt x="689"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1"/>
              <p:cNvSpPr/>
              <p:nvPr/>
            </p:nvSpPr>
            <p:spPr>
              <a:xfrm>
                <a:off x="8448725" y="2659825"/>
                <a:ext cx="19675" cy="5425"/>
              </a:xfrm>
              <a:custGeom>
                <a:rect b="b" l="l" r="r" t="t"/>
                <a:pathLst>
                  <a:path extrusionOk="0" h="217" w="787">
                    <a:moveTo>
                      <a:pt x="609" y="1"/>
                    </a:moveTo>
                    <a:cubicBezTo>
                      <a:pt x="439" y="1"/>
                      <a:pt x="268" y="35"/>
                      <a:pt x="98" y="69"/>
                    </a:cubicBezTo>
                    <a:cubicBezTo>
                      <a:pt x="1" y="88"/>
                      <a:pt x="30" y="217"/>
                      <a:pt x="120" y="217"/>
                    </a:cubicBezTo>
                    <a:cubicBezTo>
                      <a:pt x="126" y="217"/>
                      <a:pt x="133" y="216"/>
                      <a:pt x="140" y="215"/>
                    </a:cubicBezTo>
                    <a:cubicBezTo>
                      <a:pt x="348" y="194"/>
                      <a:pt x="557" y="152"/>
                      <a:pt x="745" y="69"/>
                    </a:cubicBezTo>
                    <a:cubicBezTo>
                      <a:pt x="786" y="48"/>
                      <a:pt x="765" y="6"/>
                      <a:pt x="724" y="6"/>
                    </a:cubicBezTo>
                    <a:cubicBezTo>
                      <a:pt x="685" y="2"/>
                      <a:pt x="647" y="1"/>
                      <a:pt x="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1"/>
              <p:cNvSpPr/>
              <p:nvPr/>
            </p:nvSpPr>
            <p:spPr>
              <a:xfrm>
                <a:off x="8455500" y="2500025"/>
                <a:ext cx="18100" cy="6150"/>
              </a:xfrm>
              <a:custGeom>
                <a:rect b="b" l="l" r="r" t="t"/>
                <a:pathLst>
                  <a:path extrusionOk="0" h="246" w="724">
                    <a:moveTo>
                      <a:pt x="270" y="0"/>
                    </a:moveTo>
                    <a:cubicBezTo>
                      <a:pt x="220" y="0"/>
                      <a:pt x="170" y="6"/>
                      <a:pt x="119" y="16"/>
                    </a:cubicBezTo>
                    <a:cubicBezTo>
                      <a:pt x="0" y="36"/>
                      <a:pt x="50" y="205"/>
                      <a:pt x="162" y="205"/>
                    </a:cubicBezTo>
                    <a:cubicBezTo>
                      <a:pt x="169" y="205"/>
                      <a:pt x="175" y="205"/>
                      <a:pt x="182" y="204"/>
                    </a:cubicBezTo>
                    <a:cubicBezTo>
                      <a:pt x="233" y="189"/>
                      <a:pt x="288" y="182"/>
                      <a:pt x="343" y="182"/>
                    </a:cubicBezTo>
                    <a:cubicBezTo>
                      <a:pt x="443" y="182"/>
                      <a:pt x="546" y="205"/>
                      <a:pt x="640" y="245"/>
                    </a:cubicBezTo>
                    <a:cubicBezTo>
                      <a:pt x="682" y="245"/>
                      <a:pt x="724" y="204"/>
                      <a:pt x="682" y="162"/>
                    </a:cubicBezTo>
                    <a:cubicBezTo>
                      <a:pt x="572" y="51"/>
                      <a:pt x="425" y="0"/>
                      <a:pt x="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1"/>
              <p:cNvSpPr/>
              <p:nvPr/>
            </p:nvSpPr>
            <p:spPr>
              <a:xfrm>
                <a:off x="8879775" y="2706175"/>
                <a:ext cx="16200" cy="6475"/>
              </a:xfrm>
              <a:custGeom>
                <a:rect b="b" l="l" r="r" t="t"/>
                <a:pathLst>
                  <a:path extrusionOk="0" h="259" w="648">
                    <a:moveTo>
                      <a:pt x="243" y="0"/>
                    </a:moveTo>
                    <a:cubicBezTo>
                      <a:pt x="204" y="0"/>
                      <a:pt x="165" y="3"/>
                      <a:pt x="126" y="9"/>
                    </a:cubicBezTo>
                    <a:cubicBezTo>
                      <a:pt x="1" y="29"/>
                      <a:pt x="1" y="238"/>
                      <a:pt x="126" y="259"/>
                    </a:cubicBezTo>
                    <a:lnTo>
                      <a:pt x="126" y="238"/>
                    </a:lnTo>
                    <a:cubicBezTo>
                      <a:pt x="169" y="244"/>
                      <a:pt x="212" y="247"/>
                      <a:pt x="254" y="247"/>
                    </a:cubicBezTo>
                    <a:cubicBezTo>
                      <a:pt x="358" y="247"/>
                      <a:pt x="461" y="232"/>
                      <a:pt x="564" y="217"/>
                    </a:cubicBezTo>
                    <a:cubicBezTo>
                      <a:pt x="648" y="175"/>
                      <a:pt x="648" y="71"/>
                      <a:pt x="564" y="50"/>
                    </a:cubicBezTo>
                    <a:cubicBezTo>
                      <a:pt x="457" y="20"/>
                      <a:pt x="350"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1"/>
              <p:cNvSpPr/>
              <p:nvPr/>
            </p:nvSpPr>
            <p:spPr>
              <a:xfrm>
                <a:off x="8859450" y="2770300"/>
                <a:ext cx="17750" cy="5450"/>
              </a:xfrm>
              <a:custGeom>
                <a:rect b="b" l="l" r="r" t="t"/>
                <a:pathLst>
                  <a:path extrusionOk="0" h="218" w="710">
                    <a:moveTo>
                      <a:pt x="260" y="1"/>
                    </a:moveTo>
                    <a:cubicBezTo>
                      <a:pt x="215" y="1"/>
                      <a:pt x="170" y="3"/>
                      <a:pt x="126" y="9"/>
                    </a:cubicBezTo>
                    <a:cubicBezTo>
                      <a:pt x="0" y="30"/>
                      <a:pt x="0" y="197"/>
                      <a:pt x="126" y="218"/>
                    </a:cubicBezTo>
                    <a:cubicBezTo>
                      <a:pt x="292" y="218"/>
                      <a:pt x="459" y="197"/>
                      <a:pt x="647" y="176"/>
                    </a:cubicBezTo>
                    <a:cubicBezTo>
                      <a:pt x="710" y="155"/>
                      <a:pt x="710" y="72"/>
                      <a:pt x="647" y="51"/>
                    </a:cubicBezTo>
                    <a:cubicBezTo>
                      <a:pt x="510" y="20"/>
                      <a:pt x="383"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1"/>
              <p:cNvSpPr/>
              <p:nvPr/>
            </p:nvSpPr>
            <p:spPr>
              <a:xfrm>
                <a:off x="8833000" y="2854875"/>
                <a:ext cx="16575" cy="7475"/>
              </a:xfrm>
              <a:custGeom>
                <a:rect b="b" l="l" r="r" t="t"/>
                <a:pathLst>
                  <a:path extrusionOk="0" h="299" w="663">
                    <a:moveTo>
                      <a:pt x="174" y="1"/>
                    </a:moveTo>
                    <a:cubicBezTo>
                      <a:pt x="84" y="1"/>
                      <a:pt x="0" y="106"/>
                      <a:pt x="99" y="172"/>
                    </a:cubicBezTo>
                    <a:cubicBezTo>
                      <a:pt x="180" y="253"/>
                      <a:pt x="295" y="299"/>
                      <a:pt x="418" y="299"/>
                    </a:cubicBezTo>
                    <a:cubicBezTo>
                      <a:pt x="485" y="299"/>
                      <a:pt x="554" y="285"/>
                      <a:pt x="620" y="255"/>
                    </a:cubicBezTo>
                    <a:cubicBezTo>
                      <a:pt x="662" y="213"/>
                      <a:pt x="641" y="130"/>
                      <a:pt x="579" y="109"/>
                    </a:cubicBezTo>
                    <a:cubicBezTo>
                      <a:pt x="557" y="113"/>
                      <a:pt x="534" y="115"/>
                      <a:pt x="512" y="115"/>
                    </a:cubicBezTo>
                    <a:cubicBezTo>
                      <a:pt x="411" y="115"/>
                      <a:pt x="314" y="77"/>
                      <a:pt x="245" y="26"/>
                    </a:cubicBezTo>
                    <a:cubicBezTo>
                      <a:pt x="223" y="8"/>
                      <a:pt x="199" y="1"/>
                      <a:pt x="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1"/>
              <p:cNvSpPr/>
              <p:nvPr/>
            </p:nvSpPr>
            <p:spPr>
              <a:xfrm>
                <a:off x="8811500" y="2979675"/>
                <a:ext cx="12525" cy="7250"/>
              </a:xfrm>
              <a:custGeom>
                <a:rect b="b" l="l" r="r" t="t"/>
                <a:pathLst>
                  <a:path extrusionOk="0" h="290" w="501">
                    <a:moveTo>
                      <a:pt x="193" y="1"/>
                    </a:moveTo>
                    <a:cubicBezTo>
                      <a:pt x="87" y="1"/>
                      <a:pt x="1" y="171"/>
                      <a:pt x="125" y="206"/>
                    </a:cubicBezTo>
                    <a:lnTo>
                      <a:pt x="125" y="227"/>
                    </a:lnTo>
                    <a:cubicBezTo>
                      <a:pt x="208" y="269"/>
                      <a:pt x="292" y="290"/>
                      <a:pt x="396" y="290"/>
                    </a:cubicBezTo>
                    <a:cubicBezTo>
                      <a:pt x="458" y="290"/>
                      <a:pt x="500" y="206"/>
                      <a:pt x="458" y="165"/>
                    </a:cubicBezTo>
                    <a:cubicBezTo>
                      <a:pt x="396" y="102"/>
                      <a:pt x="333" y="60"/>
                      <a:pt x="250" y="19"/>
                    </a:cubicBezTo>
                    <a:cubicBezTo>
                      <a:pt x="231" y="6"/>
                      <a:pt x="21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1"/>
              <p:cNvSpPr/>
              <p:nvPr/>
            </p:nvSpPr>
            <p:spPr>
              <a:xfrm>
                <a:off x="8830675" y="2764625"/>
                <a:ext cx="11025" cy="6025"/>
              </a:xfrm>
              <a:custGeom>
                <a:rect b="b" l="l" r="r" t="t"/>
                <a:pathLst>
                  <a:path extrusionOk="0" h="241" w="441">
                    <a:moveTo>
                      <a:pt x="233" y="1"/>
                    </a:moveTo>
                    <a:cubicBezTo>
                      <a:pt x="174" y="1"/>
                      <a:pt x="114" y="22"/>
                      <a:pt x="67" y="69"/>
                    </a:cubicBezTo>
                    <a:cubicBezTo>
                      <a:pt x="1" y="135"/>
                      <a:pt x="78" y="240"/>
                      <a:pt x="155" y="240"/>
                    </a:cubicBezTo>
                    <a:cubicBezTo>
                      <a:pt x="175" y="240"/>
                      <a:pt x="195" y="233"/>
                      <a:pt x="213" y="215"/>
                    </a:cubicBezTo>
                    <a:cubicBezTo>
                      <a:pt x="234" y="205"/>
                      <a:pt x="255" y="199"/>
                      <a:pt x="273" y="199"/>
                    </a:cubicBezTo>
                    <a:cubicBezTo>
                      <a:pt x="291" y="199"/>
                      <a:pt x="307" y="205"/>
                      <a:pt x="317" y="215"/>
                    </a:cubicBezTo>
                    <a:cubicBezTo>
                      <a:pt x="326" y="217"/>
                      <a:pt x="335" y="218"/>
                      <a:pt x="342" y="218"/>
                    </a:cubicBezTo>
                    <a:cubicBezTo>
                      <a:pt x="409" y="218"/>
                      <a:pt x="440" y="146"/>
                      <a:pt x="421" y="90"/>
                    </a:cubicBezTo>
                    <a:cubicBezTo>
                      <a:pt x="376" y="33"/>
                      <a:pt x="305"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1"/>
              <p:cNvSpPr/>
              <p:nvPr/>
            </p:nvSpPr>
            <p:spPr>
              <a:xfrm>
                <a:off x="8871750" y="2863175"/>
                <a:ext cx="13275" cy="6425"/>
              </a:xfrm>
              <a:custGeom>
                <a:rect b="b" l="l" r="r" t="t"/>
                <a:pathLst>
                  <a:path extrusionOk="0" h="257" w="531">
                    <a:moveTo>
                      <a:pt x="125" y="1"/>
                    </a:moveTo>
                    <a:cubicBezTo>
                      <a:pt x="40" y="1"/>
                      <a:pt x="1" y="157"/>
                      <a:pt x="113" y="194"/>
                    </a:cubicBezTo>
                    <a:cubicBezTo>
                      <a:pt x="197" y="236"/>
                      <a:pt x="322" y="257"/>
                      <a:pt x="426" y="257"/>
                    </a:cubicBezTo>
                    <a:cubicBezTo>
                      <a:pt x="489" y="257"/>
                      <a:pt x="531" y="194"/>
                      <a:pt x="468" y="153"/>
                    </a:cubicBezTo>
                    <a:cubicBezTo>
                      <a:pt x="385" y="90"/>
                      <a:pt x="259" y="48"/>
                      <a:pt x="155" y="7"/>
                    </a:cubicBezTo>
                    <a:cubicBezTo>
                      <a:pt x="145" y="2"/>
                      <a:pt x="135"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1"/>
              <p:cNvSpPr/>
              <p:nvPr/>
            </p:nvSpPr>
            <p:spPr>
              <a:xfrm>
                <a:off x="8833900" y="2671175"/>
                <a:ext cx="18200" cy="8725"/>
              </a:xfrm>
              <a:custGeom>
                <a:rect b="b" l="l" r="r" t="t"/>
                <a:pathLst>
                  <a:path extrusionOk="0" h="349" w="728">
                    <a:moveTo>
                      <a:pt x="233" y="1"/>
                    </a:moveTo>
                    <a:cubicBezTo>
                      <a:pt x="197" y="1"/>
                      <a:pt x="161" y="4"/>
                      <a:pt x="126" y="11"/>
                    </a:cubicBezTo>
                    <a:cubicBezTo>
                      <a:pt x="0" y="11"/>
                      <a:pt x="0" y="199"/>
                      <a:pt x="126" y="199"/>
                    </a:cubicBezTo>
                    <a:cubicBezTo>
                      <a:pt x="147" y="196"/>
                      <a:pt x="169" y="195"/>
                      <a:pt x="190" y="195"/>
                    </a:cubicBezTo>
                    <a:cubicBezTo>
                      <a:pt x="335" y="195"/>
                      <a:pt x="478" y="254"/>
                      <a:pt x="605" y="345"/>
                    </a:cubicBezTo>
                    <a:cubicBezTo>
                      <a:pt x="614" y="348"/>
                      <a:pt x="622" y="349"/>
                      <a:pt x="630" y="349"/>
                    </a:cubicBezTo>
                    <a:cubicBezTo>
                      <a:pt x="683" y="349"/>
                      <a:pt x="728" y="295"/>
                      <a:pt x="710" y="240"/>
                    </a:cubicBezTo>
                    <a:cubicBezTo>
                      <a:pt x="588" y="85"/>
                      <a:pt x="409"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1"/>
              <p:cNvSpPr/>
              <p:nvPr/>
            </p:nvSpPr>
            <p:spPr>
              <a:xfrm>
                <a:off x="8166550" y="2896150"/>
                <a:ext cx="6175" cy="3750"/>
              </a:xfrm>
              <a:custGeom>
                <a:rect b="b" l="l" r="r" t="t"/>
                <a:pathLst>
                  <a:path extrusionOk="0" h="150" w="247">
                    <a:moveTo>
                      <a:pt x="68" y="0"/>
                    </a:moveTo>
                    <a:cubicBezTo>
                      <a:pt x="1" y="0"/>
                      <a:pt x="1" y="149"/>
                      <a:pt x="68" y="149"/>
                    </a:cubicBezTo>
                    <a:cubicBezTo>
                      <a:pt x="72" y="149"/>
                      <a:pt x="76" y="149"/>
                      <a:pt x="80" y="148"/>
                    </a:cubicBezTo>
                    <a:lnTo>
                      <a:pt x="184" y="127"/>
                    </a:lnTo>
                    <a:cubicBezTo>
                      <a:pt x="247" y="106"/>
                      <a:pt x="247" y="43"/>
                      <a:pt x="184" y="22"/>
                    </a:cubicBezTo>
                    <a:lnTo>
                      <a:pt x="80" y="2"/>
                    </a:lnTo>
                    <a:cubicBezTo>
                      <a:pt x="76" y="1"/>
                      <a:pt x="72" y="0"/>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1"/>
              <p:cNvSpPr/>
              <p:nvPr/>
            </p:nvSpPr>
            <p:spPr>
              <a:xfrm>
                <a:off x="8162950" y="2912225"/>
                <a:ext cx="24650" cy="10650"/>
              </a:xfrm>
              <a:custGeom>
                <a:rect b="b" l="l" r="r" t="t"/>
                <a:pathLst>
                  <a:path extrusionOk="0" h="426" w="986">
                    <a:moveTo>
                      <a:pt x="842" y="0"/>
                    </a:moveTo>
                    <a:cubicBezTo>
                      <a:pt x="832" y="0"/>
                      <a:pt x="820" y="2"/>
                      <a:pt x="808" y="5"/>
                    </a:cubicBezTo>
                    <a:cubicBezTo>
                      <a:pt x="704" y="26"/>
                      <a:pt x="600" y="47"/>
                      <a:pt x="495" y="68"/>
                    </a:cubicBezTo>
                    <a:cubicBezTo>
                      <a:pt x="477" y="72"/>
                      <a:pt x="463" y="83"/>
                      <a:pt x="455" y="97"/>
                    </a:cubicBezTo>
                    <a:lnTo>
                      <a:pt x="455" y="97"/>
                    </a:lnTo>
                    <a:cubicBezTo>
                      <a:pt x="320" y="145"/>
                      <a:pt x="189" y="210"/>
                      <a:pt x="57" y="297"/>
                    </a:cubicBezTo>
                    <a:cubicBezTo>
                      <a:pt x="0" y="335"/>
                      <a:pt x="30" y="425"/>
                      <a:pt x="98" y="425"/>
                    </a:cubicBezTo>
                    <a:cubicBezTo>
                      <a:pt x="105" y="425"/>
                      <a:pt x="112" y="424"/>
                      <a:pt x="120" y="422"/>
                    </a:cubicBezTo>
                    <a:cubicBezTo>
                      <a:pt x="343" y="329"/>
                      <a:pt x="567" y="269"/>
                      <a:pt x="790" y="228"/>
                    </a:cubicBezTo>
                    <a:lnTo>
                      <a:pt x="790" y="228"/>
                    </a:lnTo>
                    <a:cubicBezTo>
                      <a:pt x="803" y="230"/>
                      <a:pt x="816" y="232"/>
                      <a:pt x="829" y="235"/>
                    </a:cubicBezTo>
                    <a:lnTo>
                      <a:pt x="829" y="221"/>
                    </a:lnTo>
                    <a:lnTo>
                      <a:pt x="829" y="221"/>
                    </a:lnTo>
                    <a:cubicBezTo>
                      <a:pt x="843" y="218"/>
                      <a:pt x="857" y="216"/>
                      <a:pt x="871" y="214"/>
                    </a:cubicBezTo>
                    <a:cubicBezTo>
                      <a:pt x="985" y="195"/>
                      <a:pt x="960" y="0"/>
                      <a:pt x="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1"/>
              <p:cNvSpPr/>
              <p:nvPr/>
            </p:nvSpPr>
            <p:spPr>
              <a:xfrm>
                <a:off x="8172650" y="2946775"/>
                <a:ext cx="16250" cy="9950"/>
              </a:xfrm>
              <a:custGeom>
                <a:rect b="b" l="l" r="r" t="t"/>
                <a:pathLst>
                  <a:path extrusionOk="0" h="398" w="650">
                    <a:moveTo>
                      <a:pt x="449" y="0"/>
                    </a:moveTo>
                    <a:cubicBezTo>
                      <a:pt x="284" y="0"/>
                      <a:pt x="126" y="87"/>
                      <a:pt x="45" y="250"/>
                    </a:cubicBezTo>
                    <a:cubicBezTo>
                      <a:pt x="0" y="324"/>
                      <a:pt x="71" y="398"/>
                      <a:pt x="145" y="398"/>
                    </a:cubicBezTo>
                    <a:cubicBezTo>
                      <a:pt x="176" y="398"/>
                      <a:pt x="208" y="385"/>
                      <a:pt x="232" y="354"/>
                    </a:cubicBezTo>
                    <a:cubicBezTo>
                      <a:pt x="316" y="208"/>
                      <a:pt x="420" y="208"/>
                      <a:pt x="566" y="167"/>
                    </a:cubicBezTo>
                    <a:cubicBezTo>
                      <a:pt x="629" y="146"/>
                      <a:pt x="650" y="42"/>
                      <a:pt x="587" y="21"/>
                    </a:cubicBezTo>
                    <a:cubicBezTo>
                      <a:pt x="542" y="7"/>
                      <a:pt x="495"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1"/>
              <p:cNvSpPr/>
              <p:nvPr/>
            </p:nvSpPr>
            <p:spPr>
              <a:xfrm>
                <a:off x="8220700" y="2941700"/>
                <a:ext cx="20875" cy="9875"/>
              </a:xfrm>
              <a:custGeom>
                <a:rect b="b" l="l" r="r" t="t"/>
                <a:pathLst>
                  <a:path extrusionOk="0" h="395" w="835">
                    <a:moveTo>
                      <a:pt x="572" y="0"/>
                    </a:moveTo>
                    <a:cubicBezTo>
                      <a:pt x="386" y="0"/>
                      <a:pt x="202" y="75"/>
                      <a:pt x="83" y="224"/>
                    </a:cubicBezTo>
                    <a:cubicBezTo>
                      <a:pt x="1" y="290"/>
                      <a:pt x="75" y="395"/>
                      <a:pt x="161" y="395"/>
                    </a:cubicBezTo>
                    <a:cubicBezTo>
                      <a:pt x="184" y="395"/>
                      <a:pt x="207" y="387"/>
                      <a:pt x="229" y="370"/>
                    </a:cubicBezTo>
                    <a:cubicBezTo>
                      <a:pt x="396" y="265"/>
                      <a:pt x="584" y="182"/>
                      <a:pt x="772" y="161"/>
                    </a:cubicBezTo>
                    <a:cubicBezTo>
                      <a:pt x="834" y="140"/>
                      <a:pt x="834" y="57"/>
                      <a:pt x="792" y="36"/>
                    </a:cubicBezTo>
                    <a:cubicBezTo>
                      <a:pt x="721" y="12"/>
                      <a:pt x="646" y="0"/>
                      <a:pt x="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1"/>
              <p:cNvSpPr/>
              <p:nvPr/>
            </p:nvSpPr>
            <p:spPr>
              <a:xfrm>
                <a:off x="8200725" y="2912350"/>
                <a:ext cx="13200" cy="6550"/>
              </a:xfrm>
              <a:custGeom>
                <a:rect b="b" l="l" r="r" t="t"/>
                <a:pathLst>
                  <a:path extrusionOk="0" h="262" w="528">
                    <a:moveTo>
                      <a:pt x="423" y="0"/>
                    </a:moveTo>
                    <a:lnTo>
                      <a:pt x="111" y="63"/>
                    </a:lnTo>
                    <a:cubicBezTo>
                      <a:pt x="0" y="81"/>
                      <a:pt x="36" y="261"/>
                      <a:pt x="145" y="261"/>
                    </a:cubicBezTo>
                    <a:cubicBezTo>
                      <a:pt x="160" y="261"/>
                      <a:pt x="177" y="258"/>
                      <a:pt x="194" y="251"/>
                    </a:cubicBezTo>
                    <a:lnTo>
                      <a:pt x="465" y="105"/>
                    </a:lnTo>
                    <a:cubicBezTo>
                      <a:pt x="528" y="84"/>
                      <a:pt x="486"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1"/>
              <p:cNvSpPr/>
              <p:nvPr/>
            </p:nvSpPr>
            <p:spPr>
              <a:xfrm>
                <a:off x="8188100" y="2996075"/>
                <a:ext cx="18750" cy="9250"/>
              </a:xfrm>
              <a:custGeom>
                <a:rect b="b" l="l" r="r" t="t"/>
                <a:pathLst>
                  <a:path extrusionOk="0" h="370" w="750">
                    <a:moveTo>
                      <a:pt x="649" y="1"/>
                    </a:moveTo>
                    <a:cubicBezTo>
                      <a:pt x="638" y="1"/>
                      <a:pt x="627" y="3"/>
                      <a:pt x="616" y="9"/>
                    </a:cubicBezTo>
                    <a:cubicBezTo>
                      <a:pt x="449" y="51"/>
                      <a:pt x="261" y="114"/>
                      <a:pt x="94" y="176"/>
                    </a:cubicBezTo>
                    <a:cubicBezTo>
                      <a:pt x="0" y="214"/>
                      <a:pt x="25" y="370"/>
                      <a:pt x="122" y="370"/>
                    </a:cubicBezTo>
                    <a:cubicBezTo>
                      <a:pt x="133" y="370"/>
                      <a:pt x="144" y="368"/>
                      <a:pt x="157" y="364"/>
                    </a:cubicBezTo>
                    <a:cubicBezTo>
                      <a:pt x="324" y="301"/>
                      <a:pt x="511" y="218"/>
                      <a:pt x="678" y="134"/>
                    </a:cubicBezTo>
                    <a:cubicBezTo>
                      <a:pt x="750" y="99"/>
                      <a:pt x="714" y="1"/>
                      <a:pt x="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1"/>
              <p:cNvSpPr/>
              <p:nvPr/>
            </p:nvSpPr>
            <p:spPr>
              <a:xfrm>
                <a:off x="8190725" y="3062525"/>
                <a:ext cx="19550" cy="10650"/>
              </a:xfrm>
              <a:custGeom>
                <a:rect b="b" l="l" r="r" t="t"/>
                <a:pathLst>
                  <a:path extrusionOk="0" h="426" w="782">
                    <a:moveTo>
                      <a:pt x="719" y="0"/>
                    </a:moveTo>
                    <a:cubicBezTo>
                      <a:pt x="490" y="84"/>
                      <a:pt x="281" y="167"/>
                      <a:pt x="73" y="292"/>
                    </a:cubicBezTo>
                    <a:cubicBezTo>
                      <a:pt x="1" y="328"/>
                      <a:pt x="52" y="426"/>
                      <a:pt x="121" y="426"/>
                    </a:cubicBezTo>
                    <a:cubicBezTo>
                      <a:pt x="133" y="426"/>
                      <a:pt x="144" y="423"/>
                      <a:pt x="156" y="417"/>
                    </a:cubicBezTo>
                    <a:cubicBezTo>
                      <a:pt x="365" y="334"/>
                      <a:pt x="573" y="209"/>
                      <a:pt x="761" y="84"/>
                    </a:cubicBezTo>
                    <a:cubicBezTo>
                      <a:pt x="782" y="63"/>
                      <a:pt x="761" y="0"/>
                      <a:pt x="7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1"/>
              <p:cNvSpPr/>
              <p:nvPr/>
            </p:nvSpPr>
            <p:spPr>
              <a:xfrm>
                <a:off x="8219900" y="3031675"/>
                <a:ext cx="25175" cy="11225"/>
              </a:xfrm>
              <a:custGeom>
                <a:rect b="b" l="l" r="r" t="t"/>
                <a:pathLst>
                  <a:path extrusionOk="0" h="449" w="1007">
                    <a:moveTo>
                      <a:pt x="908" y="1"/>
                    </a:moveTo>
                    <a:cubicBezTo>
                      <a:pt x="902" y="1"/>
                      <a:pt x="894" y="2"/>
                      <a:pt x="887" y="4"/>
                    </a:cubicBezTo>
                    <a:cubicBezTo>
                      <a:pt x="595" y="66"/>
                      <a:pt x="324" y="170"/>
                      <a:pt x="74" y="296"/>
                    </a:cubicBezTo>
                    <a:cubicBezTo>
                      <a:pt x="0" y="332"/>
                      <a:pt x="7" y="449"/>
                      <a:pt x="81" y="449"/>
                    </a:cubicBezTo>
                    <a:cubicBezTo>
                      <a:pt x="91" y="449"/>
                      <a:pt x="102" y="447"/>
                      <a:pt x="115" y="442"/>
                    </a:cubicBezTo>
                    <a:cubicBezTo>
                      <a:pt x="386" y="379"/>
                      <a:pt x="678" y="275"/>
                      <a:pt x="950" y="129"/>
                    </a:cubicBezTo>
                    <a:cubicBezTo>
                      <a:pt x="1007" y="91"/>
                      <a:pt x="977"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1"/>
              <p:cNvSpPr/>
              <p:nvPr/>
            </p:nvSpPr>
            <p:spPr>
              <a:xfrm>
                <a:off x="8234225" y="3110750"/>
                <a:ext cx="17250" cy="8800"/>
              </a:xfrm>
              <a:custGeom>
                <a:rect b="b" l="l" r="r" t="t"/>
                <a:pathLst>
                  <a:path extrusionOk="0" h="352" w="690">
                    <a:moveTo>
                      <a:pt x="532" y="0"/>
                    </a:moveTo>
                    <a:cubicBezTo>
                      <a:pt x="349" y="0"/>
                      <a:pt x="185" y="81"/>
                      <a:pt x="64" y="219"/>
                    </a:cubicBezTo>
                    <a:cubicBezTo>
                      <a:pt x="0" y="267"/>
                      <a:pt x="58" y="352"/>
                      <a:pt x="126" y="352"/>
                    </a:cubicBezTo>
                    <a:cubicBezTo>
                      <a:pt x="147" y="352"/>
                      <a:pt x="169" y="343"/>
                      <a:pt x="189" y="324"/>
                    </a:cubicBezTo>
                    <a:cubicBezTo>
                      <a:pt x="314" y="219"/>
                      <a:pt x="481" y="157"/>
                      <a:pt x="648" y="115"/>
                    </a:cubicBezTo>
                    <a:cubicBezTo>
                      <a:pt x="689" y="94"/>
                      <a:pt x="689" y="32"/>
                      <a:pt x="648" y="11"/>
                    </a:cubicBezTo>
                    <a:cubicBezTo>
                      <a:pt x="608" y="4"/>
                      <a:pt x="570"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1"/>
              <p:cNvSpPr/>
              <p:nvPr/>
            </p:nvSpPr>
            <p:spPr>
              <a:xfrm>
                <a:off x="8236200" y="3164475"/>
                <a:ext cx="17550" cy="11575"/>
              </a:xfrm>
              <a:custGeom>
                <a:rect b="b" l="l" r="r" t="t"/>
                <a:pathLst>
                  <a:path extrusionOk="0" h="463" w="702">
                    <a:moveTo>
                      <a:pt x="587" y="1"/>
                    </a:moveTo>
                    <a:cubicBezTo>
                      <a:pt x="574" y="1"/>
                      <a:pt x="561" y="4"/>
                      <a:pt x="548" y="10"/>
                    </a:cubicBezTo>
                    <a:cubicBezTo>
                      <a:pt x="402" y="94"/>
                      <a:pt x="235" y="177"/>
                      <a:pt x="89" y="281"/>
                    </a:cubicBezTo>
                    <a:cubicBezTo>
                      <a:pt x="1" y="334"/>
                      <a:pt x="62" y="462"/>
                      <a:pt x="146" y="462"/>
                    </a:cubicBezTo>
                    <a:cubicBezTo>
                      <a:pt x="161" y="462"/>
                      <a:pt x="177" y="458"/>
                      <a:pt x="193" y="448"/>
                    </a:cubicBezTo>
                    <a:cubicBezTo>
                      <a:pt x="327" y="353"/>
                      <a:pt x="479" y="257"/>
                      <a:pt x="616" y="145"/>
                    </a:cubicBezTo>
                    <a:lnTo>
                      <a:pt x="616" y="145"/>
                    </a:lnTo>
                    <a:lnTo>
                      <a:pt x="631" y="135"/>
                    </a:lnTo>
                    <a:cubicBezTo>
                      <a:pt x="701" y="83"/>
                      <a:pt x="654" y="1"/>
                      <a:pt x="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1"/>
              <p:cNvSpPr/>
              <p:nvPr/>
            </p:nvSpPr>
            <p:spPr>
              <a:xfrm>
                <a:off x="8165700" y="2842800"/>
                <a:ext cx="24775" cy="6075"/>
              </a:xfrm>
              <a:custGeom>
                <a:rect b="b" l="l" r="r" t="t"/>
                <a:pathLst>
                  <a:path extrusionOk="0" h="243" w="991">
                    <a:moveTo>
                      <a:pt x="703" y="0"/>
                    </a:moveTo>
                    <a:cubicBezTo>
                      <a:pt x="500" y="0"/>
                      <a:pt x="297" y="24"/>
                      <a:pt x="93" y="71"/>
                    </a:cubicBezTo>
                    <a:cubicBezTo>
                      <a:pt x="89" y="70"/>
                      <a:pt x="84" y="69"/>
                      <a:pt x="80" y="69"/>
                    </a:cubicBezTo>
                    <a:cubicBezTo>
                      <a:pt x="0" y="69"/>
                      <a:pt x="29" y="243"/>
                      <a:pt x="110" y="243"/>
                    </a:cubicBezTo>
                    <a:cubicBezTo>
                      <a:pt x="118" y="243"/>
                      <a:pt x="126" y="241"/>
                      <a:pt x="135" y="238"/>
                    </a:cubicBezTo>
                    <a:cubicBezTo>
                      <a:pt x="406" y="217"/>
                      <a:pt x="677" y="175"/>
                      <a:pt x="928" y="92"/>
                    </a:cubicBezTo>
                    <a:cubicBezTo>
                      <a:pt x="990" y="71"/>
                      <a:pt x="969" y="8"/>
                      <a:pt x="907" y="8"/>
                    </a:cubicBezTo>
                    <a:cubicBezTo>
                      <a:pt x="839" y="3"/>
                      <a:pt x="771" y="0"/>
                      <a:pt x="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1"/>
              <p:cNvSpPr/>
              <p:nvPr/>
            </p:nvSpPr>
            <p:spPr>
              <a:xfrm>
                <a:off x="8176350" y="2873750"/>
                <a:ext cx="8900" cy="3150"/>
              </a:xfrm>
              <a:custGeom>
                <a:rect b="b" l="l" r="r" t="t"/>
                <a:pathLst>
                  <a:path extrusionOk="0" h="126" w="356">
                    <a:moveTo>
                      <a:pt x="84" y="1"/>
                    </a:moveTo>
                    <a:cubicBezTo>
                      <a:pt x="1" y="1"/>
                      <a:pt x="1" y="126"/>
                      <a:pt x="84" y="126"/>
                    </a:cubicBezTo>
                    <a:lnTo>
                      <a:pt x="293" y="105"/>
                    </a:lnTo>
                    <a:cubicBezTo>
                      <a:pt x="356" y="105"/>
                      <a:pt x="356" y="1"/>
                      <a:pt x="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1"/>
              <p:cNvSpPr/>
              <p:nvPr/>
            </p:nvSpPr>
            <p:spPr>
              <a:xfrm>
                <a:off x="8545375" y="3206875"/>
                <a:ext cx="14800" cy="9350"/>
              </a:xfrm>
              <a:custGeom>
                <a:rect b="b" l="l" r="r" t="t"/>
                <a:pathLst>
                  <a:path extrusionOk="0" h="374" w="592">
                    <a:moveTo>
                      <a:pt x="272" y="1"/>
                    </a:moveTo>
                    <a:cubicBezTo>
                      <a:pt x="211" y="1"/>
                      <a:pt x="149" y="16"/>
                      <a:pt x="91" y="45"/>
                    </a:cubicBezTo>
                    <a:cubicBezTo>
                      <a:pt x="1" y="81"/>
                      <a:pt x="65" y="225"/>
                      <a:pt x="151" y="225"/>
                    </a:cubicBezTo>
                    <a:cubicBezTo>
                      <a:pt x="166" y="225"/>
                      <a:pt x="180" y="221"/>
                      <a:pt x="195" y="212"/>
                    </a:cubicBezTo>
                    <a:lnTo>
                      <a:pt x="195" y="233"/>
                    </a:lnTo>
                    <a:cubicBezTo>
                      <a:pt x="237" y="191"/>
                      <a:pt x="299" y="191"/>
                      <a:pt x="341" y="191"/>
                    </a:cubicBezTo>
                    <a:cubicBezTo>
                      <a:pt x="341" y="191"/>
                      <a:pt x="360" y="202"/>
                      <a:pt x="382" y="217"/>
                    </a:cubicBezTo>
                    <a:lnTo>
                      <a:pt x="382" y="217"/>
                    </a:lnTo>
                    <a:cubicBezTo>
                      <a:pt x="338" y="271"/>
                      <a:pt x="397" y="373"/>
                      <a:pt x="467" y="373"/>
                    </a:cubicBezTo>
                    <a:cubicBezTo>
                      <a:pt x="495" y="373"/>
                      <a:pt x="524" y="357"/>
                      <a:pt x="549" y="317"/>
                    </a:cubicBezTo>
                    <a:cubicBezTo>
                      <a:pt x="591" y="233"/>
                      <a:pt x="570" y="108"/>
                      <a:pt x="466" y="66"/>
                    </a:cubicBezTo>
                    <a:cubicBezTo>
                      <a:pt x="410" y="22"/>
                      <a:pt x="342"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1"/>
              <p:cNvSpPr/>
              <p:nvPr/>
            </p:nvSpPr>
            <p:spPr>
              <a:xfrm>
                <a:off x="8551275" y="3140725"/>
                <a:ext cx="15150" cy="5775"/>
              </a:xfrm>
              <a:custGeom>
                <a:rect b="b" l="l" r="r" t="t"/>
                <a:pathLst>
                  <a:path extrusionOk="0" h="231" w="606">
                    <a:moveTo>
                      <a:pt x="147" y="1"/>
                    </a:moveTo>
                    <a:cubicBezTo>
                      <a:pt x="1" y="1"/>
                      <a:pt x="1" y="230"/>
                      <a:pt x="147" y="230"/>
                    </a:cubicBezTo>
                    <a:cubicBezTo>
                      <a:pt x="272" y="230"/>
                      <a:pt x="397" y="209"/>
                      <a:pt x="522" y="189"/>
                    </a:cubicBezTo>
                    <a:cubicBezTo>
                      <a:pt x="605" y="168"/>
                      <a:pt x="605" y="63"/>
                      <a:pt x="522" y="63"/>
                    </a:cubicBezTo>
                    <a:cubicBezTo>
                      <a:pt x="397" y="22"/>
                      <a:pt x="272" y="22"/>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1"/>
              <p:cNvSpPr/>
              <p:nvPr/>
            </p:nvSpPr>
            <p:spPr>
              <a:xfrm>
                <a:off x="8539425" y="3279950"/>
                <a:ext cx="9800" cy="7050"/>
              </a:xfrm>
              <a:custGeom>
                <a:rect b="b" l="l" r="r" t="t"/>
                <a:pathLst>
                  <a:path extrusionOk="0" h="282" w="392">
                    <a:moveTo>
                      <a:pt x="200" y="1"/>
                    </a:moveTo>
                    <a:cubicBezTo>
                      <a:pt x="141" y="1"/>
                      <a:pt x="85" y="29"/>
                      <a:pt x="57" y="84"/>
                    </a:cubicBezTo>
                    <a:cubicBezTo>
                      <a:pt x="1" y="169"/>
                      <a:pt x="79" y="245"/>
                      <a:pt x="155" y="245"/>
                    </a:cubicBezTo>
                    <a:cubicBezTo>
                      <a:pt x="190" y="245"/>
                      <a:pt x="225" y="228"/>
                      <a:pt x="245" y="188"/>
                    </a:cubicBezTo>
                    <a:lnTo>
                      <a:pt x="245" y="209"/>
                    </a:lnTo>
                    <a:cubicBezTo>
                      <a:pt x="245" y="209"/>
                      <a:pt x="245" y="209"/>
                      <a:pt x="245" y="209"/>
                    </a:cubicBezTo>
                    <a:lnTo>
                      <a:pt x="245" y="209"/>
                    </a:lnTo>
                    <a:cubicBezTo>
                      <a:pt x="229" y="225"/>
                      <a:pt x="226" y="229"/>
                      <a:pt x="243" y="230"/>
                    </a:cubicBezTo>
                    <a:lnTo>
                      <a:pt x="243" y="230"/>
                    </a:lnTo>
                    <a:cubicBezTo>
                      <a:pt x="246" y="260"/>
                      <a:pt x="278" y="282"/>
                      <a:pt x="312" y="282"/>
                    </a:cubicBezTo>
                    <a:cubicBezTo>
                      <a:pt x="334" y="282"/>
                      <a:pt x="356" y="273"/>
                      <a:pt x="370" y="251"/>
                    </a:cubicBezTo>
                    <a:cubicBezTo>
                      <a:pt x="391" y="209"/>
                      <a:pt x="391" y="168"/>
                      <a:pt x="370" y="126"/>
                    </a:cubicBezTo>
                    <a:cubicBezTo>
                      <a:pt x="370" y="63"/>
                      <a:pt x="329" y="22"/>
                      <a:pt x="287" y="22"/>
                    </a:cubicBezTo>
                    <a:cubicBezTo>
                      <a:pt x="259" y="8"/>
                      <a:pt x="229"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1"/>
              <p:cNvSpPr/>
              <p:nvPr/>
            </p:nvSpPr>
            <p:spPr>
              <a:xfrm>
                <a:off x="8546075" y="3404900"/>
                <a:ext cx="20875" cy="5650"/>
              </a:xfrm>
              <a:custGeom>
                <a:rect b="b" l="l" r="r" t="t"/>
                <a:pathLst>
                  <a:path extrusionOk="0" h="226" w="835">
                    <a:moveTo>
                      <a:pt x="293" y="0"/>
                    </a:moveTo>
                    <a:cubicBezTo>
                      <a:pt x="237" y="0"/>
                      <a:pt x="181" y="3"/>
                      <a:pt x="125" y="9"/>
                    </a:cubicBezTo>
                    <a:cubicBezTo>
                      <a:pt x="0" y="29"/>
                      <a:pt x="0" y="196"/>
                      <a:pt x="125" y="217"/>
                    </a:cubicBezTo>
                    <a:cubicBezTo>
                      <a:pt x="186" y="223"/>
                      <a:pt x="247" y="226"/>
                      <a:pt x="308" y="226"/>
                    </a:cubicBezTo>
                    <a:cubicBezTo>
                      <a:pt x="456" y="226"/>
                      <a:pt x="603" y="211"/>
                      <a:pt x="751" y="196"/>
                    </a:cubicBezTo>
                    <a:cubicBezTo>
                      <a:pt x="834" y="175"/>
                      <a:pt x="834" y="71"/>
                      <a:pt x="751" y="50"/>
                    </a:cubicBezTo>
                    <a:cubicBezTo>
                      <a:pt x="598" y="20"/>
                      <a:pt x="446"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1"/>
              <p:cNvSpPr/>
              <p:nvPr/>
            </p:nvSpPr>
            <p:spPr>
              <a:xfrm>
                <a:off x="8540575" y="3534600"/>
                <a:ext cx="20625" cy="6625"/>
              </a:xfrm>
              <a:custGeom>
                <a:rect b="b" l="l" r="r" t="t"/>
                <a:pathLst>
                  <a:path extrusionOk="0" h="265" w="825">
                    <a:moveTo>
                      <a:pt x="263" y="1"/>
                    </a:moveTo>
                    <a:cubicBezTo>
                      <a:pt x="214" y="1"/>
                      <a:pt x="165" y="5"/>
                      <a:pt x="116" y="14"/>
                    </a:cubicBezTo>
                    <a:cubicBezTo>
                      <a:pt x="0" y="14"/>
                      <a:pt x="9" y="227"/>
                      <a:pt x="110" y="227"/>
                    </a:cubicBezTo>
                    <a:cubicBezTo>
                      <a:pt x="118" y="227"/>
                      <a:pt x="127" y="226"/>
                      <a:pt x="137" y="223"/>
                    </a:cubicBezTo>
                    <a:lnTo>
                      <a:pt x="137" y="243"/>
                    </a:lnTo>
                    <a:cubicBezTo>
                      <a:pt x="223" y="235"/>
                      <a:pt x="306" y="230"/>
                      <a:pt x="387" y="230"/>
                    </a:cubicBezTo>
                    <a:cubicBezTo>
                      <a:pt x="408" y="230"/>
                      <a:pt x="430" y="230"/>
                      <a:pt x="451" y="231"/>
                    </a:cubicBezTo>
                    <a:lnTo>
                      <a:pt x="451" y="231"/>
                    </a:lnTo>
                    <a:cubicBezTo>
                      <a:pt x="459" y="246"/>
                      <a:pt x="472" y="258"/>
                      <a:pt x="491" y="264"/>
                    </a:cubicBezTo>
                    <a:lnTo>
                      <a:pt x="741" y="264"/>
                    </a:lnTo>
                    <a:cubicBezTo>
                      <a:pt x="804" y="243"/>
                      <a:pt x="825" y="181"/>
                      <a:pt x="783" y="139"/>
                    </a:cubicBezTo>
                    <a:cubicBezTo>
                      <a:pt x="619" y="57"/>
                      <a:pt x="442"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1"/>
              <p:cNvSpPr/>
              <p:nvPr/>
            </p:nvSpPr>
            <p:spPr>
              <a:xfrm>
                <a:off x="8517625" y="3653700"/>
                <a:ext cx="20125" cy="6400"/>
              </a:xfrm>
              <a:custGeom>
                <a:rect b="b" l="l" r="r" t="t"/>
                <a:pathLst>
                  <a:path extrusionOk="0" h="256" w="805">
                    <a:moveTo>
                      <a:pt x="219" y="0"/>
                    </a:moveTo>
                    <a:cubicBezTo>
                      <a:pt x="184" y="0"/>
                      <a:pt x="150" y="2"/>
                      <a:pt x="116" y="6"/>
                    </a:cubicBezTo>
                    <a:cubicBezTo>
                      <a:pt x="0" y="6"/>
                      <a:pt x="9" y="219"/>
                      <a:pt x="110" y="219"/>
                    </a:cubicBezTo>
                    <a:cubicBezTo>
                      <a:pt x="118" y="219"/>
                      <a:pt x="127" y="217"/>
                      <a:pt x="137" y="214"/>
                    </a:cubicBezTo>
                    <a:cubicBezTo>
                      <a:pt x="187" y="209"/>
                      <a:pt x="237" y="206"/>
                      <a:pt x="288" y="206"/>
                    </a:cubicBezTo>
                    <a:cubicBezTo>
                      <a:pt x="425" y="206"/>
                      <a:pt x="563" y="225"/>
                      <a:pt x="700" y="256"/>
                    </a:cubicBezTo>
                    <a:cubicBezTo>
                      <a:pt x="763" y="256"/>
                      <a:pt x="804" y="172"/>
                      <a:pt x="763" y="152"/>
                    </a:cubicBezTo>
                    <a:cubicBezTo>
                      <a:pt x="588" y="47"/>
                      <a:pt x="398"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1"/>
              <p:cNvSpPr/>
              <p:nvPr/>
            </p:nvSpPr>
            <p:spPr>
              <a:xfrm>
                <a:off x="8498100" y="3753325"/>
                <a:ext cx="25575" cy="6900"/>
              </a:xfrm>
              <a:custGeom>
                <a:rect b="b" l="l" r="r" t="t"/>
                <a:pathLst>
                  <a:path extrusionOk="0" h="276" w="1023">
                    <a:moveTo>
                      <a:pt x="231" y="0"/>
                    </a:moveTo>
                    <a:cubicBezTo>
                      <a:pt x="196" y="0"/>
                      <a:pt x="160" y="2"/>
                      <a:pt x="125" y="4"/>
                    </a:cubicBezTo>
                    <a:cubicBezTo>
                      <a:pt x="0" y="4"/>
                      <a:pt x="0" y="213"/>
                      <a:pt x="125" y="213"/>
                    </a:cubicBezTo>
                    <a:cubicBezTo>
                      <a:pt x="280" y="213"/>
                      <a:pt x="428" y="220"/>
                      <a:pt x="577" y="233"/>
                    </a:cubicBezTo>
                    <a:lnTo>
                      <a:pt x="577" y="233"/>
                    </a:lnTo>
                    <a:cubicBezTo>
                      <a:pt x="579" y="234"/>
                      <a:pt x="580" y="234"/>
                      <a:pt x="581" y="234"/>
                    </a:cubicBezTo>
                    <a:lnTo>
                      <a:pt x="581" y="234"/>
                    </a:lnTo>
                    <a:cubicBezTo>
                      <a:pt x="692" y="244"/>
                      <a:pt x="803" y="258"/>
                      <a:pt x="918" y="275"/>
                    </a:cubicBezTo>
                    <a:cubicBezTo>
                      <a:pt x="980" y="275"/>
                      <a:pt x="1022" y="192"/>
                      <a:pt x="960" y="150"/>
                    </a:cubicBezTo>
                    <a:cubicBezTo>
                      <a:pt x="723" y="60"/>
                      <a:pt x="47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1"/>
              <p:cNvSpPr/>
              <p:nvPr/>
            </p:nvSpPr>
            <p:spPr>
              <a:xfrm>
                <a:off x="8532700" y="3811625"/>
                <a:ext cx="19125" cy="6500"/>
              </a:xfrm>
              <a:custGeom>
                <a:rect b="b" l="l" r="r" t="t"/>
                <a:pathLst>
                  <a:path extrusionOk="0" h="260" w="765">
                    <a:moveTo>
                      <a:pt x="513" y="0"/>
                    </a:moveTo>
                    <a:cubicBezTo>
                      <a:pt x="382" y="0"/>
                      <a:pt x="255" y="20"/>
                      <a:pt x="118" y="50"/>
                    </a:cubicBezTo>
                    <a:cubicBezTo>
                      <a:pt x="113" y="49"/>
                      <a:pt x="108" y="49"/>
                      <a:pt x="104" y="49"/>
                    </a:cubicBezTo>
                    <a:cubicBezTo>
                      <a:pt x="1" y="49"/>
                      <a:pt x="36" y="260"/>
                      <a:pt x="145" y="260"/>
                    </a:cubicBezTo>
                    <a:cubicBezTo>
                      <a:pt x="150" y="260"/>
                      <a:pt x="155" y="260"/>
                      <a:pt x="160" y="259"/>
                    </a:cubicBezTo>
                    <a:cubicBezTo>
                      <a:pt x="326" y="238"/>
                      <a:pt x="514" y="196"/>
                      <a:pt x="681" y="134"/>
                    </a:cubicBezTo>
                    <a:cubicBezTo>
                      <a:pt x="764" y="92"/>
                      <a:pt x="723" y="8"/>
                      <a:pt x="660" y="8"/>
                    </a:cubicBezTo>
                    <a:cubicBezTo>
                      <a:pt x="610" y="3"/>
                      <a:pt x="561" y="0"/>
                      <a:pt x="5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
              <p:cNvSpPr/>
              <p:nvPr/>
            </p:nvSpPr>
            <p:spPr>
              <a:xfrm>
                <a:off x="8515825" y="3885350"/>
                <a:ext cx="16700" cy="5225"/>
              </a:xfrm>
              <a:custGeom>
                <a:rect b="b" l="l" r="r" t="t"/>
                <a:pathLst>
                  <a:path extrusionOk="0" h="209" w="668">
                    <a:moveTo>
                      <a:pt x="105" y="0"/>
                    </a:moveTo>
                    <a:cubicBezTo>
                      <a:pt x="0" y="21"/>
                      <a:pt x="0" y="188"/>
                      <a:pt x="105" y="209"/>
                    </a:cubicBezTo>
                    <a:cubicBezTo>
                      <a:pt x="271" y="209"/>
                      <a:pt x="417" y="209"/>
                      <a:pt x="584" y="188"/>
                    </a:cubicBezTo>
                    <a:cubicBezTo>
                      <a:pt x="668" y="167"/>
                      <a:pt x="668" y="63"/>
                      <a:pt x="584" y="42"/>
                    </a:cubicBezTo>
                    <a:cubicBezTo>
                      <a:pt x="417" y="21"/>
                      <a:pt x="271" y="0"/>
                      <a:pt x="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1"/>
              <p:cNvSpPr/>
              <p:nvPr/>
            </p:nvSpPr>
            <p:spPr>
              <a:xfrm>
                <a:off x="8289525" y="4242200"/>
                <a:ext cx="543625" cy="38700"/>
              </a:xfrm>
              <a:custGeom>
                <a:rect b="b" l="l" r="r" t="t"/>
                <a:pathLst>
                  <a:path extrusionOk="0" h="1548" w="21745">
                    <a:moveTo>
                      <a:pt x="21362" y="0"/>
                    </a:moveTo>
                    <a:cubicBezTo>
                      <a:pt x="21335" y="0"/>
                      <a:pt x="21306" y="5"/>
                      <a:pt x="21275" y="14"/>
                    </a:cubicBezTo>
                    <a:cubicBezTo>
                      <a:pt x="18563" y="765"/>
                      <a:pt x="15768" y="827"/>
                      <a:pt x="12994" y="890"/>
                    </a:cubicBezTo>
                    <a:cubicBezTo>
                      <a:pt x="11618" y="911"/>
                      <a:pt x="10262" y="1015"/>
                      <a:pt x="8885" y="1036"/>
                    </a:cubicBezTo>
                    <a:cubicBezTo>
                      <a:pt x="7509" y="1036"/>
                      <a:pt x="6132" y="973"/>
                      <a:pt x="4776" y="806"/>
                    </a:cubicBezTo>
                    <a:cubicBezTo>
                      <a:pt x="3963" y="723"/>
                      <a:pt x="3170" y="598"/>
                      <a:pt x="2357" y="473"/>
                    </a:cubicBezTo>
                    <a:cubicBezTo>
                      <a:pt x="1627" y="368"/>
                      <a:pt x="855" y="118"/>
                      <a:pt x="104" y="97"/>
                    </a:cubicBezTo>
                    <a:cubicBezTo>
                      <a:pt x="21" y="97"/>
                      <a:pt x="0" y="222"/>
                      <a:pt x="63" y="264"/>
                    </a:cubicBezTo>
                    <a:cubicBezTo>
                      <a:pt x="647" y="577"/>
                      <a:pt x="1356" y="681"/>
                      <a:pt x="2002" y="806"/>
                    </a:cubicBezTo>
                    <a:cubicBezTo>
                      <a:pt x="2691" y="973"/>
                      <a:pt x="3400" y="1098"/>
                      <a:pt x="4088" y="1203"/>
                    </a:cubicBezTo>
                    <a:cubicBezTo>
                      <a:pt x="5465" y="1390"/>
                      <a:pt x="6862" y="1515"/>
                      <a:pt x="8260" y="1536"/>
                    </a:cubicBezTo>
                    <a:cubicBezTo>
                      <a:pt x="8531" y="1544"/>
                      <a:pt x="8801" y="1548"/>
                      <a:pt x="9072" y="1548"/>
                    </a:cubicBezTo>
                    <a:cubicBezTo>
                      <a:pt x="10219" y="1548"/>
                      <a:pt x="11363" y="1487"/>
                      <a:pt x="12494" y="1453"/>
                    </a:cubicBezTo>
                    <a:cubicBezTo>
                      <a:pt x="13912" y="1432"/>
                      <a:pt x="15330" y="1411"/>
                      <a:pt x="16749" y="1307"/>
                    </a:cubicBezTo>
                    <a:cubicBezTo>
                      <a:pt x="18334" y="1203"/>
                      <a:pt x="19898" y="952"/>
                      <a:pt x="21421" y="556"/>
                    </a:cubicBezTo>
                    <a:cubicBezTo>
                      <a:pt x="21745" y="461"/>
                      <a:pt x="21651" y="0"/>
                      <a:pt x="213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8" name="Google Shape;1658;p21"/>
          <p:cNvGrpSpPr/>
          <p:nvPr/>
        </p:nvGrpSpPr>
        <p:grpSpPr>
          <a:xfrm>
            <a:off x="-870994" y="2815406"/>
            <a:ext cx="1371803" cy="1955994"/>
            <a:chOff x="29206" y="2199506"/>
            <a:chExt cx="1371803" cy="1955994"/>
          </a:xfrm>
        </p:grpSpPr>
        <p:sp>
          <p:nvSpPr>
            <p:cNvPr id="1659" name="Google Shape;1659;p21"/>
            <p:cNvSpPr/>
            <p:nvPr/>
          </p:nvSpPr>
          <p:spPr>
            <a:xfrm>
              <a:off x="411425" y="40421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0" name="Google Shape;1660;p21"/>
            <p:cNvGrpSpPr/>
            <p:nvPr/>
          </p:nvGrpSpPr>
          <p:grpSpPr>
            <a:xfrm>
              <a:off x="29206" y="2199506"/>
              <a:ext cx="1371803" cy="1916250"/>
              <a:chOff x="173975" y="1846850"/>
              <a:chExt cx="1630575" cy="2277725"/>
            </a:xfrm>
          </p:grpSpPr>
          <p:sp>
            <p:nvSpPr>
              <p:cNvPr id="1661" name="Google Shape;1661;p21"/>
              <p:cNvSpPr/>
              <p:nvPr/>
            </p:nvSpPr>
            <p:spPr>
              <a:xfrm>
                <a:off x="593225" y="1846850"/>
                <a:ext cx="549625" cy="700300"/>
              </a:xfrm>
              <a:custGeom>
                <a:rect b="b" l="l" r="r" t="t"/>
                <a:pathLst>
                  <a:path extrusionOk="0" h="28012" w="21985">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
              <p:cNvSpPr/>
              <p:nvPr/>
            </p:nvSpPr>
            <p:spPr>
              <a:xfrm>
                <a:off x="733475" y="1878750"/>
                <a:ext cx="78250" cy="230500"/>
              </a:xfrm>
              <a:custGeom>
                <a:rect b="b" l="l" r="r" t="t"/>
                <a:pathLst>
                  <a:path extrusionOk="0" h="9220" w="313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
              <p:cNvSpPr/>
              <p:nvPr/>
            </p:nvSpPr>
            <p:spPr>
              <a:xfrm>
                <a:off x="811175" y="1883375"/>
                <a:ext cx="47475" cy="282425"/>
              </a:xfrm>
              <a:custGeom>
                <a:rect b="b" l="l" r="r" t="t"/>
                <a:pathLst>
                  <a:path extrusionOk="0" h="11297" w="1899">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861450" y="1973650"/>
                <a:ext cx="137475" cy="249800"/>
              </a:xfrm>
              <a:custGeom>
                <a:rect b="b" l="l" r="r" t="t"/>
                <a:pathLst>
                  <a:path extrusionOk="0" h="9992" w="5499">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919125" y="2106625"/>
                <a:ext cx="117850" cy="197650"/>
              </a:xfrm>
              <a:custGeom>
                <a:rect b="b" l="l" r="r" t="t"/>
                <a:pathLst>
                  <a:path extrusionOk="0" h="7906" w="4714">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984825" y="2283900"/>
                <a:ext cx="57375" cy="129350"/>
              </a:xfrm>
              <a:custGeom>
                <a:rect b="b" l="l" r="r" t="t"/>
                <a:pathLst>
                  <a:path extrusionOk="0" h="5174" w="2295">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657350" y="1935575"/>
                <a:ext cx="156450" cy="183150"/>
              </a:xfrm>
              <a:custGeom>
                <a:rect b="b" l="l" r="r" t="t"/>
                <a:pathLst>
                  <a:path extrusionOk="0" h="7326" w="6258">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633200" y="2113450"/>
                <a:ext cx="265600" cy="166825"/>
              </a:xfrm>
              <a:custGeom>
                <a:rect b="b" l="l" r="r" t="t"/>
                <a:pathLst>
                  <a:path extrusionOk="0" h="6673" w="10624">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703850" y="2282625"/>
                <a:ext cx="260125" cy="90475"/>
              </a:xfrm>
              <a:custGeom>
                <a:rect b="b" l="l" r="r" t="t"/>
                <a:pathLst>
                  <a:path extrusionOk="0" h="3619" w="10405">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876350" y="2445550"/>
                <a:ext cx="131950" cy="25725"/>
              </a:xfrm>
              <a:custGeom>
                <a:rect b="b" l="l" r="r" t="t"/>
                <a:pathLst>
                  <a:path extrusionOk="0" h="1029" w="5278">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173975" y="3082125"/>
                <a:ext cx="780625" cy="334425"/>
              </a:xfrm>
              <a:custGeom>
                <a:rect b="b" l="l" r="r" t="t"/>
                <a:pathLst>
                  <a:path extrusionOk="0" h="13377" w="31225">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1"/>
              <p:cNvSpPr/>
              <p:nvPr/>
            </p:nvSpPr>
            <p:spPr>
              <a:xfrm>
                <a:off x="678200" y="3273075"/>
                <a:ext cx="173150" cy="114225"/>
              </a:xfrm>
              <a:custGeom>
                <a:rect b="b" l="l" r="r" t="t"/>
                <a:pathLst>
                  <a:path extrusionOk="0" h="4569" w="6926">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1"/>
              <p:cNvSpPr/>
              <p:nvPr/>
            </p:nvSpPr>
            <p:spPr>
              <a:xfrm>
                <a:off x="396625" y="3216525"/>
                <a:ext cx="306125" cy="175450"/>
              </a:xfrm>
              <a:custGeom>
                <a:rect b="b" l="l" r="r" t="t"/>
                <a:pathLst>
                  <a:path extrusionOk="0" h="7018" w="12245">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268875" y="3199025"/>
                <a:ext cx="251875" cy="109575"/>
              </a:xfrm>
              <a:custGeom>
                <a:rect b="b" l="l" r="r" t="t"/>
                <a:pathLst>
                  <a:path extrusionOk="0" h="4383" w="10075">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249575" y="3178175"/>
                <a:ext cx="155950" cy="39125"/>
              </a:xfrm>
              <a:custGeom>
                <a:rect b="b" l="l" r="r" t="t"/>
                <a:pathLst>
                  <a:path extrusionOk="0" h="1565" w="6238">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1"/>
              <p:cNvSpPr/>
              <p:nvPr/>
            </p:nvSpPr>
            <p:spPr>
              <a:xfrm>
                <a:off x="352825" y="3106725"/>
                <a:ext cx="195575" cy="87625"/>
              </a:xfrm>
              <a:custGeom>
                <a:rect b="b" l="l" r="r" t="t"/>
                <a:pathLst>
                  <a:path extrusionOk="0" h="3505" w="7823">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1"/>
              <p:cNvSpPr/>
              <p:nvPr/>
            </p:nvSpPr>
            <p:spPr>
              <a:xfrm>
                <a:off x="557225" y="3117175"/>
                <a:ext cx="148050" cy="105400"/>
              </a:xfrm>
              <a:custGeom>
                <a:rect b="b" l="l" r="r" t="t"/>
                <a:pathLst>
                  <a:path extrusionOk="0" h="4216" w="5922">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
              <p:cNvSpPr/>
              <p:nvPr/>
            </p:nvSpPr>
            <p:spPr>
              <a:xfrm>
                <a:off x="744425" y="3167225"/>
                <a:ext cx="67300" cy="82925"/>
              </a:xfrm>
              <a:custGeom>
                <a:rect b="b" l="l" r="r" t="t"/>
                <a:pathLst>
                  <a:path extrusionOk="0" h="3317" w="2692">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1094325" y="3098000"/>
                <a:ext cx="659125" cy="352250"/>
              </a:xfrm>
              <a:custGeom>
                <a:rect b="b" l="l" r="r" t="t"/>
                <a:pathLst>
                  <a:path extrusionOk="0" h="14090" w="26365">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1"/>
              <p:cNvSpPr/>
              <p:nvPr/>
            </p:nvSpPr>
            <p:spPr>
              <a:xfrm>
                <a:off x="1199650" y="3165650"/>
                <a:ext cx="133000" cy="151775"/>
              </a:xfrm>
              <a:custGeom>
                <a:rect b="b" l="l" r="r" t="t"/>
                <a:pathLst>
                  <a:path extrusionOk="0" h="6071" w="532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1"/>
              <p:cNvSpPr/>
              <p:nvPr/>
            </p:nvSpPr>
            <p:spPr>
              <a:xfrm>
                <a:off x="1335400" y="3109650"/>
                <a:ext cx="135800" cy="162350"/>
              </a:xfrm>
              <a:custGeom>
                <a:rect b="b" l="l" r="r" t="t"/>
                <a:pathLst>
                  <a:path extrusionOk="0" h="6494" w="5432">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1"/>
              <p:cNvSpPr/>
              <p:nvPr/>
            </p:nvSpPr>
            <p:spPr>
              <a:xfrm>
                <a:off x="1443300" y="3120300"/>
                <a:ext cx="169875" cy="138200"/>
              </a:xfrm>
              <a:custGeom>
                <a:rect b="b" l="l" r="r" t="t"/>
                <a:pathLst>
                  <a:path extrusionOk="0" h="5528" w="6795">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1519300" y="3258475"/>
                <a:ext cx="174175" cy="118250"/>
              </a:xfrm>
              <a:custGeom>
                <a:rect b="b" l="l" r="r" t="t"/>
                <a:pathLst>
                  <a:path extrusionOk="0" h="4730" w="6967">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1"/>
              <p:cNvSpPr/>
              <p:nvPr/>
            </p:nvSpPr>
            <p:spPr>
              <a:xfrm>
                <a:off x="1402025" y="3268300"/>
                <a:ext cx="169450" cy="144025"/>
              </a:xfrm>
              <a:custGeom>
                <a:rect b="b" l="l" r="r" t="t"/>
                <a:pathLst>
                  <a:path extrusionOk="0" h="5761" w="6778">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1"/>
              <p:cNvSpPr/>
              <p:nvPr/>
            </p:nvSpPr>
            <p:spPr>
              <a:xfrm>
                <a:off x="1285175" y="3296200"/>
                <a:ext cx="141850" cy="139500"/>
              </a:xfrm>
              <a:custGeom>
                <a:rect b="b" l="l" r="r" t="t"/>
                <a:pathLst>
                  <a:path extrusionOk="0" h="5580" w="5674">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1"/>
              <p:cNvSpPr/>
              <p:nvPr/>
            </p:nvSpPr>
            <p:spPr>
              <a:xfrm>
                <a:off x="1173575" y="3328875"/>
                <a:ext cx="109525" cy="85525"/>
              </a:xfrm>
              <a:custGeom>
                <a:rect b="b" l="l" r="r" t="t"/>
                <a:pathLst>
                  <a:path extrusionOk="0" h="3421" w="4381">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1"/>
              <p:cNvSpPr/>
              <p:nvPr/>
            </p:nvSpPr>
            <p:spPr>
              <a:xfrm>
                <a:off x="911825" y="4045850"/>
                <a:ext cx="330600" cy="78725"/>
              </a:xfrm>
              <a:custGeom>
                <a:rect b="b" l="l" r="r" t="t"/>
                <a:pathLst>
                  <a:path extrusionOk="0" h="3149" w="13224">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1"/>
              <p:cNvSpPr/>
              <p:nvPr/>
            </p:nvSpPr>
            <p:spPr>
              <a:xfrm>
                <a:off x="653700" y="3549450"/>
                <a:ext cx="850500" cy="551275"/>
              </a:xfrm>
              <a:custGeom>
                <a:rect b="b" l="l" r="r" t="t"/>
                <a:pathLst>
                  <a:path extrusionOk="0" h="22051" w="3402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1"/>
              <p:cNvSpPr/>
              <p:nvPr/>
            </p:nvSpPr>
            <p:spPr>
              <a:xfrm>
                <a:off x="656825" y="3549450"/>
                <a:ext cx="847375" cy="388125"/>
              </a:xfrm>
              <a:custGeom>
                <a:rect b="b" l="l" r="r" t="t"/>
                <a:pathLst>
                  <a:path extrusionOk="0" h="15525" w="33895">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
              <p:cNvSpPr/>
              <p:nvPr/>
            </p:nvSpPr>
            <p:spPr>
              <a:xfrm>
                <a:off x="690725" y="3549575"/>
                <a:ext cx="822325" cy="551150"/>
              </a:xfrm>
              <a:custGeom>
                <a:rect b="b" l="l" r="r" t="t"/>
                <a:pathLst>
                  <a:path extrusionOk="0" h="22046" w="32893">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
              <p:cNvSpPr/>
              <p:nvPr/>
            </p:nvSpPr>
            <p:spPr>
              <a:xfrm>
                <a:off x="717100" y="3546300"/>
                <a:ext cx="540975" cy="31850"/>
              </a:xfrm>
              <a:custGeom>
                <a:rect b="b" l="l" r="r" t="t"/>
                <a:pathLst>
                  <a:path extrusionOk="0" h="1274" w="21639">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1"/>
              <p:cNvSpPr/>
              <p:nvPr/>
            </p:nvSpPr>
            <p:spPr>
              <a:xfrm>
                <a:off x="1265875" y="3547875"/>
                <a:ext cx="59475" cy="26625"/>
              </a:xfrm>
              <a:custGeom>
                <a:rect b="b" l="l" r="r" t="t"/>
                <a:pathLst>
                  <a:path extrusionOk="0" h="1065" w="2379">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1"/>
              <p:cNvSpPr/>
              <p:nvPr/>
            </p:nvSpPr>
            <p:spPr>
              <a:xfrm>
                <a:off x="700804" y="3724050"/>
                <a:ext cx="74225" cy="236075"/>
              </a:xfrm>
              <a:custGeom>
                <a:rect b="b" l="l" r="r" t="t"/>
                <a:pathLst>
                  <a:path extrusionOk="0" h="9443" w="2969">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1"/>
              <p:cNvSpPr/>
              <p:nvPr/>
            </p:nvSpPr>
            <p:spPr>
              <a:xfrm>
                <a:off x="714200" y="3528050"/>
                <a:ext cx="733675" cy="83450"/>
              </a:xfrm>
              <a:custGeom>
                <a:rect b="b" l="l" r="r" t="t"/>
                <a:pathLst>
                  <a:path extrusionOk="0" h="3338" w="29347">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1"/>
              <p:cNvSpPr/>
              <p:nvPr/>
            </p:nvSpPr>
            <p:spPr>
              <a:xfrm>
                <a:off x="749350" y="3631275"/>
                <a:ext cx="657175" cy="43125"/>
              </a:xfrm>
              <a:custGeom>
                <a:rect b="b" l="l" r="r" t="t"/>
                <a:pathLst>
                  <a:path extrusionOk="0" h="1725" w="26287">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1"/>
              <p:cNvSpPr/>
              <p:nvPr/>
            </p:nvSpPr>
            <p:spPr>
              <a:xfrm>
                <a:off x="1096400" y="2074550"/>
                <a:ext cx="486525" cy="542050"/>
              </a:xfrm>
              <a:custGeom>
                <a:rect b="b" l="l" r="r" t="t"/>
                <a:pathLst>
                  <a:path extrusionOk="0" h="21682" w="19461">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1"/>
              <p:cNvSpPr/>
              <p:nvPr/>
            </p:nvSpPr>
            <p:spPr>
              <a:xfrm>
                <a:off x="229775" y="2449725"/>
                <a:ext cx="699800" cy="368125"/>
              </a:xfrm>
              <a:custGeom>
                <a:rect b="b" l="l" r="r" t="t"/>
                <a:pathLst>
                  <a:path extrusionOk="0" h="14725" w="27992">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1"/>
              <p:cNvSpPr/>
              <p:nvPr/>
            </p:nvSpPr>
            <p:spPr>
              <a:xfrm>
                <a:off x="1159500" y="2583400"/>
                <a:ext cx="645050" cy="442075"/>
              </a:xfrm>
              <a:custGeom>
                <a:rect b="b" l="l" r="r" t="t"/>
                <a:pathLst>
                  <a:path extrusionOk="0" h="17683" w="25802">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1"/>
              <p:cNvSpPr/>
              <p:nvPr/>
            </p:nvSpPr>
            <p:spPr>
              <a:xfrm>
                <a:off x="785750" y="2075125"/>
                <a:ext cx="303900" cy="1536375"/>
              </a:xfrm>
              <a:custGeom>
                <a:rect b="b" l="l" r="r" t="t"/>
                <a:pathLst>
                  <a:path extrusionOk="0" h="61455" w="12156">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1"/>
              <p:cNvSpPr/>
              <p:nvPr/>
            </p:nvSpPr>
            <p:spPr>
              <a:xfrm>
                <a:off x="1160550" y="2302450"/>
                <a:ext cx="20875" cy="217850"/>
              </a:xfrm>
              <a:custGeom>
                <a:rect b="b" l="l" r="r" t="t"/>
                <a:pathLst>
                  <a:path extrusionOk="0" h="8714" w="835">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1"/>
              <p:cNvSpPr/>
              <p:nvPr/>
            </p:nvSpPr>
            <p:spPr>
              <a:xfrm>
                <a:off x="1234575" y="2150425"/>
                <a:ext cx="53750" cy="252925"/>
              </a:xfrm>
              <a:custGeom>
                <a:rect b="b" l="l" r="r" t="t"/>
                <a:pathLst>
                  <a:path extrusionOk="0" h="10117" w="215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1"/>
              <p:cNvSpPr/>
              <p:nvPr/>
            </p:nvSpPr>
            <p:spPr>
              <a:xfrm>
                <a:off x="1337300" y="2096625"/>
                <a:ext cx="75650" cy="229550"/>
              </a:xfrm>
              <a:custGeom>
                <a:rect b="b" l="l" r="r" t="t"/>
                <a:pathLst>
                  <a:path extrusionOk="0" h="9182" w="3026">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1"/>
              <p:cNvSpPr/>
              <p:nvPr/>
            </p:nvSpPr>
            <p:spPr>
              <a:xfrm>
                <a:off x="1356075" y="2107075"/>
                <a:ext cx="129350" cy="204500"/>
              </a:xfrm>
              <a:custGeom>
                <a:rect b="b" l="l" r="r" t="t"/>
                <a:pathLst>
                  <a:path extrusionOk="0" h="8180" w="5174">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1"/>
              <p:cNvSpPr/>
              <p:nvPr/>
            </p:nvSpPr>
            <p:spPr>
              <a:xfrm>
                <a:off x="1291950" y="2292550"/>
                <a:ext cx="239375" cy="96700"/>
              </a:xfrm>
              <a:custGeom>
                <a:rect b="b" l="l" r="r" t="t"/>
                <a:pathLst>
                  <a:path extrusionOk="0" h="3868" w="9575">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1"/>
              <p:cNvSpPr/>
              <p:nvPr/>
            </p:nvSpPr>
            <p:spPr>
              <a:xfrm>
                <a:off x="1213725" y="2455925"/>
                <a:ext cx="203400" cy="20975"/>
              </a:xfrm>
              <a:custGeom>
                <a:rect b="b" l="l" r="r" t="t"/>
                <a:pathLst>
                  <a:path extrusionOk="0" h="839" w="8136">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1"/>
              <p:cNvSpPr/>
              <p:nvPr/>
            </p:nvSpPr>
            <p:spPr>
              <a:xfrm>
                <a:off x="1155775" y="2519025"/>
                <a:ext cx="116900" cy="16750"/>
              </a:xfrm>
              <a:custGeom>
                <a:rect b="b" l="l" r="r" t="t"/>
                <a:pathLst>
                  <a:path extrusionOk="0" h="670" w="4676">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1"/>
              <p:cNvSpPr/>
              <p:nvPr/>
            </p:nvSpPr>
            <p:spPr>
              <a:xfrm>
                <a:off x="1369650" y="2226025"/>
                <a:ext cx="141325" cy="67300"/>
              </a:xfrm>
              <a:custGeom>
                <a:rect b="b" l="l" r="r" t="t"/>
                <a:pathLst>
                  <a:path extrusionOk="0" h="2692" w="5653">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1"/>
              <p:cNvSpPr/>
              <p:nvPr/>
            </p:nvSpPr>
            <p:spPr>
              <a:xfrm>
                <a:off x="1060375" y="2265975"/>
                <a:ext cx="323025" cy="417200"/>
              </a:xfrm>
              <a:custGeom>
                <a:rect b="b" l="l" r="r" t="t"/>
                <a:pathLst>
                  <a:path extrusionOk="0" h="16688" w="12921">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1"/>
              <p:cNvSpPr/>
              <p:nvPr/>
            </p:nvSpPr>
            <p:spPr>
              <a:xfrm>
                <a:off x="1053350" y="2679325"/>
                <a:ext cx="647275" cy="421000"/>
              </a:xfrm>
              <a:custGeom>
                <a:rect b="b" l="l" r="r" t="t"/>
                <a:pathLst>
                  <a:path extrusionOk="0" h="16840" w="25891">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1"/>
              <p:cNvSpPr/>
              <p:nvPr/>
            </p:nvSpPr>
            <p:spPr>
              <a:xfrm>
                <a:off x="286375" y="2552900"/>
                <a:ext cx="783300" cy="399950"/>
              </a:xfrm>
              <a:custGeom>
                <a:rect b="b" l="l" r="r" t="t"/>
                <a:pathLst>
                  <a:path extrusionOk="0" h="15998" w="31332">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1"/>
              <p:cNvSpPr/>
              <p:nvPr/>
            </p:nvSpPr>
            <p:spPr>
              <a:xfrm>
                <a:off x="312675" y="3194300"/>
                <a:ext cx="738925" cy="219450"/>
              </a:xfrm>
              <a:custGeom>
                <a:rect b="b" l="l" r="r" t="t"/>
                <a:pathLst>
                  <a:path extrusionOk="0" h="8778" w="29557">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1"/>
              <p:cNvSpPr/>
              <p:nvPr/>
            </p:nvSpPr>
            <p:spPr>
              <a:xfrm>
                <a:off x="1042700" y="3243875"/>
                <a:ext cx="584025" cy="238725"/>
              </a:xfrm>
              <a:custGeom>
                <a:rect b="b" l="l" r="r" t="t"/>
                <a:pathLst>
                  <a:path extrusionOk="0" h="9549" w="23361">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1"/>
              <p:cNvSpPr/>
              <p:nvPr/>
            </p:nvSpPr>
            <p:spPr>
              <a:xfrm>
                <a:off x="503000" y="2638475"/>
                <a:ext cx="536050" cy="476950"/>
              </a:xfrm>
              <a:custGeom>
                <a:rect b="b" l="l" r="r" t="t"/>
                <a:pathLst>
                  <a:path extrusionOk="0" h="19078" w="21442">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1"/>
              <p:cNvSpPr/>
              <p:nvPr/>
            </p:nvSpPr>
            <p:spPr>
              <a:xfrm>
                <a:off x="588625" y="2721925"/>
                <a:ext cx="478600" cy="513825"/>
              </a:xfrm>
              <a:custGeom>
                <a:rect b="b" l="l" r="r" t="t"/>
                <a:pathLst>
                  <a:path extrusionOk="0" h="20553" w="19144">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1"/>
              <p:cNvSpPr/>
              <p:nvPr/>
            </p:nvSpPr>
            <p:spPr>
              <a:xfrm>
                <a:off x="1370150" y="2612925"/>
                <a:ext cx="186725" cy="247350"/>
              </a:xfrm>
              <a:custGeom>
                <a:rect b="b" l="l" r="r" t="t"/>
                <a:pathLst>
                  <a:path extrusionOk="0" h="9894" w="7469">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1"/>
              <p:cNvSpPr/>
              <p:nvPr/>
            </p:nvSpPr>
            <p:spPr>
              <a:xfrm>
                <a:off x="1585525" y="2611900"/>
                <a:ext cx="72500" cy="160100"/>
              </a:xfrm>
              <a:custGeom>
                <a:rect b="b" l="l" r="r" t="t"/>
                <a:pathLst>
                  <a:path extrusionOk="0" h="6404" w="290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1"/>
              <p:cNvSpPr/>
              <p:nvPr/>
            </p:nvSpPr>
            <p:spPr>
              <a:xfrm>
                <a:off x="1524000" y="2786650"/>
                <a:ext cx="219025" cy="34550"/>
              </a:xfrm>
              <a:custGeom>
                <a:rect b="b" l="l" r="r" t="t"/>
                <a:pathLst>
                  <a:path extrusionOk="0" h="1382" w="8761">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1"/>
              <p:cNvSpPr/>
              <p:nvPr/>
            </p:nvSpPr>
            <p:spPr>
              <a:xfrm>
                <a:off x="1444475" y="2839275"/>
                <a:ext cx="209900" cy="65450"/>
              </a:xfrm>
              <a:custGeom>
                <a:rect b="b" l="l" r="r" t="t"/>
                <a:pathLst>
                  <a:path extrusionOk="0" h="2618" w="8396">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1"/>
              <p:cNvSpPr/>
              <p:nvPr/>
            </p:nvSpPr>
            <p:spPr>
              <a:xfrm>
                <a:off x="1306725" y="2882175"/>
                <a:ext cx="246975" cy="95000"/>
              </a:xfrm>
              <a:custGeom>
                <a:rect b="b" l="l" r="r" t="t"/>
                <a:pathLst>
                  <a:path extrusionOk="0" h="3800" w="9879">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1"/>
              <p:cNvSpPr/>
              <p:nvPr/>
            </p:nvSpPr>
            <p:spPr>
              <a:xfrm>
                <a:off x="1292475" y="2690100"/>
                <a:ext cx="80325" cy="204950"/>
              </a:xfrm>
              <a:custGeom>
                <a:rect b="b" l="l" r="r" t="t"/>
                <a:pathLst>
                  <a:path extrusionOk="0" h="8198" w="3213">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1"/>
              <p:cNvSpPr/>
              <p:nvPr/>
            </p:nvSpPr>
            <p:spPr>
              <a:xfrm>
                <a:off x="1241900" y="2912450"/>
                <a:ext cx="194500" cy="98375"/>
              </a:xfrm>
              <a:custGeom>
                <a:rect b="b" l="l" r="r" t="t"/>
                <a:pathLst>
                  <a:path extrusionOk="0" h="3935" w="778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
              <p:cNvSpPr/>
              <p:nvPr/>
            </p:nvSpPr>
            <p:spPr>
              <a:xfrm>
                <a:off x="616150" y="2643000"/>
                <a:ext cx="102225" cy="148225"/>
              </a:xfrm>
              <a:custGeom>
                <a:rect b="b" l="l" r="r" t="t"/>
                <a:pathLst>
                  <a:path extrusionOk="0" h="5929" w="4089">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1"/>
              <p:cNvSpPr/>
              <p:nvPr/>
            </p:nvSpPr>
            <p:spPr>
              <a:xfrm>
                <a:off x="742175" y="2654950"/>
                <a:ext cx="60675" cy="189225"/>
              </a:xfrm>
              <a:custGeom>
                <a:rect b="b" l="l" r="r" t="t"/>
                <a:pathLst>
                  <a:path extrusionOk="0" h="7569" w="2427">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1"/>
              <p:cNvSpPr/>
              <p:nvPr/>
            </p:nvSpPr>
            <p:spPr>
              <a:xfrm>
                <a:off x="854450" y="2752675"/>
                <a:ext cx="32350" cy="160625"/>
              </a:xfrm>
              <a:custGeom>
                <a:rect b="b" l="l" r="r" t="t"/>
                <a:pathLst>
                  <a:path extrusionOk="0" h="6425" w="1294">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1"/>
              <p:cNvSpPr/>
              <p:nvPr/>
            </p:nvSpPr>
            <p:spPr>
              <a:xfrm>
                <a:off x="937375" y="2835875"/>
                <a:ext cx="24525" cy="155650"/>
              </a:xfrm>
              <a:custGeom>
                <a:rect b="b" l="l" r="r" t="t"/>
                <a:pathLst>
                  <a:path extrusionOk="0" h="6226" w="981">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1"/>
              <p:cNvSpPr/>
              <p:nvPr/>
            </p:nvSpPr>
            <p:spPr>
              <a:xfrm>
                <a:off x="530650" y="2752025"/>
                <a:ext cx="127250" cy="14225"/>
              </a:xfrm>
              <a:custGeom>
                <a:rect b="b" l="l" r="r" t="t"/>
                <a:pathLst>
                  <a:path extrusionOk="0" h="569" w="509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1"/>
              <p:cNvSpPr/>
              <p:nvPr/>
            </p:nvSpPr>
            <p:spPr>
              <a:xfrm>
                <a:off x="535325" y="2810550"/>
                <a:ext cx="221125" cy="41750"/>
              </a:xfrm>
              <a:custGeom>
                <a:rect b="b" l="l" r="r" t="t"/>
                <a:pathLst>
                  <a:path extrusionOk="0" h="1670" w="8845">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1"/>
              <p:cNvSpPr/>
              <p:nvPr/>
            </p:nvSpPr>
            <p:spPr>
              <a:xfrm>
                <a:off x="624500" y="2878025"/>
                <a:ext cx="226850" cy="58625"/>
              </a:xfrm>
              <a:custGeom>
                <a:rect b="b" l="l" r="r" t="t"/>
                <a:pathLst>
                  <a:path extrusionOk="0" h="2345" w="9074">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1"/>
              <p:cNvSpPr/>
              <p:nvPr/>
            </p:nvSpPr>
            <p:spPr>
              <a:xfrm>
                <a:off x="746525" y="2958550"/>
                <a:ext cx="189300" cy="53375"/>
              </a:xfrm>
              <a:custGeom>
                <a:rect b="b" l="l" r="r" t="t"/>
                <a:pathLst>
                  <a:path extrusionOk="0" h="2135" w="7572">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
              <p:cNvSpPr/>
              <p:nvPr/>
            </p:nvSpPr>
            <p:spPr>
              <a:xfrm>
                <a:off x="298075" y="2487275"/>
                <a:ext cx="123000" cy="71500"/>
              </a:xfrm>
              <a:custGeom>
                <a:rect b="b" l="l" r="r" t="t"/>
                <a:pathLst>
                  <a:path extrusionOk="0" h="2860" w="492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1"/>
              <p:cNvSpPr/>
              <p:nvPr/>
            </p:nvSpPr>
            <p:spPr>
              <a:xfrm>
                <a:off x="409675" y="2457025"/>
                <a:ext cx="118300" cy="128400"/>
              </a:xfrm>
              <a:custGeom>
                <a:rect b="b" l="l" r="r" t="t"/>
                <a:pathLst>
                  <a:path extrusionOk="0" h="5136" w="4732">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1"/>
              <p:cNvSpPr/>
              <p:nvPr/>
            </p:nvSpPr>
            <p:spPr>
              <a:xfrm>
                <a:off x="525950" y="2474750"/>
                <a:ext cx="82925" cy="135075"/>
              </a:xfrm>
              <a:custGeom>
                <a:rect b="b" l="l" r="r" t="t"/>
                <a:pathLst>
                  <a:path extrusionOk="0" h="5403" w="3317">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1"/>
              <p:cNvSpPr/>
              <p:nvPr/>
            </p:nvSpPr>
            <p:spPr>
              <a:xfrm>
                <a:off x="281475" y="2565800"/>
                <a:ext cx="191800" cy="66600"/>
              </a:xfrm>
              <a:custGeom>
                <a:rect b="b" l="l" r="r" t="t"/>
                <a:pathLst>
                  <a:path extrusionOk="0" h="2664" w="7672">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1"/>
              <p:cNvSpPr/>
              <p:nvPr/>
            </p:nvSpPr>
            <p:spPr>
              <a:xfrm>
                <a:off x="352825" y="2602450"/>
                <a:ext cx="196625" cy="88725"/>
              </a:xfrm>
              <a:custGeom>
                <a:rect b="b" l="l" r="r" t="t"/>
                <a:pathLst>
                  <a:path extrusionOk="0" h="3549" w="7865">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1"/>
              <p:cNvSpPr/>
              <p:nvPr/>
            </p:nvSpPr>
            <p:spPr>
              <a:xfrm>
                <a:off x="450850" y="2627525"/>
                <a:ext cx="150725" cy="122050"/>
              </a:xfrm>
              <a:custGeom>
                <a:rect b="b" l="l" r="r" t="t"/>
                <a:pathLst>
                  <a:path extrusionOk="0" h="4882" w="6029">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
              <p:cNvSpPr/>
              <p:nvPr/>
            </p:nvSpPr>
            <p:spPr>
              <a:xfrm>
                <a:off x="637025" y="2539925"/>
                <a:ext cx="29800" cy="81375"/>
              </a:xfrm>
              <a:custGeom>
                <a:rect b="b" l="l" r="r" t="t"/>
                <a:pathLst>
                  <a:path extrusionOk="0" h="3255" w="1192">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7" name="Google Shape;1737;p21"/>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1738" name="Shape 1738"/>
        <p:cNvGrpSpPr/>
        <p:nvPr/>
      </p:nvGrpSpPr>
      <p:grpSpPr>
        <a:xfrm>
          <a:off x="0" y="0"/>
          <a:ext cx="0" cy="0"/>
          <a:chOff x="0" y="0"/>
          <a:chExt cx="0" cy="0"/>
        </a:xfrm>
      </p:grpSpPr>
      <p:sp>
        <p:nvSpPr>
          <p:cNvPr id="1739" name="Google Shape;1739;p22"/>
          <p:cNvSpPr txBox="1"/>
          <p:nvPr>
            <p:ph idx="1" type="subTitle"/>
          </p:nvPr>
        </p:nvSpPr>
        <p:spPr>
          <a:xfrm>
            <a:off x="720000" y="1137500"/>
            <a:ext cx="7704000" cy="82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0" name="Google Shape;1740;p22"/>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2"/>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2"/>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743" name="Google Shape;1743;p22"/>
          <p:cNvGrpSpPr/>
          <p:nvPr/>
        </p:nvGrpSpPr>
        <p:grpSpPr>
          <a:xfrm>
            <a:off x="2936544" y="-329546"/>
            <a:ext cx="2934233" cy="708308"/>
            <a:chOff x="2375925" y="3297600"/>
            <a:chExt cx="735950" cy="177650"/>
          </a:xfrm>
        </p:grpSpPr>
        <p:sp>
          <p:nvSpPr>
            <p:cNvPr id="1744" name="Google Shape;1744;p22"/>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22"/>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51" name="Shape 1751"/>
        <p:cNvGrpSpPr/>
        <p:nvPr/>
      </p:nvGrpSpPr>
      <p:grpSpPr>
        <a:xfrm>
          <a:off x="0" y="0"/>
          <a:ext cx="0" cy="0"/>
          <a:chOff x="0" y="0"/>
          <a:chExt cx="0" cy="0"/>
        </a:xfrm>
      </p:grpSpPr>
      <p:sp>
        <p:nvSpPr>
          <p:cNvPr id="1752" name="Google Shape;1752;p23"/>
          <p:cNvSpPr txBox="1"/>
          <p:nvPr>
            <p:ph idx="1" type="subTitle"/>
          </p:nvPr>
        </p:nvSpPr>
        <p:spPr>
          <a:xfrm>
            <a:off x="4723988" y="1570525"/>
            <a:ext cx="1862700" cy="24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1753" name="Google Shape;1753;p23"/>
          <p:cNvSpPr txBox="1"/>
          <p:nvPr>
            <p:ph idx="2" type="subTitle"/>
          </p:nvPr>
        </p:nvSpPr>
        <p:spPr>
          <a:xfrm>
            <a:off x="4723913" y="3062813"/>
            <a:ext cx="1862700" cy="24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1754" name="Google Shape;1754;p23"/>
          <p:cNvSpPr txBox="1"/>
          <p:nvPr>
            <p:ph idx="3" type="subTitle"/>
          </p:nvPr>
        </p:nvSpPr>
        <p:spPr>
          <a:xfrm>
            <a:off x="4558775" y="1921875"/>
            <a:ext cx="2193000" cy="48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755" name="Google Shape;1755;p23"/>
          <p:cNvSpPr txBox="1"/>
          <p:nvPr>
            <p:ph idx="4" type="subTitle"/>
          </p:nvPr>
        </p:nvSpPr>
        <p:spPr>
          <a:xfrm>
            <a:off x="4558775" y="3414213"/>
            <a:ext cx="2193000" cy="48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756" name="Google Shape;1756;p23"/>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3"/>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3"/>
          <p:cNvSpPr/>
          <p:nvPr/>
        </p:nvSpPr>
        <p:spPr>
          <a:xfrm>
            <a:off x="-14437"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759" name="Google Shape;1759;p23"/>
          <p:cNvGrpSpPr/>
          <p:nvPr/>
        </p:nvGrpSpPr>
        <p:grpSpPr>
          <a:xfrm>
            <a:off x="2936544" y="-329546"/>
            <a:ext cx="2934233" cy="708308"/>
            <a:chOff x="2375925" y="3297600"/>
            <a:chExt cx="735950" cy="177650"/>
          </a:xfrm>
        </p:grpSpPr>
        <p:sp>
          <p:nvSpPr>
            <p:cNvPr id="1760" name="Google Shape;1760;p23"/>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3"/>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3"/>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3"/>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3"/>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3"/>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23"/>
          <p:cNvGrpSpPr/>
          <p:nvPr/>
        </p:nvGrpSpPr>
        <p:grpSpPr>
          <a:xfrm>
            <a:off x="-2091650" y="2423224"/>
            <a:ext cx="3071647" cy="2604520"/>
            <a:chOff x="-875775" y="2423224"/>
            <a:chExt cx="3071647" cy="2604520"/>
          </a:xfrm>
        </p:grpSpPr>
        <p:grpSp>
          <p:nvGrpSpPr>
            <p:cNvPr id="1767" name="Google Shape;1767;p23"/>
            <p:cNvGrpSpPr/>
            <p:nvPr/>
          </p:nvGrpSpPr>
          <p:grpSpPr>
            <a:xfrm>
              <a:off x="-875775" y="2801416"/>
              <a:ext cx="3071647" cy="2226327"/>
              <a:chOff x="0" y="2801416"/>
              <a:chExt cx="3071647" cy="2226327"/>
            </a:xfrm>
          </p:grpSpPr>
          <p:grpSp>
            <p:nvGrpSpPr>
              <p:cNvPr id="1768" name="Google Shape;1768;p23"/>
              <p:cNvGrpSpPr/>
              <p:nvPr/>
            </p:nvGrpSpPr>
            <p:grpSpPr>
              <a:xfrm>
                <a:off x="0" y="2801416"/>
                <a:ext cx="3071647" cy="2226327"/>
                <a:chOff x="6701325" y="2327691"/>
                <a:chExt cx="3071647" cy="2226327"/>
              </a:xfrm>
            </p:grpSpPr>
            <p:sp>
              <p:nvSpPr>
                <p:cNvPr id="1769" name="Google Shape;1769;p23"/>
                <p:cNvSpPr/>
                <p:nvPr/>
              </p:nvSpPr>
              <p:spPr>
                <a:xfrm>
                  <a:off x="6701325" y="4243499"/>
                  <a:ext cx="3071647" cy="310519"/>
                </a:xfrm>
                <a:custGeom>
                  <a:rect b="b" l="l" r="r" t="t"/>
                  <a:pathLst>
                    <a:path extrusionOk="0" h="5373" w="67938">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3"/>
                <p:cNvSpPr/>
                <p:nvPr/>
              </p:nvSpPr>
              <p:spPr>
                <a:xfrm>
                  <a:off x="7748231" y="4131703"/>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3"/>
                <p:cNvSpPr/>
                <p:nvPr/>
              </p:nvSpPr>
              <p:spPr>
                <a:xfrm>
                  <a:off x="7567735" y="4145755"/>
                  <a:ext cx="42243" cy="310522"/>
                </a:xfrm>
                <a:custGeom>
                  <a:rect b="b" l="l" r="r" t="t"/>
                  <a:pathLst>
                    <a:path extrusionOk="0" h="7248" w="986">
                      <a:moveTo>
                        <a:pt x="986" y="1"/>
                      </a:moveTo>
                      <a:lnTo>
                        <a:pt x="0" y="7247"/>
                      </a:lnTo>
                      <a:lnTo>
                        <a:pt x="406" y="7247"/>
                      </a:lnTo>
                      <a:lnTo>
                        <a:pt x="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3"/>
                <p:cNvSpPr/>
                <p:nvPr/>
              </p:nvSpPr>
              <p:spPr>
                <a:xfrm>
                  <a:off x="7681139" y="2761514"/>
                  <a:ext cx="107706" cy="494274"/>
                </a:xfrm>
                <a:custGeom>
                  <a:rect b="b" l="l" r="r" t="t"/>
                  <a:pathLst>
                    <a:path extrusionOk="0" h="11537" w="2514">
                      <a:moveTo>
                        <a:pt x="1" y="0"/>
                      </a:moveTo>
                      <a:lnTo>
                        <a:pt x="967" y="11537"/>
                      </a:lnTo>
                      <a:lnTo>
                        <a:pt x="2069"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3"/>
                <p:cNvSpPr/>
                <p:nvPr/>
              </p:nvSpPr>
              <p:spPr>
                <a:xfrm>
                  <a:off x="7680325" y="2762328"/>
                  <a:ext cx="53853" cy="494317"/>
                </a:xfrm>
                <a:custGeom>
                  <a:rect b="b" l="l" r="r" t="t"/>
                  <a:pathLst>
                    <a:path extrusionOk="0" h="11538" w="1257">
                      <a:moveTo>
                        <a:pt x="1" y="1"/>
                      </a:moveTo>
                      <a:lnTo>
                        <a:pt x="967" y="11537"/>
                      </a:lnTo>
                      <a:lnTo>
                        <a:pt x="1257"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3"/>
                <p:cNvSpPr/>
                <p:nvPr/>
              </p:nvSpPr>
              <p:spPr>
                <a:xfrm>
                  <a:off x="7691936" y="2898096"/>
                  <a:ext cx="91940" cy="45584"/>
                </a:xfrm>
                <a:custGeom>
                  <a:rect b="b" l="l" r="r" t="t"/>
                  <a:pathLst>
                    <a:path extrusionOk="0" h="1064" w="2146">
                      <a:moveTo>
                        <a:pt x="0" y="1"/>
                      </a:moveTo>
                      <a:lnTo>
                        <a:pt x="77" y="1064"/>
                      </a:lnTo>
                      <a:lnTo>
                        <a:pt x="2126" y="542"/>
                      </a:lnTo>
                      <a:lnTo>
                        <a:pt x="2145"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3"/>
                <p:cNvSpPr/>
                <p:nvPr/>
              </p:nvSpPr>
              <p:spPr>
                <a:xfrm>
                  <a:off x="8361693" y="2761514"/>
                  <a:ext cx="107663" cy="494274"/>
                </a:xfrm>
                <a:custGeom>
                  <a:rect b="b" l="l" r="r" t="t"/>
                  <a:pathLst>
                    <a:path extrusionOk="0" h="11537" w="2513">
                      <a:moveTo>
                        <a:pt x="1" y="0"/>
                      </a:moveTo>
                      <a:lnTo>
                        <a:pt x="967" y="11537"/>
                      </a:lnTo>
                      <a:lnTo>
                        <a:pt x="2068"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3"/>
                <p:cNvSpPr/>
                <p:nvPr/>
              </p:nvSpPr>
              <p:spPr>
                <a:xfrm>
                  <a:off x="8360879" y="2762328"/>
                  <a:ext cx="53853" cy="494317"/>
                </a:xfrm>
                <a:custGeom>
                  <a:rect b="b" l="l" r="r" t="t"/>
                  <a:pathLst>
                    <a:path extrusionOk="0" h="11538" w="1257">
                      <a:moveTo>
                        <a:pt x="0" y="1"/>
                      </a:moveTo>
                      <a:lnTo>
                        <a:pt x="966" y="11537"/>
                      </a:lnTo>
                      <a:lnTo>
                        <a:pt x="1256"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3"/>
                <p:cNvSpPr/>
                <p:nvPr/>
              </p:nvSpPr>
              <p:spPr>
                <a:xfrm>
                  <a:off x="8372446" y="2898096"/>
                  <a:ext cx="91940" cy="45584"/>
                </a:xfrm>
                <a:custGeom>
                  <a:rect b="b" l="l" r="r" t="t"/>
                  <a:pathLst>
                    <a:path extrusionOk="0" h="1064" w="2146">
                      <a:moveTo>
                        <a:pt x="1" y="1"/>
                      </a:moveTo>
                      <a:lnTo>
                        <a:pt x="78" y="1064"/>
                      </a:lnTo>
                      <a:lnTo>
                        <a:pt x="2126" y="542"/>
                      </a:lnTo>
                      <a:lnTo>
                        <a:pt x="214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3"/>
                <p:cNvSpPr/>
                <p:nvPr/>
              </p:nvSpPr>
              <p:spPr>
                <a:xfrm>
                  <a:off x="8279735" y="3319495"/>
                  <a:ext cx="108477" cy="837057"/>
                </a:xfrm>
                <a:custGeom>
                  <a:rect b="b" l="l" r="r" t="t"/>
                  <a:pathLst>
                    <a:path extrusionOk="0" h="19538" w="2532">
                      <a:moveTo>
                        <a:pt x="0" y="1"/>
                      </a:moveTo>
                      <a:lnTo>
                        <a:pt x="967" y="19538"/>
                      </a:lnTo>
                      <a:lnTo>
                        <a:pt x="2087" y="19538"/>
                      </a:lnTo>
                      <a:lnTo>
                        <a:pt x="25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3"/>
                <p:cNvSpPr/>
                <p:nvPr/>
              </p:nvSpPr>
              <p:spPr>
                <a:xfrm>
                  <a:off x="8279735" y="3320352"/>
                  <a:ext cx="53039" cy="837871"/>
                </a:xfrm>
                <a:custGeom>
                  <a:rect b="b" l="l" r="r" t="t"/>
                  <a:pathLst>
                    <a:path extrusionOk="0" h="19557" w="1238">
                      <a:moveTo>
                        <a:pt x="0" y="0"/>
                      </a:moveTo>
                      <a:lnTo>
                        <a:pt x="947" y="19556"/>
                      </a:lnTo>
                      <a:lnTo>
                        <a:pt x="123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3"/>
                <p:cNvSpPr/>
                <p:nvPr/>
              </p:nvSpPr>
              <p:spPr>
                <a:xfrm>
                  <a:off x="8282220"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3"/>
                <p:cNvSpPr/>
                <p:nvPr/>
              </p:nvSpPr>
              <p:spPr>
                <a:xfrm>
                  <a:off x="7707659" y="3319495"/>
                  <a:ext cx="107663" cy="837057"/>
                </a:xfrm>
                <a:custGeom>
                  <a:rect b="b" l="l" r="r" t="t"/>
                  <a:pathLst>
                    <a:path extrusionOk="0" h="19538" w="2513">
                      <a:moveTo>
                        <a:pt x="0" y="1"/>
                      </a:moveTo>
                      <a:lnTo>
                        <a:pt x="966" y="19538"/>
                      </a:lnTo>
                      <a:lnTo>
                        <a:pt x="2068" y="19538"/>
                      </a:lnTo>
                      <a:lnTo>
                        <a:pt x="2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3"/>
                <p:cNvSpPr/>
                <p:nvPr/>
              </p:nvSpPr>
              <p:spPr>
                <a:xfrm>
                  <a:off x="7706802" y="3320352"/>
                  <a:ext cx="53853" cy="837871"/>
                </a:xfrm>
                <a:custGeom>
                  <a:rect b="b" l="l" r="r" t="t"/>
                  <a:pathLst>
                    <a:path extrusionOk="0" h="19557" w="1257">
                      <a:moveTo>
                        <a:pt x="1" y="0"/>
                      </a:moveTo>
                      <a:lnTo>
                        <a:pt x="967" y="19556"/>
                      </a:lnTo>
                      <a:lnTo>
                        <a:pt x="1257" y="19556"/>
                      </a:lnTo>
                      <a:lnTo>
                        <a:pt x="7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3"/>
                <p:cNvSpPr/>
                <p:nvPr/>
              </p:nvSpPr>
              <p:spPr>
                <a:xfrm>
                  <a:off x="7709287" y="3360924"/>
                  <a:ext cx="105221" cy="67091"/>
                </a:xfrm>
                <a:custGeom>
                  <a:rect b="b" l="l" r="r" t="t"/>
                  <a:pathLst>
                    <a:path extrusionOk="0" h="1566" w="2456">
                      <a:moveTo>
                        <a:pt x="1" y="0"/>
                      </a:moveTo>
                      <a:lnTo>
                        <a:pt x="78" y="1565"/>
                      </a:lnTo>
                      <a:lnTo>
                        <a:pt x="2436" y="1005"/>
                      </a:lnTo>
                      <a:lnTo>
                        <a:pt x="2455" y="503"/>
                      </a:lnTo>
                      <a:lnTo>
                        <a:pt x="1"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3"/>
                <p:cNvSpPr/>
                <p:nvPr/>
              </p:nvSpPr>
              <p:spPr>
                <a:xfrm>
                  <a:off x="7874873" y="3319495"/>
                  <a:ext cx="107663" cy="837057"/>
                </a:xfrm>
                <a:custGeom>
                  <a:rect b="b" l="l" r="r" t="t"/>
                  <a:pathLst>
                    <a:path extrusionOk="0" h="19538" w="2513">
                      <a:moveTo>
                        <a:pt x="1" y="1"/>
                      </a:moveTo>
                      <a:lnTo>
                        <a:pt x="967" y="19538"/>
                      </a:lnTo>
                      <a:lnTo>
                        <a:pt x="2068"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3"/>
                <p:cNvSpPr/>
                <p:nvPr/>
              </p:nvSpPr>
              <p:spPr>
                <a:xfrm>
                  <a:off x="7874059" y="3320352"/>
                  <a:ext cx="53853" cy="837871"/>
                </a:xfrm>
                <a:custGeom>
                  <a:rect b="b" l="l" r="r" t="t"/>
                  <a:pathLst>
                    <a:path extrusionOk="0" h="19557" w="1257">
                      <a:moveTo>
                        <a:pt x="0" y="0"/>
                      </a:moveTo>
                      <a:lnTo>
                        <a:pt x="967"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3"/>
                <p:cNvSpPr/>
                <p:nvPr/>
              </p:nvSpPr>
              <p:spPr>
                <a:xfrm>
                  <a:off x="7877358" y="3382431"/>
                  <a:ext cx="103550" cy="45584"/>
                </a:xfrm>
                <a:custGeom>
                  <a:rect b="b" l="l" r="r" t="t"/>
                  <a:pathLst>
                    <a:path extrusionOk="0" h="1064" w="2417">
                      <a:moveTo>
                        <a:pt x="1" y="1"/>
                      </a:moveTo>
                      <a:lnTo>
                        <a:pt x="5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3"/>
                <p:cNvSpPr/>
                <p:nvPr/>
              </p:nvSpPr>
              <p:spPr>
                <a:xfrm>
                  <a:off x="8533877" y="3319495"/>
                  <a:ext cx="107706" cy="837057"/>
                </a:xfrm>
                <a:custGeom>
                  <a:rect b="b" l="l" r="r" t="t"/>
                  <a:pathLst>
                    <a:path extrusionOk="0" h="19538" w="2514">
                      <a:moveTo>
                        <a:pt x="1" y="1"/>
                      </a:moveTo>
                      <a:lnTo>
                        <a:pt x="948" y="19538"/>
                      </a:lnTo>
                      <a:lnTo>
                        <a:pt x="2069"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3"/>
                <p:cNvSpPr/>
                <p:nvPr/>
              </p:nvSpPr>
              <p:spPr>
                <a:xfrm>
                  <a:off x="8533063" y="3320352"/>
                  <a:ext cx="53853" cy="837871"/>
                </a:xfrm>
                <a:custGeom>
                  <a:rect b="b" l="l" r="r" t="t"/>
                  <a:pathLst>
                    <a:path extrusionOk="0" h="19557" w="1257">
                      <a:moveTo>
                        <a:pt x="1" y="0"/>
                      </a:moveTo>
                      <a:lnTo>
                        <a:pt x="948"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3"/>
                <p:cNvSpPr/>
                <p:nvPr/>
              </p:nvSpPr>
              <p:spPr>
                <a:xfrm>
                  <a:off x="8534733"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3"/>
                <p:cNvSpPr/>
                <p:nvPr/>
              </p:nvSpPr>
              <p:spPr>
                <a:xfrm>
                  <a:off x="7561095" y="232769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3"/>
                <p:cNvSpPr/>
                <p:nvPr/>
              </p:nvSpPr>
              <p:spPr>
                <a:xfrm>
                  <a:off x="7561095" y="232769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3"/>
                <p:cNvSpPr/>
                <p:nvPr/>
              </p:nvSpPr>
              <p:spPr>
                <a:xfrm>
                  <a:off x="7615762" y="3337746"/>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3"/>
                <p:cNvSpPr/>
                <p:nvPr/>
              </p:nvSpPr>
              <p:spPr>
                <a:xfrm>
                  <a:off x="7614905" y="325574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3"/>
                <p:cNvSpPr/>
                <p:nvPr/>
              </p:nvSpPr>
              <p:spPr>
                <a:xfrm>
                  <a:off x="7614905" y="3256559"/>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3"/>
                <p:cNvSpPr/>
                <p:nvPr/>
              </p:nvSpPr>
              <p:spPr>
                <a:xfrm>
                  <a:off x="9056298" y="2888157"/>
                  <a:ext cx="156504" cy="1366119"/>
                </a:xfrm>
                <a:custGeom>
                  <a:rect b="b" l="l" r="r" t="t"/>
                  <a:pathLst>
                    <a:path extrusionOk="0" h="31887" w="3653">
                      <a:moveTo>
                        <a:pt x="1" y="1"/>
                      </a:moveTo>
                      <a:lnTo>
                        <a:pt x="2513" y="31886"/>
                      </a:lnTo>
                      <a:lnTo>
                        <a:pt x="3653" y="31886"/>
                      </a:lnTo>
                      <a:lnTo>
                        <a:pt x="3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3"/>
                <p:cNvSpPr/>
                <p:nvPr/>
              </p:nvSpPr>
              <p:spPr>
                <a:xfrm>
                  <a:off x="6829259" y="2871619"/>
                  <a:ext cx="741004" cy="1217070"/>
                </a:xfrm>
                <a:custGeom>
                  <a:rect b="b" l="l" r="r" t="t"/>
                  <a:pathLst>
                    <a:path extrusionOk="0" h="28408" w="17296">
                      <a:moveTo>
                        <a:pt x="580" y="0"/>
                      </a:moveTo>
                      <a:lnTo>
                        <a:pt x="0" y="24697"/>
                      </a:lnTo>
                      <a:lnTo>
                        <a:pt x="16967" y="28407"/>
                      </a:lnTo>
                      <a:lnTo>
                        <a:pt x="17295" y="561"/>
                      </a:lnTo>
                      <a:lnTo>
                        <a:pt x="5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3"/>
                <p:cNvSpPr/>
                <p:nvPr/>
              </p:nvSpPr>
              <p:spPr>
                <a:xfrm>
                  <a:off x="7536289" y="2916304"/>
                  <a:ext cx="2136855" cy="1142567"/>
                </a:xfrm>
                <a:custGeom>
                  <a:rect b="b" l="l" r="r" t="t"/>
                  <a:pathLst>
                    <a:path extrusionOk="0" h="26669" w="49877">
                      <a:moveTo>
                        <a:pt x="0" y="1"/>
                      </a:moveTo>
                      <a:lnTo>
                        <a:pt x="0" y="26669"/>
                      </a:lnTo>
                      <a:lnTo>
                        <a:pt x="49876" y="24562"/>
                      </a:lnTo>
                      <a:lnTo>
                        <a:pt x="49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3"/>
                <p:cNvSpPr/>
                <p:nvPr/>
              </p:nvSpPr>
              <p:spPr>
                <a:xfrm>
                  <a:off x="7536289" y="2916304"/>
                  <a:ext cx="163958"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3"/>
                <p:cNvSpPr/>
                <p:nvPr/>
              </p:nvSpPr>
              <p:spPr>
                <a:xfrm>
                  <a:off x="6834175" y="2839325"/>
                  <a:ext cx="164001" cy="1453046"/>
                </a:xfrm>
                <a:custGeom>
                  <a:rect b="b" l="l" r="r" t="t"/>
                  <a:pathLst>
                    <a:path extrusionOk="0" h="33916" w="3828">
                      <a:moveTo>
                        <a:pt x="1" y="1"/>
                      </a:moveTo>
                      <a:lnTo>
                        <a:pt x="1" y="33915"/>
                      </a:lnTo>
                      <a:lnTo>
                        <a:pt x="1141" y="33915"/>
                      </a:lnTo>
                      <a:lnTo>
                        <a:pt x="38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3"/>
                <p:cNvSpPr/>
                <p:nvPr/>
              </p:nvSpPr>
              <p:spPr>
                <a:xfrm>
                  <a:off x="6780375" y="2790425"/>
                  <a:ext cx="755956" cy="125924"/>
                </a:xfrm>
                <a:custGeom>
                  <a:rect b="b" l="l" r="r" t="t"/>
                  <a:pathLst>
                    <a:path extrusionOk="0" h="2783" w="17645">
                      <a:moveTo>
                        <a:pt x="1" y="0"/>
                      </a:moveTo>
                      <a:lnTo>
                        <a:pt x="1" y="1643"/>
                      </a:lnTo>
                      <a:lnTo>
                        <a:pt x="17644" y="2783"/>
                      </a:lnTo>
                      <a:lnTo>
                        <a:pt x="17644" y="65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3"/>
                <p:cNvSpPr/>
                <p:nvPr/>
              </p:nvSpPr>
              <p:spPr>
                <a:xfrm>
                  <a:off x="7532125" y="2819775"/>
                  <a:ext cx="2231240" cy="105076"/>
                </a:xfrm>
                <a:custGeom>
                  <a:rect b="b" l="l" r="r" t="t"/>
                  <a:pathLst>
                    <a:path extrusionOk="0" h="2107" w="51983">
                      <a:moveTo>
                        <a:pt x="0" y="0"/>
                      </a:moveTo>
                      <a:lnTo>
                        <a:pt x="0" y="2107"/>
                      </a:lnTo>
                      <a:lnTo>
                        <a:pt x="51983" y="2107"/>
                      </a:lnTo>
                      <a:lnTo>
                        <a:pt x="51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3"/>
                <p:cNvSpPr/>
                <p:nvPr/>
              </p:nvSpPr>
              <p:spPr>
                <a:xfrm>
                  <a:off x="7532125" y="2905275"/>
                  <a:ext cx="2140970" cy="560036"/>
                </a:xfrm>
                <a:custGeom>
                  <a:rect b="b" l="l" r="r" t="t"/>
                  <a:pathLst>
                    <a:path extrusionOk="0" h="12814" w="49877">
                      <a:moveTo>
                        <a:pt x="0" y="1"/>
                      </a:moveTo>
                      <a:lnTo>
                        <a:pt x="0" y="2552"/>
                      </a:lnTo>
                      <a:lnTo>
                        <a:pt x="49876" y="12813"/>
                      </a:lnTo>
                      <a:lnTo>
                        <a:pt x="498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3"/>
                <p:cNvSpPr/>
                <p:nvPr/>
              </p:nvSpPr>
              <p:spPr>
                <a:xfrm>
                  <a:off x="6862376" y="3923060"/>
                  <a:ext cx="49697" cy="369302"/>
                </a:xfrm>
                <a:custGeom>
                  <a:rect b="b" l="l" r="r" t="t"/>
                  <a:pathLst>
                    <a:path extrusionOk="0" h="8620" w="1160">
                      <a:moveTo>
                        <a:pt x="1159" y="0"/>
                      </a:moveTo>
                      <a:lnTo>
                        <a:pt x="0" y="8619"/>
                      </a:lnTo>
                      <a:lnTo>
                        <a:pt x="483" y="8619"/>
                      </a:ln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3"/>
                <p:cNvSpPr/>
                <p:nvPr/>
              </p:nvSpPr>
              <p:spPr>
                <a:xfrm>
                  <a:off x="6834175" y="2858926"/>
                  <a:ext cx="702146" cy="166723"/>
                </a:xfrm>
                <a:custGeom>
                  <a:rect b="b" l="l" r="r" t="t"/>
                  <a:pathLst>
                    <a:path extrusionOk="0" h="3614" w="16389">
                      <a:moveTo>
                        <a:pt x="1" y="0"/>
                      </a:moveTo>
                      <a:lnTo>
                        <a:pt x="1" y="580"/>
                      </a:lnTo>
                      <a:lnTo>
                        <a:pt x="16388" y="3614"/>
                      </a:lnTo>
                      <a:lnTo>
                        <a:pt x="16388" y="106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23"/>
              <p:cNvSpPr/>
              <p:nvPr/>
            </p:nvSpPr>
            <p:spPr>
              <a:xfrm flipH="1">
                <a:off x="2819026" y="3390025"/>
                <a:ext cx="152649"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23"/>
            <p:cNvGrpSpPr/>
            <p:nvPr/>
          </p:nvGrpSpPr>
          <p:grpSpPr>
            <a:xfrm>
              <a:off x="934288" y="2423224"/>
              <a:ext cx="1055511" cy="870920"/>
              <a:chOff x="3580800" y="2978725"/>
              <a:chExt cx="3009725" cy="2483375"/>
            </a:xfrm>
          </p:grpSpPr>
          <p:sp>
            <p:nvSpPr>
              <p:cNvPr id="1807" name="Google Shape;1807;p23"/>
              <p:cNvSpPr/>
              <p:nvPr/>
            </p:nvSpPr>
            <p:spPr>
              <a:xfrm>
                <a:off x="4656475" y="4997800"/>
                <a:ext cx="859100" cy="464300"/>
              </a:xfrm>
              <a:custGeom>
                <a:rect b="b" l="l" r="r" t="t"/>
                <a:pathLst>
                  <a:path extrusionOk="0" h="18572" w="34364">
                    <a:moveTo>
                      <a:pt x="16916" y="0"/>
                    </a:moveTo>
                    <a:lnTo>
                      <a:pt x="16916" y="148"/>
                    </a:lnTo>
                    <a:lnTo>
                      <a:pt x="5472" y="3637"/>
                    </a:lnTo>
                    <a:lnTo>
                      <a:pt x="4318" y="14106"/>
                    </a:lnTo>
                    <a:lnTo>
                      <a:pt x="1" y="15082"/>
                    </a:lnTo>
                    <a:lnTo>
                      <a:pt x="1" y="18572"/>
                    </a:lnTo>
                    <a:lnTo>
                      <a:pt x="34364" y="18572"/>
                    </a:lnTo>
                    <a:lnTo>
                      <a:pt x="34364" y="15082"/>
                    </a:lnTo>
                    <a:lnTo>
                      <a:pt x="30046" y="14106"/>
                    </a:lnTo>
                    <a:lnTo>
                      <a:pt x="28863" y="3637"/>
                    </a:lnTo>
                    <a:lnTo>
                      <a:pt x="17419" y="148"/>
                    </a:lnTo>
                    <a:lnTo>
                      <a:pt x="17419" y="0"/>
                    </a:lnTo>
                    <a:lnTo>
                      <a:pt x="17182" y="59"/>
                    </a:lnTo>
                    <a:lnTo>
                      <a:pt x="16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3"/>
              <p:cNvSpPr/>
              <p:nvPr/>
            </p:nvSpPr>
            <p:spPr>
              <a:xfrm>
                <a:off x="3580800" y="2998700"/>
                <a:ext cx="3005300" cy="2169150"/>
              </a:xfrm>
              <a:custGeom>
                <a:rect b="b" l="l" r="r" t="t"/>
                <a:pathLst>
                  <a:path extrusionOk="0" h="86766" w="120212">
                    <a:moveTo>
                      <a:pt x="3312" y="0"/>
                    </a:moveTo>
                    <a:cubicBezTo>
                      <a:pt x="1479" y="0"/>
                      <a:pt x="0" y="1479"/>
                      <a:pt x="30" y="3283"/>
                    </a:cubicBezTo>
                    <a:lnTo>
                      <a:pt x="30" y="83454"/>
                    </a:lnTo>
                    <a:cubicBezTo>
                      <a:pt x="0" y="85287"/>
                      <a:pt x="1479" y="86736"/>
                      <a:pt x="3312" y="86766"/>
                    </a:cubicBezTo>
                    <a:lnTo>
                      <a:pt x="116929" y="86766"/>
                    </a:lnTo>
                    <a:cubicBezTo>
                      <a:pt x="118733" y="86736"/>
                      <a:pt x="120212" y="85287"/>
                      <a:pt x="120212" y="83454"/>
                    </a:cubicBezTo>
                    <a:lnTo>
                      <a:pt x="120212" y="3283"/>
                    </a:lnTo>
                    <a:cubicBezTo>
                      <a:pt x="120212" y="1479"/>
                      <a:pt x="118733" y="0"/>
                      <a:pt x="11692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3"/>
              <p:cNvSpPr/>
              <p:nvPr/>
            </p:nvSpPr>
            <p:spPr>
              <a:xfrm>
                <a:off x="3633275" y="3031225"/>
                <a:ext cx="2905500" cy="1968800"/>
              </a:xfrm>
              <a:custGeom>
                <a:rect b="b" l="l" r="r" t="t"/>
                <a:pathLst>
                  <a:path extrusionOk="0" h="78752" w="116220">
                    <a:moveTo>
                      <a:pt x="1213" y="1"/>
                    </a:moveTo>
                    <a:cubicBezTo>
                      <a:pt x="622" y="1"/>
                      <a:pt x="1" y="858"/>
                      <a:pt x="1" y="1982"/>
                    </a:cubicBezTo>
                    <a:lnTo>
                      <a:pt x="1" y="78752"/>
                    </a:lnTo>
                    <a:lnTo>
                      <a:pt x="116220" y="78752"/>
                    </a:lnTo>
                    <a:lnTo>
                      <a:pt x="116220" y="1982"/>
                    </a:lnTo>
                    <a:cubicBezTo>
                      <a:pt x="116220" y="858"/>
                      <a:pt x="115569" y="1"/>
                      <a:pt x="1150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3"/>
              <p:cNvSpPr/>
              <p:nvPr/>
            </p:nvSpPr>
            <p:spPr>
              <a:xfrm>
                <a:off x="3581525" y="2978725"/>
                <a:ext cx="3009000" cy="2073800"/>
              </a:xfrm>
              <a:custGeom>
                <a:rect b="b" l="l" r="r" t="t"/>
                <a:pathLst>
                  <a:path extrusionOk="0" h="82952" w="120360">
                    <a:moveTo>
                      <a:pt x="116190" y="4200"/>
                    </a:moveTo>
                    <a:lnTo>
                      <a:pt x="116190" y="78752"/>
                    </a:lnTo>
                    <a:lnTo>
                      <a:pt x="4170" y="78752"/>
                    </a:lnTo>
                    <a:lnTo>
                      <a:pt x="4170" y="4200"/>
                    </a:lnTo>
                    <a:close/>
                    <a:moveTo>
                      <a:pt x="3283" y="1"/>
                    </a:moveTo>
                    <a:cubicBezTo>
                      <a:pt x="1450" y="1"/>
                      <a:pt x="1" y="1834"/>
                      <a:pt x="1" y="4082"/>
                    </a:cubicBezTo>
                    <a:lnTo>
                      <a:pt x="1" y="82951"/>
                    </a:lnTo>
                    <a:lnTo>
                      <a:pt x="120360" y="82951"/>
                    </a:lnTo>
                    <a:lnTo>
                      <a:pt x="120360" y="4082"/>
                    </a:lnTo>
                    <a:cubicBezTo>
                      <a:pt x="120360" y="1834"/>
                      <a:pt x="118881" y="30"/>
                      <a:pt x="117077" y="30"/>
                    </a:cubicBezTo>
                    <a:lnTo>
                      <a:pt x="1170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3"/>
              <p:cNvSpPr/>
              <p:nvPr/>
            </p:nvSpPr>
            <p:spPr>
              <a:xfrm>
                <a:off x="3685025" y="3082250"/>
                <a:ext cx="2801275" cy="1871950"/>
              </a:xfrm>
              <a:custGeom>
                <a:rect b="b" l="l" r="r" t="t"/>
                <a:pathLst>
                  <a:path extrusionOk="0" h="74878" w="112051">
                    <a:moveTo>
                      <a:pt x="1" y="0"/>
                    </a:moveTo>
                    <a:lnTo>
                      <a:pt x="1" y="74877"/>
                    </a:lnTo>
                    <a:lnTo>
                      <a:pt x="112050" y="74877"/>
                    </a:lnTo>
                    <a:lnTo>
                      <a:pt x="1120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3"/>
              <p:cNvSpPr/>
              <p:nvPr/>
            </p:nvSpPr>
            <p:spPr>
              <a:xfrm>
                <a:off x="3668025" y="3079275"/>
                <a:ext cx="2158075" cy="1877875"/>
              </a:xfrm>
              <a:custGeom>
                <a:rect b="b" l="l" r="r" t="t"/>
                <a:pathLst>
                  <a:path extrusionOk="0" h="75115" w="86323">
                    <a:moveTo>
                      <a:pt x="2987" y="1"/>
                    </a:moveTo>
                    <a:cubicBezTo>
                      <a:pt x="1331" y="1"/>
                      <a:pt x="1" y="1657"/>
                      <a:pt x="1" y="3697"/>
                    </a:cubicBezTo>
                    <a:lnTo>
                      <a:pt x="1" y="75115"/>
                    </a:lnTo>
                    <a:lnTo>
                      <a:pt x="86322" y="75115"/>
                    </a:lnTo>
                    <a:lnTo>
                      <a:pt x="412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23"/>
            <p:cNvGrpSpPr/>
            <p:nvPr/>
          </p:nvGrpSpPr>
          <p:grpSpPr>
            <a:xfrm flipH="1">
              <a:off x="495117" y="2962465"/>
              <a:ext cx="329857" cy="331694"/>
              <a:chOff x="7482936" y="3488783"/>
              <a:chExt cx="450871" cy="483379"/>
            </a:xfrm>
          </p:grpSpPr>
          <p:sp>
            <p:nvSpPr>
              <p:cNvPr id="1814" name="Google Shape;1814;p23"/>
              <p:cNvSpPr/>
              <p:nvPr/>
            </p:nvSpPr>
            <p:spPr>
              <a:xfrm>
                <a:off x="7482936" y="3620184"/>
                <a:ext cx="450871" cy="351978"/>
              </a:xfrm>
              <a:custGeom>
                <a:rect b="b" l="l" r="r" t="t"/>
                <a:pathLst>
                  <a:path extrusionOk="0" h="2826" w="3620">
                    <a:moveTo>
                      <a:pt x="2354" y="0"/>
                    </a:moveTo>
                    <a:cubicBezTo>
                      <a:pt x="2124" y="0"/>
                      <a:pt x="1897" y="66"/>
                      <a:pt x="1691" y="187"/>
                    </a:cubicBezTo>
                    <a:cubicBezTo>
                      <a:pt x="1691" y="187"/>
                      <a:pt x="1383" y="38"/>
                      <a:pt x="1031" y="38"/>
                    </a:cubicBezTo>
                    <a:cubicBezTo>
                      <a:pt x="719" y="38"/>
                      <a:pt x="371" y="155"/>
                      <a:pt x="172" y="596"/>
                    </a:cubicBezTo>
                    <a:cubicBezTo>
                      <a:pt x="1" y="966"/>
                      <a:pt x="14" y="1402"/>
                      <a:pt x="185" y="1771"/>
                    </a:cubicBezTo>
                    <a:cubicBezTo>
                      <a:pt x="344" y="2115"/>
                      <a:pt x="568" y="2419"/>
                      <a:pt x="833" y="2683"/>
                    </a:cubicBezTo>
                    <a:cubicBezTo>
                      <a:pt x="833" y="2683"/>
                      <a:pt x="1189" y="2825"/>
                      <a:pt x="1626" y="2825"/>
                    </a:cubicBezTo>
                    <a:cubicBezTo>
                      <a:pt x="1917" y="2825"/>
                      <a:pt x="2243" y="2762"/>
                      <a:pt x="2523" y="2551"/>
                    </a:cubicBezTo>
                    <a:cubicBezTo>
                      <a:pt x="3619" y="1719"/>
                      <a:pt x="3553" y="913"/>
                      <a:pt x="3131" y="372"/>
                    </a:cubicBezTo>
                    <a:cubicBezTo>
                      <a:pt x="2959" y="147"/>
                      <a:pt x="2708" y="2"/>
                      <a:pt x="2417" y="2"/>
                    </a:cubicBezTo>
                    <a:cubicBezTo>
                      <a:pt x="2396" y="1"/>
                      <a:pt x="2375" y="0"/>
                      <a:pt x="23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3"/>
              <p:cNvSpPr/>
              <p:nvPr/>
            </p:nvSpPr>
            <p:spPr>
              <a:xfrm>
                <a:off x="7505978" y="3620308"/>
                <a:ext cx="427829" cy="351854"/>
              </a:xfrm>
              <a:custGeom>
                <a:rect b="b" l="l" r="r" t="t"/>
                <a:pathLst>
                  <a:path extrusionOk="0" h="2825" w="3435">
                    <a:moveTo>
                      <a:pt x="2232" y="1"/>
                    </a:moveTo>
                    <a:cubicBezTo>
                      <a:pt x="2206" y="14"/>
                      <a:pt x="2166" y="40"/>
                      <a:pt x="2166" y="40"/>
                    </a:cubicBezTo>
                    <a:cubicBezTo>
                      <a:pt x="2166" y="40"/>
                      <a:pt x="2774" y="1044"/>
                      <a:pt x="1942" y="1757"/>
                    </a:cubicBezTo>
                    <a:cubicBezTo>
                      <a:pt x="1678" y="1979"/>
                      <a:pt x="1373" y="2055"/>
                      <a:pt x="1078" y="2055"/>
                    </a:cubicBezTo>
                    <a:cubicBezTo>
                      <a:pt x="634" y="2055"/>
                      <a:pt x="215" y="1882"/>
                      <a:pt x="0" y="1770"/>
                    </a:cubicBezTo>
                    <a:lnTo>
                      <a:pt x="0" y="1770"/>
                    </a:lnTo>
                    <a:cubicBezTo>
                      <a:pt x="159" y="2114"/>
                      <a:pt x="383" y="2418"/>
                      <a:pt x="648" y="2682"/>
                    </a:cubicBezTo>
                    <a:cubicBezTo>
                      <a:pt x="648" y="2682"/>
                      <a:pt x="1004" y="2824"/>
                      <a:pt x="1441" y="2824"/>
                    </a:cubicBezTo>
                    <a:cubicBezTo>
                      <a:pt x="1732" y="2824"/>
                      <a:pt x="2058" y="2761"/>
                      <a:pt x="2338" y="2550"/>
                    </a:cubicBezTo>
                    <a:cubicBezTo>
                      <a:pt x="3434" y="1718"/>
                      <a:pt x="3368" y="912"/>
                      <a:pt x="2946" y="371"/>
                    </a:cubicBezTo>
                    <a:cubicBezTo>
                      <a:pt x="2774" y="146"/>
                      <a:pt x="2523" y="1"/>
                      <a:pt x="22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3"/>
              <p:cNvSpPr/>
              <p:nvPr/>
            </p:nvSpPr>
            <p:spPr>
              <a:xfrm>
                <a:off x="7570121" y="3488783"/>
                <a:ext cx="123429" cy="167893"/>
              </a:xfrm>
              <a:custGeom>
                <a:rect b="b" l="l" r="r" t="t"/>
                <a:pathLst>
                  <a:path extrusionOk="0" h="1348" w="991">
                    <a:moveTo>
                      <a:pt x="212" y="0"/>
                    </a:moveTo>
                    <a:lnTo>
                      <a:pt x="1" y="119"/>
                    </a:lnTo>
                    <a:cubicBezTo>
                      <a:pt x="344" y="489"/>
                      <a:pt x="634" y="885"/>
                      <a:pt x="859" y="1334"/>
                    </a:cubicBezTo>
                    <a:lnTo>
                      <a:pt x="991" y="1347"/>
                    </a:lnTo>
                    <a:cubicBezTo>
                      <a:pt x="951" y="793"/>
                      <a:pt x="212" y="0"/>
                      <a:pt x="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7" name="Google Shape;1817;p23"/>
          <p:cNvGrpSpPr/>
          <p:nvPr/>
        </p:nvGrpSpPr>
        <p:grpSpPr>
          <a:xfrm>
            <a:off x="8083638" y="1137488"/>
            <a:ext cx="1178613" cy="886450"/>
            <a:chOff x="-787" y="1042538"/>
            <a:chExt cx="1178613" cy="886450"/>
          </a:xfrm>
        </p:grpSpPr>
        <p:sp>
          <p:nvSpPr>
            <p:cNvPr id="1818" name="Google Shape;1818;p23"/>
            <p:cNvSpPr/>
            <p:nvPr/>
          </p:nvSpPr>
          <p:spPr>
            <a:xfrm>
              <a:off x="-175" y="1151288"/>
              <a:ext cx="1178000" cy="777700"/>
            </a:xfrm>
            <a:custGeom>
              <a:rect b="b" l="l" r="r" t="t"/>
              <a:pathLst>
                <a:path extrusionOk="0" h="31108" w="47120">
                  <a:moveTo>
                    <a:pt x="1" y="0"/>
                  </a:moveTo>
                  <a:lnTo>
                    <a:pt x="1" y="31107"/>
                  </a:lnTo>
                  <a:lnTo>
                    <a:pt x="47119" y="31107"/>
                  </a:lnTo>
                  <a:lnTo>
                    <a:pt x="471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
            <p:cNvSpPr/>
            <p:nvPr/>
          </p:nvSpPr>
          <p:spPr>
            <a:xfrm>
              <a:off x="-787" y="1042538"/>
              <a:ext cx="1178000" cy="110925"/>
            </a:xfrm>
            <a:custGeom>
              <a:rect b="b" l="l" r="r" t="t"/>
              <a:pathLst>
                <a:path extrusionOk="0" h="4437" w="47120">
                  <a:moveTo>
                    <a:pt x="1" y="0"/>
                  </a:moveTo>
                  <a:lnTo>
                    <a:pt x="1" y="4437"/>
                  </a:lnTo>
                  <a:lnTo>
                    <a:pt x="47119" y="4437"/>
                  </a:lnTo>
                  <a:lnTo>
                    <a:pt x="471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3"/>
            <p:cNvSpPr/>
            <p:nvPr/>
          </p:nvSpPr>
          <p:spPr>
            <a:xfrm>
              <a:off x="413375" y="1081363"/>
              <a:ext cx="349675" cy="36175"/>
            </a:xfrm>
            <a:custGeom>
              <a:rect b="b" l="l" r="r" t="t"/>
              <a:pathLst>
                <a:path extrusionOk="0" h="1447" w="13987">
                  <a:moveTo>
                    <a:pt x="1" y="0"/>
                  </a:moveTo>
                  <a:lnTo>
                    <a:pt x="1" y="1447"/>
                  </a:lnTo>
                  <a:lnTo>
                    <a:pt x="13987" y="1447"/>
                  </a:lnTo>
                  <a:lnTo>
                    <a:pt x="139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3"/>
            <p:cNvSpPr/>
            <p:nvPr/>
          </p:nvSpPr>
          <p:spPr>
            <a:xfrm>
              <a:off x="99900" y="1251363"/>
              <a:ext cx="129025" cy="123000"/>
            </a:xfrm>
            <a:custGeom>
              <a:rect b="b" l="l" r="r" t="t"/>
              <a:pathLst>
                <a:path extrusionOk="0" h="4920" w="5161">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3"/>
            <p:cNvSpPr/>
            <p:nvPr/>
          </p:nvSpPr>
          <p:spPr>
            <a:xfrm>
              <a:off x="269900" y="1251363"/>
              <a:ext cx="127825" cy="123000"/>
            </a:xfrm>
            <a:custGeom>
              <a:rect b="b" l="l" r="r" t="t"/>
              <a:pathLst>
                <a:path extrusionOk="0" h="4920" w="5113">
                  <a:moveTo>
                    <a:pt x="1" y="0"/>
                  </a:moveTo>
                  <a:lnTo>
                    <a:pt x="1" y="4919"/>
                  </a:lnTo>
                  <a:lnTo>
                    <a:pt x="5113" y="4919"/>
                  </a:lnTo>
                  <a:lnTo>
                    <a:pt x="51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3"/>
            <p:cNvSpPr/>
            <p:nvPr/>
          </p:nvSpPr>
          <p:spPr>
            <a:xfrm>
              <a:off x="438700" y="1251363"/>
              <a:ext cx="129025" cy="123000"/>
            </a:xfrm>
            <a:custGeom>
              <a:rect b="b" l="l" r="r" t="t"/>
              <a:pathLst>
                <a:path extrusionOk="0" h="4920" w="5161">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3"/>
            <p:cNvSpPr/>
            <p:nvPr/>
          </p:nvSpPr>
          <p:spPr>
            <a:xfrm>
              <a:off x="608700" y="1251363"/>
              <a:ext cx="129050" cy="123000"/>
            </a:xfrm>
            <a:custGeom>
              <a:rect b="b" l="l" r="r" t="t"/>
              <a:pathLst>
                <a:path extrusionOk="0" h="4920" w="5162">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3"/>
            <p:cNvSpPr/>
            <p:nvPr/>
          </p:nvSpPr>
          <p:spPr>
            <a:xfrm>
              <a:off x="778700" y="1251363"/>
              <a:ext cx="129050" cy="123000"/>
            </a:xfrm>
            <a:custGeom>
              <a:rect b="b" l="l" r="r" t="t"/>
              <a:pathLst>
                <a:path extrusionOk="0" h="4920" w="5162">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3"/>
            <p:cNvSpPr/>
            <p:nvPr/>
          </p:nvSpPr>
          <p:spPr>
            <a:xfrm>
              <a:off x="99900" y="1403263"/>
              <a:ext cx="129025" cy="123025"/>
            </a:xfrm>
            <a:custGeom>
              <a:rect b="b" l="l" r="r" t="t"/>
              <a:pathLst>
                <a:path extrusionOk="0" h="4921" w="5161">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3"/>
            <p:cNvSpPr/>
            <p:nvPr/>
          </p:nvSpPr>
          <p:spPr>
            <a:xfrm>
              <a:off x="269900" y="1403263"/>
              <a:ext cx="127825" cy="123025"/>
            </a:xfrm>
            <a:custGeom>
              <a:rect b="b" l="l" r="r" t="t"/>
              <a:pathLst>
                <a:path extrusionOk="0" h="4921" w="5113">
                  <a:moveTo>
                    <a:pt x="1" y="1"/>
                  </a:moveTo>
                  <a:lnTo>
                    <a:pt x="1" y="4920"/>
                  </a:lnTo>
                  <a:lnTo>
                    <a:pt x="5113" y="4920"/>
                  </a:lnTo>
                  <a:lnTo>
                    <a:pt x="51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3"/>
            <p:cNvSpPr/>
            <p:nvPr/>
          </p:nvSpPr>
          <p:spPr>
            <a:xfrm>
              <a:off x="438700" y="1403263"/>
              <a:ext cx="129025" cy="123025"/>
            </a:xfrm>
            <a:custGeom>
              <a:rect b="b" l="l" r="r" t="t"/>
              <a:pathLst>
                <a:path extrusionOk="0" h="4921" w="5161">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3"/>
            <p:cNvSpPr/>
            <p:nvPr/>
          </p:nvSpPr>
          <p:spPr>
            <a:xfrm>
              <a:off x="608700" y="1403263"/>
              <a:ext cx="129050" cy="123025"/>
            </a:xfrm>
            <a:custGeom>
              <a:rect b="b" l="l" r="r" t="t"/>
              <a:pathLst>
                <a:path extrusionOk="0" h="4921" w="5162">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3"/>
            <p:cNvSpPr/>
            <p:nvPr/>
          </p:nvSpPr>
          <p:spPr>
            <a:xfrm>
              <a:off x="778700" y="1403263"/>
              <a:ext cx="129050" cy="123025"/>
            </a:xfrm>
            <a:custGeom>
              <a:rect b="b" l="l" r="r" t="t"/>
              <a:pathLst>
                <a:path extrusionOk="0" h="4921" w="5162">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3"/>
            <p:cNvSpPr/>
            <p:nvPr/>
          </p:nvSpPr>
          <p:spPr>
            <a:xfrm>
              <a:off x="99900" y="1555188"/>
              <a:ext cx="129025" cy="121800"/>
            </a:xfrm>
            <a:custGeom>
              <a:rect b="b" l="l" r="r" t="t"/>
              <a:pathLst>
                <a:path extrusionOk="0" h="4872" w="5161">
                  <a:moveTo>
                    <a:pt x="1" y="1"/>
                  </a:moveTo>
                  <a:lnTo>
                    <a:pt x="1" y="4872"/>
                  </a:lnTo>
                  <a:lnTo>
                    <a:pt x="5161" y="4872"/>
                  </a:lnTo>
                  <a:lnTo>
                    <a:pt x="51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3"/>
            <p:cNvSpPr/>
            <p:nvPr/>
          </p:nvSpPr>
          <p:spPr>
            <a:xfrm>
              <a:off x="269900" y="1555188"/>
              <a:ext cx="127825" cy="121800"/>
            </a:xfrm>
            <a:custGeom>
              <a:rect b="b" l="l" r="r" t="t"/>
              <a:pathLst>
                <a:path extrusionOk="0" h="4872" w="5113">
                  <a:moveTo>
                    <a:pt x="1" y="1"/>
                  </a:moveTo>
                  <a:lnTo>
                    <a:pt x="1" y="4872"/>
                  </a:lnTo>
                  <a:lnTo>
                    <a:pt x="5113" y="4872"/>
                  </a:lnTo>
                  <a:lnTo>
                    <a:pt x="51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3"/>
            <p:cNvSpPr/>
            <p:nvPr/>
          </p:nvSpPr>
          <p:spPr>
            <a:xfrm>
              <a:off x="438700" y="1555188"/>
              <a:ext cx="129025" cy="121800"/>
            </a:xfrm>
            <a:custGeom>
              <a:rect b="b" l="l" r="r" t="t"/>
              <a:pathLst>
                <a:path extrusionOk="0" h="4872" w="5161">
                  <a:moveTo>
                    <a:pt x="1" y="1"/>
                  </a:moveTo>
                  <a:lnTo>
                    <a:pt x="1" y="4872"/>
                  </a:lnTo>
                  <a:lnTo>
                    <a:pt x="5161" y="4872"/>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3"/>
            <p:cNvSpPr/>
            <p:nvPr/>
          </p:nvSpPr>
          <p:spPr>
            <a:xfrm>
              <a:off x="608700" y="1555188"/>
              <a:ext cx="129050" cy="121800"/>
            </a:xfrm>
            <a:custGeom>
              <a:rect b="b" l="l" r="r" t="t"/>
              <a:pathLst>
                <a:path extrusionOk="0" h="4872" w="5162">
                  <a:moveTo>
                    <a:pt x="1" y="1"/>
                  </a:moveTo>
                  <a:lnTo>
                    <a:pt x="1" y="4872"/>
                  </a:lnTo>
                  <a:lnTo>
                    <a:pt x="5161" y="4872"/>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3"/>
            <p:cNvSpPr/>
            <p:nvPr/>
          </p:nvSpPr>
          <p:spPr>
            <a:xfrm>
              <a:off x="778700" y="1555188"/>
              <a:ext cx="129050" cy="121800"/>
            </a:xfrm>
            <a:custGeom>
              <a:rect b="b" l="l" r="r" t="t"/>
              <a:pathLst>
                <a:path extrusionOk="0" h="4872" w="5162">
                  <a:moveTo>
                    <a:pt x="1" y="1"/>
                  </a:moveTo>
                  <a:lnTo>
                    <a:pt x="1" y="4872"/>
                  </a:lnTo>
                  <a:lnTo>
                    <a:pt x="5161" y="4872"/>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3"/>
            <p:cNvSpPr/>
            <p:nvPr/>
          </p:nvSpPr>
          <p:spPr>
            <a:xfrm>
              <a:off x="99900" y="1707113"/>
              <a:ext cx="129025" cy="121800"/>
            </a:xfrm>
            <a:custGeom>
              <a:rect b="b" l="l" r="r" t="t"/>
              <a:pathLst>
                <a:path extrusionOk="0" h="4872" w="5161">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3"/>
            <p:cNvSpPr/>
            <p:nvPr/>
          </p:nvSpPr>
          <p:spPr>
            <a:xfrm>
              <a:off x="269900" y="1707113"/>
              <a:ext cx="127825" cy="121800"/>
            </a:xfrm>
            <a:custGeom>
              <a:rect b="b" l="l" r="r" t="t"/>
              <a:pathLst>
                <a:path extrusionOk="0" h="4872" w="5113">
                  <a:moveTo>
                    <a:pt x="1" y="0"/>
                  </a:moveTo>
                  <a:lnTo>
                    <a:pt x="1" y="4871"/>
                  </a:lnTo>
                  <a:lnTo>
                    <a:pt x="5113" y="4871"/>
                  </a:lnTo>
                  <a:lnTo>
                    <a:pt x="51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3"/>
            <p:cNvSpPr/>
            <p:nvPr/>
          </p:nvSpPr>
          <p:spPr>
            <a:xfrm>
              <a:off x="438700" y="1707113"/>
              <a:ext cx="129025" cy="121800"/>
            </a:xfrm>
            <a:custGeom>
              <a:rect b="b" l="l" r="r" t="t"/>
              <a:pathLst>
                <a:path extrusionOk="0" h="4872" w="5161">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3"/>
            <p:cNvSpPr/>
            <p:nvPr/>
          </p:nvSpPr>
          <p:spPr>
            <a:xfrm>
              <a:off x="608700" y="1707113"/>
              <a:ext cx="129050" cy="121800"/>
            </a:xfrm>
            <a:custGeom>
              <a:rect b="b" l="l" r="r" t="t"/>
              <a:pathLst>
                <a:path extrusionOk="0" h="4872" w="5162">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3"/>
            <p:cNvSpPr/>
            <p:nvPr/>
          </p:nvSpPr>
          <p:spPr>
            <a:xfrm>
              <a:off x="778700" y="1707113"/>
              <a:ext cx="129050" cy="121800"/>
            </a:xfrm>
            <a:custGeom>
              <a:rect b="b" l="l" r="r" t="t"/>
              <a:pathLst>
                <a:path extrusionOk="0" h="4872" w="5162">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3"/>
            <p:cNvSpPr/>
            <p:nvPr/>
          </p:nvSpPr>
          <p:spPr>
            <a:xfrm>
              <a:off x="823325" y="1293563"/>
              <a:ext cx="39800" cy="38600"/>
            </a:xfrm>
            <a:custGeom>
              <a:rect b="b" l="l" r="r" t="t"/>
              <a:pathLst>
                <a:path extrusionOk="0" h="1544" w="1592">
                  <a:moveTo>
                    <a:pt x="772" y="0"/>
                  </a:moveTo>
                  <a:cubicBezTo>
                    <a:pt x="386" y="0"/>
                    <a:pt x="0" y="338"/>
                    <a:pt x="0" y="772"/>
                  </a:cubicBezTo>
                  <a:cubicBezTo>
                    <a:pt x="0" y="1206"/>
                    <a:pt x="386"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3"/>
            <p:cNvSpPr/>
            <p:nvPr/>
          </p:nvSpPr>
          <p:spPr>
            <a:xfrm>
              <a:off x="817300" y="1445463"/>
              <a:ext cx="45825" cy="38800"/>
            </a:xfrm>
            <a:custGeom>
              <a:rect b="b" l="l" r="r" t="t"/>
              <a:pathLst>
                <a:path extrusionOk="0" h="1552" w="1833">
                  <a:moveTo>
                    <a:pt x="1061" y="1"/>
                  </a:moveTo>
                  <a:cubicBezTo>
                    <a:pt x="338" y="1"/>
                    <a:pt x="0" y="821"/>
                    <a:pt x="482" y="1303"/>
                  </a:cubicBezTo>
                  <a:cubicBezTo>
                    <a:pt x="655" y="1476"/>
                    <a:pt x="859" y="1551"/>
                    <a:pt x="1055" y="1551"/>
                  </a:cubicBezTo>
                  <a:cubicBezTo>
                    <a:pt x="1460" y="1551"/>
                    <a:pt x="1833" y="1228"/>
                    <a:pt x="1833" y="773"/>
                  </a:cubicBezTo>
                  <a:cubicBezTo>
                    <a:pt x="1833" y="338"/>
                    <a:pt x="1495"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3"/>
            <p:cNvSpPr/>
            <p:nvPr/>
          </p:nvSpPr>
          <p:spPr>
            <a:xfrm>
              <a:off x="817300" y="1597388"/>
              <a:ext cx="45825" cy="38800"/>
            </a:xfrm>
            <a:custGeom>
              <a:rect b="b" l="l" r="r" t="t"/>
              <a:pathLst>
                <a:path extrusionOk="0" h="1552" w="1833">
                  <a:moveTo>
                    <a:pt x="1061" y="1"/>
                  </a:moveTo>
                  <a:cubicBezTo>
                    <a:pt x="338" y="1"/>
                    <a:pt x="0" y="820"/>
                    <a:pt x="482" y="1303"/>
                  </a:cubicBezTo>
                  <a:cubicBezTo>
                    <a:pt x="639" y="1476"/>
                    <a:pt x="838" y="1551"/>
                    <a:pt x="1033" y="1551"/>
                  </a:cubicBezTo>
                  <a:cubicBezTo>
                    <a:pt x="1438" y="1551"/>
                    <a:pt x="1833" y="1227"/>
                    <a:pt x="1833" y="772"/>
                  </a:cubicBezTo>
                  <a:cubicBezTo>
                    <a:pt x="1833" y="338"/>
                    <a:pt x="1495"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3"/>
            <p:cNvSpPr/>
            <p:nvPr/>
          </p:nvSpPr>
          <p:spPr>
            <a:xfrm>
              <a:off x="817300" y="1749213"/>
              <a:ext cx="45825" cy="38875"/>
            </a:xfrm>
            <a:custGeom>
              <a:rect b="b" l="l" r="r" t="t"/>
              <a:pathLst>
                <a:path extrusionOk="0" h="1555" w="1833">
                  <a:moveTo>
                    <a:pt x="1134" y="0"/>
                  </a:moveTo>
                  <a:cubicBezTo>
                    <a:pt x="1110" y="0"/>
                    <a:pt x="1086" y="2"/>
                    <a:pt x="1061" y="4"/>
                  </a:cubicBezTo>
                  <a:cubicBezTo>
                    <a:pt x="338" y="4"/>
                    <a:pt x="0" y="824"/>
                    <a:pt x="482" y="1306"/>
                  </a:cubicBezTo>
                  <a:cubicBezTo>
                    <a:pt x="655" y="1479"/>
                    <a:pt x="859" y="1555"/>
                    <a:pt x="1055" y="1555"/>
                  </a:cubicBezTo>
                  <a:cubicBezTo>
                    <a:pt x="1460" y="1555"/>
                    <a:pt x="1833" y="1231"/>
                    <a:pt x="1833" y="776"/>
                  </a:cubicBezTo>
                  <a:cubicBezTo>
                    <a:pt x="1833" y="367"/>
                    <a:pt x="153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3"/>
            <p:cNvSpPr/>
            <p:nvPr/>
          </p:nvSpPr>
          <p:spPr>
            <a:xfrm>
              <a:off x="948700" y="1251363"/>
              <a:ext cx="129050" cy="123000"/>
            </a:xfrm>
            <a:custGeom>
              <a:rect b="b" l="l" r="r" t="t"/>
              <a:pathLst>
                <a:path extrusionOk="0" h="4920" w="5162">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3"/>
            <p:cNvSpPr/>
            <p:nvPr/>
          </p:nvSpPr>
          <p:spPr>
            <a:xfrm>
              <a:off x="948700" y="1403263"/>
              <a:ext cx="129050" cy="123025"/>
            </a:xfrm>
            <a:custGeom>
              <a:rect b="b" l="l" r="r" t="t"/>
              <a:pathLst>
                <a:path extrusionOk="0" h="4921" w="5162">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3"/>
            <p:cNvSpPr/>
            <p:nvPr/>
          </p:nvSpPr>
          <p:spPr>
            <a:xfrm>
              <a:off x="948700" y="1555188"/>
              <a:ext cx="129050" cy="121800"/>
            </a:xfrm>
            <a:custGeom>
              <a:rect b="b" l="l" r="r" t="t"/>
              <a:pathLst>
                <a:path extrusionOk="0" h="4872" w="5162">
                  <a:moveTo>
                    <a:pt x="1" y="1"/>
                  </a:moveTo>
                  <a:lnTo>
                    <a:pt x="1" y="4872"/>
                  </a:lnTo>
                  <a:lnTo>
                    <a:pt x="5161" y="4872"/>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3"/>
            <p:cNvSpPr/>
            <p:nvPr/>
          </p:nvSpPr>
          <p:spPr>
            <a:xfrm>
              <a:off x="948700" y="1707113"/>
              <a:ext cx="129050" cy="121800"/>
            </a:xfrm>
            <a:custGeom>
              <a:rect b="b" l="l" r="r" t="t"/>
              <a:pathLst>
                <a:path extrusionOk="0" h="4872" w="5162">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3"/>
            <p:cNvSpPr/>
            <p:nvPr/>
          </p:nvSpPr>
          <p:spPr>
            <a:xfrm>
              <a:off x="993325" y="1293563"/>
              <a:ext cx="39800" cy="38600"/>
            </a:xfrm>
            <a:custGeom>
              <a:rect b="b" l="l" r="r" t="t"/>
              <a:pathLst>
                <a:path extrusionOk="0" h="1544" w="1592">
                  <a:moveTo>
                    <a:pt x="772" y="0"/>
                  </a:moveTo>
                  <a:cubicBezTo>
                    <a:pt x="338" y="0"/>
                    <a:pt x="0" y="338"/>
                    <a:pt x="0" y="772"/>
                  </a:cubicBezTo>
                  <a:cubicBezTo>
                    <a:pt x="0" y="1206"/>
                    <a:pt x="338"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3"/>
            <p:cNvSpPr/>
            <p:nvPr/>
          </p:nvSpPr>
          <p:spPr>
            <a:xfrm>
              <a:off x="987300" y="1445463"/>
              <a:ext cx="45825" cy="38800"/>
            </a:xfrm>
            <a:custGeom>
              <a:rect b="b" l="l" r="r" t="t"/>
              <a:pathLst>
                <a:path extrusionOk="0" h="1552" w="1833">
                  <a:moveTo>
                    <a:pt x="1013" y="1"/>
                  </a:moveTo>
                  <a:cubicBezTo>
                    <a:pt x="338" y="1"/>
                    <a:pt x="0" y="821"/>
                    <a:pt x="482" y="1303"/>
                  </a:cubicBezTo>
                  <a:cubicBezTo>
                    <a:pt x="640" y="1476"/>
                    <a:pt x="838" y="1551"/>
                    <a:pt x="1033" y="1551"/>
                  </a:cubicBezTo>
                  <a:cubicBezTo>
                    <a:pt x="1438" y="1551"/>
                    <a:pt x="1833" y="1228"/>
                    <a:pt x="1833" y="773"/>
                  </a:cubicBezTo>
                  <a:cubicBezTo>
                    <a:pt x="1833" y="338"/>
                    <a:pt x="1447"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3"/>
            <p:cNvSpPr/>
            <p:nvPr/>
          </p:nvSpPr>
          <p:spPr>
            <a:xfrm>
              <a:off x="987300" y="1597388"/>
              <a:ext cx="45825" cy="38800"/>
            </a:xfrm>
            <a:custGeom>
              <a:rect b="b" l="l" r="r" t="t"/>
              <a:pathLst>
                <a:path extrusionOk="0" h="1552" w="1833">
                  <a:moveTo>
                    <a:pt x="1013" y="1"/>
                  </a:moveTo>
                  <a:cubicBezTo>
                    <a:pt x="338" y="1"/>
                    <a:pt x="0" y="820"/>
                    <a:pt x="482" y="1303"/>
                  </a:cubicBezTo>
                  <a:cubicBezTo>
                    <a:pt x="640" y="1476"/>
                    <a:pt x="838" y="1551"/>
                    <a:pt x="1033" y="1551"/>
                  </a:cubicBezTo>
                  <a:cubicBezTo>
                    <a:pt x="1438" y="1551"/>
                    <a:pt x="1833" y="1227"/>
                    <a:pt x="1833" y="772"/>
                  </a:cubicBezTo>
                  <a:cubicBezTo>
                    <a:pt x="1833" y="338"/>
                    <a:pt x="1447"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3"/>
            <p:cNvSpPr/>
            <p:nvPr/>
          </p:nvSpPr>
          <p:spPr>
            <a:xfrm>
              <a:off x="987300" y="1749213"/>
              <a:ext cx="45825" cy="38875"/>
            </a:xfrm>
            <a:custGeom>
              <a:rect b="b" l="l" r="r" t="t"/>
              <a:pathLst>
                <a:path extrusionOk="0" h="1555" w="1833">
                  <a:moveTo>
                    <a:pt x="1087" y="0"/>
                  </a:moveTo>
                  <a:cubicBezTo>
                    <a:pt x="1062" y="0"/>
                    <a:pt x="1038" y="2"/>
                    <a:pt x="1013" y="4"/>
                  </a:cubicBezTo>
                  <a:cubicBezTo>
                    <a:pt x="338" y="4"/>
                    <a:pt x="0" y="824"/>
                    <a:pt x="482" y="1306"/>
                  </a:cubicBezTo>
                  <a:cubicBezTo>
                    <a:pt x="640" y="1479"/>
                    <a:pt x="838" y="1555"/>
                    <a:pt x="1033" y="1555"/>
                  </a:cubicBezTo>
                  <a:cubicBezTo>
                    <a:pt x="1438" y="1555"/>
                    <a:pt x="1833" y="1231"/>
                    <a:pt x="1833" y="776"/>
                  </a:cubicBezTo>
                  <a:cubicBezTo>
                    <a:pt x="1833" y="367"/>
                    <a:pt x="1490"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3"/>
            <p:cNvSpPr/>
            <p:nvPr/>
          </p:nvSpPr>
          <p:spPr>
            <a:xfrm>
              <a:off x="647275" y="1293563"/>
              <a:ext cx="45850" cy="38775"/>
            </a:xfrm>
            <a:custGeom>
              <a:rect b="b" l="l" r="r" t="t"/>
              <a:pathLst>
                <a:path extrusionOk="0" h="1551" w="1834">
                  <a:moveTo>
                    <a:pt x="1062" y="0"/>
                  </a:moveTo>
                  <a:cubicBezTo>
                    <a:pt x="339"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3"/>
            <p:cNvSpPr/>
            <p:nvPr/>
          </p:nvSpPr>
          <p:spPr>
            <a:xfrm>
              <a:off x="647275" y="1445463"/>
              <a:ext cx="45850" cy="38800"/>
            </a:xfrm>
            <a:custGeom>
              <a:rect b="b" l="l" r="r" t="t"/>
              <a:pathLst>
                <a:path extrusionOk="0" h="1552" w="1834">
                  <a:moveTo>
                    <a:pt x="1062" y="1"/>
                  </a:moveTo>
                  <a:cubicBezTo>
                    <a:pt x="339" y="1"/>
                    <a:pt x="1" y="821"/>
                    <a:pt x="483" y="1303"/>
                  </a:cubicBezTo>
                  <a:cubicBezTo>
                    <a:pt x="640" y="1476"/>
                    <a:pt x="838" y="1551"/>
                    <a:pt x="1034" y="1551"/>
                  </a:cubicBezTo>
                  <a:cubicBezTo>
                    <a:pt x="1439" y="1551"/>
                    <a:pt x="1834" y="1228"/>
                    <a:pt x="1834" y="773"/>
                  </a:cubicBezTo>
                  <a:cubicBezTo>
                    <a:pt x="1834"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3"/>
            <p:cNvSpPr/>
            <p:nvPr/>
          </p:nvSpPr>
          <p:spPr>
            <a:xfrm>
              <a:off x="647275" y="1597388"/>
              <a:ext cx="45850" cy="38800"/>
            </a:xfrm>
            <a:custGeom>
              <a:rect b="b" l="l" r="r" t="t"/>
              <a:pathLst>
                <a:path extrusionOk="0" h="1552" w="1834">
                  <a:moveTo>
                    <a:pt x="1062" y="1"/>
                  </a:moveTo>
                  <a:cubicBezTo>
                    <a:pt x="339"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3"/>
            <p:cNvSpPr/>
            <p:nvPr/>
          </p:nvSpPr>
          <p:spPr>
            <a:xfrm>
              <a:off x="647275" y="1749213"/>
              <a:ext cx="45850" cy="38875"/>
            </a:xfrm>
            <a:custGeom>
              <a:rect b="b" l="l" r="r" t="t"/>
              <a:pathLst>
                <a:path extrusionOk="0" h="1555" w="1834">
                  <a:moveTo>
                    <a:pt x="1135" y="0"/>
                  </a:moveTo>
                  <a:cubicBezTo>
                    <a:pt x="1111" y="0"/>
                    <a:pt x="1087" y="2"/>
                    <a:pt x="1062" y="4"/>
                  </a:cubicBezTo>
                  <a:cubicBezTo>
                    <a:pt x="339" y="4"/>
                    <a:pt x="1" y="824"/>
                    <a:pt x="483" y="1306"/>
                  </a:cubicBezTo>
                  <a:cubicBezTo>
                    <a:pt x="640" y="1479"/>
                    <a:pt x="838" y="1555"/>
                    <a:pt x="1034" y="1555"/>
                  </a:cubicBezTo>
                  <a:cubicBezTo>
                    <a:pt x="1439" y="1555"/>
                    <a:pt x="1834" y="1231"/>
                    <a:pt x="1834" y="776"/>
                  </a:cubicBezTo>
                  <a:cubicBezTo>
                    <a:pt x="1834" y="367"/>
                    <a:pt x="1533"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477275" y="1293563"/>
              <a:ext cx="45850" cy="38775"/>
            </a:xfrm>
            <a:custGeom>
              <a:rect b="b" l="l" r="r" t="t"/>
              <a:pathLst>
                <a:path extrusionOk="0" h="1551" w="1834">
                  <a:moveTo>
                    <a:pt x="1062" y="0"/>
                  </a:moveTo>
                  <a:cubicBezTo>
                    <a:pt x="338"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477275" y="1445463"/>
              <a:ext cx="45850" cy="38800"/>
            </a:xfrm>
            <a:custGeom>
              <a:rect b="b" l="l" r="r" t="t"/>
              <a:pathLst>
                <a:path extrusionOk="0" h="1552" w="1834">
                  <a:moveTo>
                    <a:pt x="1062" y="1"/>
                  </a:moveTo>
                  <a:cubicBezTo>
                    <a:pt x="338" y="1"/>
                    <a:pt x="1" y="821"/>
                    <a:pt x="483" y="1303"/>
                  </a:cubicBezTo>
                  <a:cubicBezTo>
                    <a:pt x="656" y="1476"/>
                    <a:pt x="860" y="1551"/>
                    <a:pt x="1055" y="1551"/>
                  </a:cubicBezTo>
                  <a:cubicBezTo>
                    <a:pt x="1461" y="1551"/>
                    <a:pt x="1834" y="1228"/>
                    <a:pt x="1834" y="773"/>
                  </a:cubicBezTo>
                  <a:cubicBezTo>
                    <a:pt x="1834"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477275" y="1597388"/>
              <a:ext cx="45850" cy="38800"/>
            </a:xfrm>
            <a:custGeom>
              <a:rect b="b" l="l" r="r" t="t"/>
              <a:pathLst>
                <a:path extrusionOk="0" h="1552" w="1834">
                  <a:moveTo>
                    <a:pt x="1062" y="1"/>
                  </a:moveTo>
                  <a:cubicBezTo>
                    <a:pt x="338"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477275" y="1749213"/>
              <a:ext cx="45850" cy="38875"/>
            </a:xfrm>
            <a:custGeom>
              <a:rect b="b" l="l" r="r" t="t"/>
              <a:pathLst>
                <a:path extrusionOk="0" h="1555" w="1834">
                  <a:moveTo>
                    <a:pt x="1135" y="0"/>
                  </a:moveTo>
                  <a:cubicBezTo>
                    <a:pt x="1111" y="0"/>
                    <a:pt x="1087" y="2"/>
                    <a:pt x="1062" y="4"/>
                  </a:cubicBezTo>
                  <a:cubicBezTo>
                    <a:pt x="338" y="4"/>
                    <a:pt x="1" y="824"/>
                    <a:pt x="483" y="1306"/>
                  </a:cubicBezTo>
                  <a:cubicBezTo>
                    <a:pt x="656" y="1479"/>
                    <a:pt x="860" y="1555"/>
                    <a:pt x="1055" y="1555"/>
                  </a:cubicBezTo>
                  <a:cubicBezTo>
                    <a:pt x="1461" y="1555"/>
                    <a:pt x="1834" y="1231"/>
                    <a:pt x="1834" y="776"/>
                  </a:cubicBezTo>
                  <a:cubicBezTo>
                    <a:pt x="1834" y="367"/>
                    <a:pt x="1533"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307275" y="1293563"/>
              <a:ext cx="45850" cy="38775"/>
            </a:xfrm>
            <a:custGeom>
              <a:rect b="b" l="l" r="r" t="t"/>
              <a:pathLst>
                <a:path extrusionOk="0" h="1551" w="1834">
                  <a:moveTo>
                    <a:pt x="1062" y="0"/>
                  </a:moveTo>
                  <a:cubicBezTo>
                    <a:pt x="338" y="0"/>
                    <a:pt x="1" y="820"/>
                    <a:pt x="483" y="1302"/>
                  </a:cubicBezTo>
                  <a:cubicBezTo>
                    <a:pt x="656" y="1475"/>
                    <a:pt x="859" y="1551"/>
                    <a:pt x="1055" y="1551"/>
                  </a:cubicBezTo>
                  <a:cubicBezTo>
                    <a:pt x="1461" y="1551"/>
                    <a:pt x="1833" y="1227"/>
                    <a:pt x="1833" y="772"/>
                  </a:cubicBezTo>
                  <a:cubicBezTo>
                    <a:pt x="1833" y="338"/>
                    <a:pt x="1496"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307275" y="1445463"/>
              <a:ext cx="45850" cy="38800"/>
            </a:xfrm>
            <a:custGeom>
              <a:rect b="b" l="l" r="r" t="t"/>
              <a:pathLst>
                <a:path extrusionOk="0" h="1552" w="1834">
                  <a:moveTo>
                    <a:pt x="1062" y="1"/>
                  </a:moveTo>
                  <a:cubicBezTo>
                    <a:pt x="338" y="1"/>
                    <a:pt x="1" y="821"/>
                    <a:pt x="483" y="1303"/>
                  </a:cubicBezTo>
                  <a:cubicBezTo>
                    <a:pt x="656" y="1476"/>
                    <a:pt x="859" y="1551"/>
                    <a:pt x="1055" y="1551"/>
                  </a:cubicBezTo>
                  <a:cubicBezTo>
                    <a:pt x="1461" y="1551"/>
                    <a:pt x="1833" y="1228"/>
                    <a:pt x="1833" y="773"/>
                  </a:cubicBezTo>
                  <a:cubicBezTo>
                    <a:pt x="1833"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307275" y="1597388"/>
              <a:ext cx="45850" cy="38800"/>
            </a:xfrm>
            <a:custGeom>
              <a:rect b="b" l="l" r="r" t="t"/>
              <a:pathLst>
                <a:path extrusionOk="0" h="1552" w="1834">
                  <a:moveTo>
                    <a:pt x="1062" y="1"/>
                  </a:moveTo>
                  <a:cubicBezTo>
                    <a:pt x="338" y="1"/>
                    <a:pt x="1" y="820"/>
                    <a:pt x="483" y="1303"/>
                  </a:cubicBezTo>
                  <a:cubicBezTo>
                    <a:pt x="656" y="1476"/>
                    <a:pt x="859" y="1551"/>
                    <a:pt x="1055" y="1551"/>
                  </a:cubicBezTo>
                  <a:cubicBezTo>
                    <a:pt x="1461" y="1551"/>
                    <a:pt x="1833" y="1227"/>
                    <a:pt x="1833" y="772"/>
                  </a:cubicBezTo>
                  <a:cubicBezTo>
                    <a:pt x="1833" y="338"/>
                    <a:pt x="1496" y="1"/>
                    <a:pt x="1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307275" y="1749213"/>
              <a:ext cx="45850" cy="38875"/>
            </a:xfrm>
            <a:custGeom>
              <a:rect b="b" l="l" r="r" t="t"/>
              <a:pathLst>
                <a:path extrusionOk="0" h="1555" w="1834">
                  <a:moveTo>
                    <a:pt x="1135" y="0"/>
                  </a:moveTo>
                  <a:cubicBezTo>
                    <a:pt x="1111" y="0"/>
                    <a:pt x="1087" y="2"/>
                    <a:pt x="1062" y="4"/>
                  </a:cubicBezTo>
                  <a:cubicBezTo>
                    <a:pt x="338" y="4"/>
                    <a:pt x="1" y="824"/>
                    <a:pt x="483" y="1306"/>
                  </a:cubicBezTo>
                  <a:cubicBezTo>
                    <a:pt x="656" y="1479"/>
                    <a:pt x="859" y="1555"/>
                    <a:pt x="1055" y="1555"/>
                  </a:cubicBezTo>
                  <a:cubicBezTo>
                    <a:pt x="1461" y="1555"/>
                    <a:pt x="1833" y="1231"/>
                    <a:pt x="1833" y="776"/>
                  </a:cubicBezTo>
                  <a:cubicBezTo>
                    <a:pt x="1833" y="367"/>
                    <a:pt x="1533"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137275" y="1293563"/>
              <a:ext cx="45850" cy="38775"/>
            </a:xfrm>
            <a:custGeom>
              <a:rect b="b" l="l" r="r" t="t"/>
              <a:pathLst>
                <a:path extrusionOk="0" h="1551" w="1834">
                  <a:moveTo>
                    <a:pt x="1062" y="0"/>
                  </a:moveTo>
                  <a:cubicBezTo>
                    <a:pt x="387" y="0"/>
                    <a:pt x="1" y="820"/>
                    <a:pt x="531" y="1302"/>
                  </a:cubicBezTo>
                  <a:cubicBezTo>
                    <a:pt x="688" y="1475"/>
                    <a:pt x="881" y="1551"/>
                    <a:pt x="1070" y="1551"/>
                  </a:cubicBezTo>
                  <a:cubicBezTo>
                    <a:pt x="1461" y="1551"/>
                    <a:pt x="1833" y="1227"/>
                    <a:pt x="1833" y="772"/>
                  </a:cubicBezTo>
                  <a:cubicBezTo>
                    <a:pt x="1833" y="338"/>
                    <a:pt x="1496"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137275" y="1445463"/>
              <a:ext cx="45850" cy="38800"/>
            </a:xfrm>
            <a:custGeom>
              <a:rect b="b" l="l" r="r" t="t"/>
              <a:pathLst>
                <a:path extrusionOk="0" h="1552" w="1834">
                  <a:moveTo>
                    <a:pt x="1062" y="1"/>
                  </a:moveTo>
                  <a:cubicBezTo>
                    <a:pt x="338" y="1"/>
                    <a:pt x="1" y="821"/>
                    <a:pt x="531" y="1303"/>
                  </a:cubicBezTo>
                  <a:cubicBezTo>
                    <a:pt x="688" y="1476"/>
                    <a:pt x="881" y="1551"/>
                    <a:pt x="1070" y="1551"/>
                  </a:cubicBezTo>
                  <a:cubicBezTo>
                    <a:pt x="1461" y="1551"/>
                    <a:pt x="1833" y="1228"/>
                    <a:pt x="1833" y="773"/>
                  </a:cubicBezTo>
                  <a:cubicBezTo>
                    <a:pt x="1833"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137275" y="1597388"/>
              <a:ext cx="45850" cy="38800"/>
            </a:xfrm>
            <a:custGeom>
              <a:rect b="b" l="l" r="r" t="t"/>
              <a:pathLst>
                <a:path extrusionOk="0" h="1552" w="1834">
                  <a:moveTo>
                    <a:pt x="1062" y="1"/>
                  </a:moveTo>
                  <a:cubicBezTo>
                    <a:pt x="387" y="1"/>
                    <a:pt x="1" y="820"/>
                    <a:pt x="531" y="1303"/>
                  </a:cubicBezTo>
                  <a:cubicBezTo>
                    <a:pt x="688" y="1476"/>
                    <a:pt x="881" y="1551"/>
                    <a:pt x="1070" y="1551"/>
                  </a:cubicBezTo>
                  <a:cubicBezTo>
                    <a:pt x="1461" y="1551"/>
                    <a:pt x="1833" y="1227"/>
                    <a:pt x="1833" y="772"/>
                  </a:cubicBezTo>
                  <a:cubicBezTo>
                    <a:pt x="1833" y="338"/>
                    <a:pt x="1496" y="1"/>
                    <a:pt x="1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137275" y="1749213"/>
              <a:ext cx="45850" cy="38875"/>
            </a:xfrm>
            <a:custGeom>
              <a:rect b="b" l="l" r="r" t="t"/>
              <a:pathLst>
                <a:path extrusionOk="0" h="1555" w="1834">
                  <a:moveTo>
                    <a:pt x="1135" y="0"/>
                  </a:moveTo>
                  <a:cubicBezTo>
                    <a:pt x="1111" y="0"/>
                    <a:pt x="1086" y="2"/>
                    <a:pt x="1062" y="4"/>
                  </a:cubicBezTo>
                  <a:cubicBezTo>
                    <a:pt x="338" y="4"/>
                    <a:pt x="1" y="824"/>
                    <a:pt x="531" y="1306"/>
                  </a:cubicBezTo>
                  <a:cubicBezTo>
                    <a:pt x="688" y="1479"/>
                    <a:pt x="881" y="1555"/>
                    <a:pt x="1070" y="1555"/>
                  </a:cubicBezTo>
                  <a:cubicBezTo>
                    <a:pt x="1461" y="1555"/>
                    <a:pt x="1833" y="1231"/>
                    <a:pt x="1833" y="776"/>
                  </a:cubicBezTo>
                  <a:cubicBezTo>
                    <a:pt x="1833" y="367"/>
                    <a:pt x="1533"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993325" y="1089788"/>
              <a:ext cx="133850" cy="18125"/>
            </a:xfrm>
            <a:custGeom>
              <a:rect b="b" l="l" r="r" t="t"/>
              <a:pathLst>
                <a:path extrusionOk="0" h="725" w="5354">
                  <a:moveTo>
                    <a:pt x="0" y="1"/>
                  </a:moveTo>
                  <a:lnTo>
                    <a:pt x="0" y="724"/>
                  </a:lnTo>
                  <a:lnTo>
                    <a:pt x="5354" y="724"/>
                  </a:lnTo>
                  <a:lnTo>
                    <a:pt x="53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3"/>
            <p:cNvSpPr/>
            <p:nvPr/>
          </p:nvSpPr>
          <p:spPr>
            <a:xfrm>
              <a:off x="49275" y="1089788"/>
              <a:ext cx="133850" cy="18125"/>
            </a:xfrm>
            <a:custGeom>
              <a:rect b="b" l="l" r="r" t="t"/>
              <a:pathLst>
                <a:path extrusionOk="0" h="725" w="5354">
                  <a:moveTo>
                    <a:pt x="0" y="1"/>
                  </a:moveTo>
                  <a:lnTo>
                    <a:pt x="0" y="724"/>
                  </a:lnTo>
                  <a:lnTo>
                    <a:pt x="5353" y="724"/>
                  </a:lnTo>
                  <a:lnTo>
                    <a:pt x="53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1" name="Google Shape;1871;p23"/>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872" name="Shape 1872"/>
        <p:cNvGrpSpPr/>
        <p:nvPr/>
      </p:nvGrpSpPr>
      <p:grpSpPr>
        <a:xfrm>
          <a:off x="0" y="0"/>
          <a:ext cx="0" cy="0"/>
          <a:chOff x="0" y="0"/>
          <a:chExt cx="0" cy="0"/>
        </a:xfrm>
      </p:grpSpPr>
      <p:sp>
        <p:nvSpPr>
          <p:cNvPr id="1873" name="Google Shape;1873;p24"/>
          <p:cNvSpPr txBox="1"/>
          <p:nvPr>
            <p:ph idx="1" type="subTitle"/>
          </p:nvPr>
        </p:nvSpPr>
        <p:spPr>
          <a:xfrm>
            <a:off x="2020950" y="3377125"/>
            <a:ext cx="1904400" cy="24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1874" name="Google Shape;1874;p24"/>
          <p:cNvSpPr txBox="1"/>
          <p:nvPr>
            <p:ph idx="2" type="subTitle"/>
          </p:nvPr>
        </p:nvSpPr>
        <p:spPr>
          <a:xfrm>
            <a:off x="5218650" y="3377125"/>
            <a:ext cx="1904400" cy="24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1875" name="Google Shape;1875;p24"/>
          <p:cNvSpPr txBox="1"/>
          <p:nvPr>
            <p:ph idx="3" type="subTitle"/>
          </p:nvPr>
        </p:nvSpPr>
        <p:spPr>
          <a:xfrm>
            <a:off x="1685250" y="3749500"/>
            <a:ext cx="25758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876" name="Google Shape;1876;p24"/>
          <p:cNvSpPr txBox="1"/>
          <p:nvPr>
            <p:ph idx="4" type="subTitle"/>
          </p:nvPr>
        </p:nvSpPr>
        <p:spPr>
          <a:xfrm>
            <a:off x="4882950" y="3749500"/>
            <a:ext cx="25758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877" name="Google Shape;1877;p24"/>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4"/>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4"/>
          <p:cNvSpPr/>
          <p:nvPr/>
        </p:nvSpPr>
        <p:spPr>
          <a:xfrm>
            <a:off x="0"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880" name="Google Shape;1880;p24"/>
          <p:cNvGrpSpPr/>
          <p:nvPr/>
        </p:nvGrpSpPr>
        <p:grpSpPr>
          <a:xfrm>
            <a:off x="2936544" y="-329546"/>
            <a:ext cx="2934233" cy="708308"/>
            <a:chOff x="2375925" y="3297600"/>
            <a:chExt cx="735950" cy="177650"/>
          </a:xfrm>
        </p:grpSpPr>
        <p:sp>
          <p:nvSpPr>
            <p:cNvPr id="1881" name="Google Shape;1881;p24"/>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4"/>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4"/>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4"/>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4"/>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4"/>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24"/>
          <p:cNvGrpSpPr/>
          <p:nvPr/>
        </p:nvGrpSpPr>
        <p:grpSpPr>
          <a:xfrm>
            <a:off x="8711573" y="1286525"/>
            <a:ext cx="1312334" cy="3322151"/>
            <a:chOff x="-221497" y="1179358"/>
            <a:chExt cx="1179732" cy="2866889"/>
          </a:xfrm>
        </p:grpSpPr>
        <p:grpSp>
          <p:nvGrpSpPr>
            <p:cNvPr id="1888" name="Google Shape;1888;p24"/>
            <p:cNvGrpSpPr/>
            <p:nvPr/>
          </p:nvGrpSpPr>
          <p:grpSpPr>
            <a:xfrm>
              <a:off x="-221497" y="1179358"/>
              <a:ext cx="1179732" cy="2866889"/>
              <a:chOff x="-221497" y="1179358"/>
              <a:chExt cx="1179732" cy="2866889"/>
            </a:xfrm>
          </p:grpSpPr>
          <p:grpSp>
            <p:nvGrpSpPr>
              <p:cNvPr id="1889" name="Google Shape;1889;p24"/>
              <p:cNvGrpSpPr/>
              <p:nvPr/>
            </p:nvGrpSpPr>
            <p:grpSpPr>
              <a:xfrm>
                <a:off x="-221497" y="1179358"/>
                <a:ext cx="1179732" cy="2866889"/>
                <a:chOff x="-221497" y="1179358"/>
                <a:chExt cx="1179732" cy="2866889"/>
              </a:xfrm>
            </p:grpSpPr>
            <p:sp>
              <p:nvSpPr>
                <p:cNvPr id="1890" name="Google Shape;1890;p24"/>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4"/>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4"/>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4"/>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4"/>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4"/>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4"/>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4"/>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24"/>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24"/>
            <p:cNvGrpSpPr/>
            <p:nvPr/>
          </p:nvGrpSpPr>
          <p:grpSpPr>
            <a:xfrm>
              <a:off x="-93016" y="3230957"/>
              <a:ext cx="501676" cy="471172"/>
              <a:chOff x="-93016" y="3230957"/>
              <a:chExt cx="501676" cy="471172"/>
            </a:xfrm>
          </p:grpSpPr>
          <p:sp>
            <p:nvSpPr>
              <p:cNvPr id="1900" name="Google Shape;1900;p24"/>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4"/>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4"/>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4"/>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24"/>
            <p:cNvGrpSpPr/>
            <p:nvPr/>
          </p:nvGrpSpPr>
          <p:grpSpPr>
            <a:xfrm>
              <a:off x="-84300" y="2373940"/>
              <a:ext cx="506786" cy="503866"/>
              <a:chOff x="-84300" y="1516940"/>
              <a:chExt cx="506786" cy="503866"/>
            </a:xfrm>
          </p:grpSpPr>
          <p:sp>
            <p:nvSpPr>
              <p:cNvPr id="1905" name="Google Shape;1905;p24"/>
              <p:cNvSpPr/>
              <p:nvPr/>
            </p:nvSpPr>
            <p:spPr>
              <a:xfrm>
                <a:off x="46397" y="1548872"/>
                <a:ext cx="74797" cy="471923"/>
              </a:xfrm>
              <a:custGeom>
                <a:rect b="b" l="l" r="r" t="t"/>
                <a:pathLst>
                  <a:path extrusionOk="0" h="12562" w="1991">
                    <a:moveTo>
                      <a:pt x="0" y="1"/>
                    </a:moveTo>
                    <a:lnTo>
                      <a:pt x="0" y="12561"/>
                    </a:lnTo>
                    <a:lnTo>
                      <a:pt x="1990" y="12561"/>
                    </a:lnTo>
                    <a:lnTo>
                      <a:pt x="19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4"/>
              <p:cNvSpPr/>
              <p:nvPr/>
            </p:nvSpPr>
            <p:spPr>
              <a:xfrm>
                <a:off x="121156" y="1548872"/>
                <a:ext cx="203315" cy="471923"/>
              </a:xfrm>
              <a:custGeom>
                <a:rect b="b" l="l" r="r" t="t"/>
                <a:pathLst>
                  <a:path extrusionOk="0" h="12562" w="5412">
                    <a:moveTo>
                      <a:pt x="0" y="1"/>
                    </a:moveTo>
                    <a:lnTo>
                      <a:pt x="0" y="12561"/>
                    </a:lnTo>
                    <a:lnTo>
                      <a:pt x="5411" y="12561"/>
                    </a:lnTo>
                    <a:lnTo>
                      <a:pt x="5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4"/>
              <p:cNvSpPr/>
              <p:nvPr/>
            </p:nvSpPr>
            <p:spPr>
              <a:xfrm>
                <a:off x="194488" y="1633098"/>
                <a:ext cx="61723" cy="387697"/>
              </a:xfrm>
              <a:custGeom>
                <a:rect b="b" l="l" r="r" t="t"/>
                <a:pathLst>
                  <a:path extrusionOk="0" h="10320" w="1643">
                    <a:moveTo>
                      <a:pt x="0" y="0"/>
                    </a:moveTo>
                    <a:lnTo>
                      <a:pt x="0" y="10319"/>
                    </a:lnTo>
                    <a:lnTo>
                      <a:pt x="1643" y="10319"/>
                    </a:lnTo>
                    <a:lnTo>
                      <a:pt x="16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4"/>
              <p:cNvSpPr/>
              <p:nvPr/>
            </p:nvSpPr>
            <p:spPr>
              <a:xfrm>
                <a:off x="256174" y="1633098"/>
                <a:ext cx="166311" cy="387697"/>
              </a:xfrm>
              <a:custGeom>
                <a:rect b="b" l="l" r="r" t="t"/>
                <a:pathLst>
                  <a:path extrusionOk="0" h="10320" w="4427">
                    <a:moveTo>
                      <a:pt x="1" y="0"/>
                    </a:moveTo>
                    <a:lnTo>
                      <a:pt x="1" y="10319"/>
                    </a:lnTo>
                    <a:lnTo>
                      <a:pt x="4426" y="10319"/>
                    </a:lnTo>
                    <a:lnTo>
                      <a:pt x="44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24"/>
              <p:cNvGrpSpPr/>
              <p:nvPr/>
            </p:nvGrpSpPr>
            <p:grpSpPr>
              <a:xfrm>
                <a:off x="-84300" y="1516940"/>
                <a:ext cx="130702" cy="503866"/>
                <a:chOff x="-84300" y="1516940"/>
                <a:chExt cx="130702" cy="503866"/>
              </a:xfrm>
            </p:grpSpPr>
            <p:sp>
              <p:nvSpPr>
                <p:cNvPr id="1910" name="Google Shape;1910;p24"/>
                <p:cNvSpPr/>
                <p:nvPr/>
              </p:nvSpPr>
              <p:spPr>
                <a:xfrm>
                  <a:off x="-84300" y="1516940"/>
                  <a:ext cx="79906" cy="503855"/>
                </a:xfrm>
                <a:custGeom>
                  <a:rect b="b" l="l" r="r" t="t"/>
                  <a:pathLst>
                    <a:path extrusionOk="0" h="13412" w="2127">
                      <a:moveTo>
                        <a:pt x="1" y="0"/>
                      </a:moveTo>
                      <a:lnTo>
                        <a:pt x="1" y="13411"/>
                      </a:lnTo>
                      <a:lnTo>
                        <a:pt x="2126" y="13411"/>
                      </a:lnTo>
                      <a:lnTo>
                        <a:pt x="2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4"/>
                <p:cNvSpPr/>
                <p:nvPr/>
              </p:nvSpPr>
              <p:spPr>
                <a:xfrm>
                  <a:off x="-5625" y="1516950"/>
                  <a:ext cx="52026" cy="503855"/>
                </a:xfrm>
                <a:custGeom>
                  <a:rect b="b" l="l" r="r" t="t"/>
                  <a:pathLst>
                    <a:path extrusionOk="0" h="13412" w="2127">
                      <a:moveTo>
                        <a:pt x="1" y="0"/>
                      </a:moveTo>
                      <a:lnTo>
                        <a:pt x="1" y="13411"/>
                      </a:lnTo>
                      <a:lnTo>
                        <a:pt x="2126" y="13411"/>
                      </a:lnTo>
                      <a:lnTo>
                        <a:pt x="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2" name="Google Shape;1912;p24"/>
            <p:cNvGrpSpPr/>
            <p:nvPr/>
          </p:nvGrpSpPr>
          <p:grpSpPr>
            <a:xfrm>
              <a:off x="-93016" y="1549632"/>
              <a:ext cx="501676" cy="471172"/>
              <a:chOff x="-93016" y="3230957"/>
              <a:chExt cx="501676" cy="471172"/>
            </a:xfrm>
          </p:grpSpPr>
          <p:sp>
            <p:nvSpPr>
              <p:cNvPr id="1913" name="Google Shape;1913;p24"/>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4"/>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4"/>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4"/>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7" name="Google Shape;1917;p24"/>
          <p:cNvGrpSpPr/>
          <p:nvPr/>
        </p:nvGrpSpPr>
        <p:grpSpPr>
          <a:xfrm>
            <a:off x="200251" y="3826053"/>
            <a:ext cx="1079326" cy="928537"/>
            <a:chOff x="717241" y="3868426"/>
            <a:chExt cx="1024515" cy="881299"/>
          </a:xfrm>
        </p:grpSpPr>
        <p:sp>
          <p:nvSpPr>
            <p:cNvPr id="1918" name="Google Shape;1918;p24"/>
            <p:cNvSpPr/>
            <p:nvPr/>
          </p:nvSpPr>
          <p:spPr>
            <a:xfrm>
              <a:off x="717250" y="4648925"/>
              <a:ext cx="1024500" cy="100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9" name="Google Shape;1919;p24"/>
            <p:cNvGrpSpPr/>
            <p:nvPr/>
          </p:nvGrpSpPr>
          <p:grpSpPr>
            <a:xfrm rot="-120611">
              <a:off x="731136" y="3885658"/>
              <a:ext cx="996726" cy="809720"/>
              <a:chOff x="7760931" y="2997007"/>
              <a:chExt cx="1235411" cy="1003624"/>
            </a:xfrm>
          </p:grpSpPr>
          <p:sp>
            <p:nvSpPr>
              <p:cNvPr id="1920" name="Google Shape;1920;p24"/>
              <p:cNvSpPr/>
              <p:nvPr/>
            </p:nvSpPr>
            <p:spPr>
              <a:xfrm>
                <a:off x="7765913" y="3161537"/>
                <a:ext cx="1230429" cy="839093"/>
              </a:xfrm>
              <a:custGeom>
                <a:rect b="b" l="l" r="r" t="t"/>
                <a:pathLst>
                  <a:path extrusionOk="0" h="6737" w="9879">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4"/>
              <p:cNvSpPr/>
              <p:nvPr/>
            </p:nvSpPr>
            <p:spPr>
              <a:xfrm>
                <a:off x="7760931" y="3125418"/>
                <a:ext cx="1184471" cy="825891"/>
              </a:xfrm>
              <a:custGeom>
                <a:rect b="b" l="l" r="r" t="t"/>
                <a:pathLst>
                  <a:path extrusionOk="0" h="6631" w="951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4"/>
              <p:cNvSpPr/>
              <p:nvPr/>
            </p:nvSpPr>
            <p:spPr>
              <a:xfrm>
                <a:off x="7775753" y="3125418"/>
                <a:ext cx="1169649" cy="516758"/>
              </a:xfrm>
              <a:custGeom>
                <a:rect b="b" l="l" r="r" t="t"/>
                <a:pathLst>
                  <a:path extrusionOk="0" h="4149" w="9391">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4"/>
              <p:cNvSpPr/>
              <p:nvPr/>
            </p:nvSpPr>
            <p:spPr>
              <a:xfrm>
                <a:off x="8201714" y="2997007"/>
                <a:ext cx="350484" cy="176238"/>
              </a:xfrm>
              <a:custGeom>
                <a:rect b="b" l="l" r="r" t="t"/>
                <a:pathLst>
                  <a:path extrusionOk="0" h="1415" w="2814">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
              <p:cNvSpPr/>
              <p:nvPr/>
            </p:nvSpPr>
            <p:spPr>
              <a:xfrm>
                <a:off x="8226375" y="3319218"/>
                <a:ext cx="309382" cy="120440"/>
              </a:xfrm>
              <a:custGeom>
                <a:rect b="b" l="l" r="r" t="t"/>
                <a:pathLst>
                  <a:path extrusionOk="0" h="967" w="2484">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
              <p:cNvSpPr/>
              <p:nvPr/>
            </p:nvSpPr>
            <p:spPr>
              <a:xfrm>
                <a:off x="7936921" y="3122055"/>
                <a:ext cx="90548" cy="635080"/>
              </a:xfrm>
              <a:custGeom>
                <a:rect b="b" l="l" r="r" t="t"/>
                <a:pathLst>
                  <a:path extrusionOk="0" h="5099" w="727">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4"/>
              <p:cNvSpPr/>
              <p:nvPr/>
            </p:nvSpPr>
            <p:spPr>
              <a:xfrm>
                <a:off x="8739645" y="3143477"/>
                <a:ext cx="88929" cy="633586"/>
              </a:xfrm>
              <a:custGeom>
                <a:rect b="b" l="l" r="r" t="t"/>
                <a:pathLst>
                  <a:path extrusionOk="0" h="5087" w="714">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4"/>
              <p:cNvSpPr/>
              <p:nvPr/>
            </p:nvSpPr>
            <p:spPr>
              <a:xfrm>
                <a:off x="7920480" y="3608796"/>
                <a:ext cx="123429" cy="39731"/>
              </a:xfrm>
              <a:custGeom>
                <a:rect b="b" l="l" r="r" t="t"/>
                <a:pathLst>
                  <a:path extrusionOk="0" h="319" w="991">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4"/>
              <p:cNvSpPr/>
              <p:nvPr/>
            </p:nvSpPr>
            <p:spPr>
              <a:xfrm>
                <a:off x="8714984" y="3640183"/>
                <a:ext cx="123429" cy="39607"/>
              </a:xfrm>
              <a:custGeom>
                <a:rect b="b" l="l" r="r" t="t"/>
                <a:pathLst>
                  <a:path extrusionOk="0" h="318" w="991">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
              <p:cNvSpPr/>
              <p:nvPr/>
            </p:nvSpPr>
            <p:spPr>
              <a:xfrm>
                <a:off x="8303720" y="3556236"/>
                <a:ext cx="174495" cy="146720"/>
              </a:xfrm>
              <a:custGeom>
                <a:rect b="b" l="l" r="r" t="t"/>
                <a:pathLst>
                  <a:path extrusionOk="0" h="1178" w="1401">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0" name="Google Shape;1930;p24"/>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spTree>
      <p:nvGrpSpPr>
        <p:cNvPr id="1931" name="Shape 1931"/>
        <p:cNvGrpSpPr/>
        <p:nvPr/>
      </p:nvGrpSpPr>
      <p:grpSpPr>
        <a:xfrm>
          <a:off x="0" y="0"/>
          <a:ext cx="0" cy="0"/>
          <a:chOff x="0" y="0"/>
          <a:chExt cx="0" cy="0"/>
        </a:xfrm>
      </p:grpSpPr>
      <p:sp>
        <p:nvSpPr>
          <p:cNvPr id="1932" name="Google Shape;1932;p25"/>
          <p:cNvSpPr txBox="1"/>
          <p:nvPr>
            <p:ph idx="1" type="subTitle"/>
          </p:nvPr>
        </p:nvSpPr>
        <p:spPr>
          <a:xfrm>
            <a:off x="2366775" y="1457775"/>
            <a:ext cx="2474400" cy="24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1933" name="Google Shape;1933;p25"/>
          <p:cNvSpPr txBox="1"/>
          <p:nvPr>
            <p:ph idx="2" type="subTitle"/>
          </p:nvPr>
        </p:nvSpPr>
        <p:spPr>
          <a:xfrm>
            <a:off x="2366775" y="3077550"/>
            <a:ext cx="2474400" cy="24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1934" name="Google Shape;1934;p25"/>
          <p:cNvSpPr txBox="1"/>
          <p:nvPr>
            <p:ph idx="3" type="subTitle"/>
          </p:nvPr>
        </p:nvSpPr>
        <p:spPr>
          <a:xfrm>
            <a:off x="2366775" y="1830150"/>
            <a:ext cx="26409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35" name="Google Shape;1935;p25"/>
          <p:cNvSpPr txBox="1"/>
          <p:nvPr>
            <p:ph idx="4" type="subTitle"/>
          </p:nvPr>
        </p:nvSpPr>
        <p:spPr>
          <a:xfrm>
            <a:off x="2366775" y="3449925"/>
            <a:ext cx="26409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36" name="Google Shape;1936;p25"/>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5"/>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5"/>
          <p:cNvSpPr/>
          <p:nvPr/>
        </p:nvSpPr>
        <p:spPr>
          <a:xfrm>
            <a:off x="-14437"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939" name="Google Shape;1939;p25"/>
          <p:cNvGrpSpPr/>
          <p:nvPr/>
        </p:nvGrpSpPr>
        <p:grpSpPr>
          <a:xfrm>
            <a:off x="2936544" y="-329546"/>
            <a:ext cx="2934233" cy="708308"/>
            <a:chOff x="2375925" y="3297600"/>
            <a:chExt cx="735950" cy="177650"/>
          </a:xfrm>
        </p:grpSpPr>
        <p:sp>
          <p:nvSpPr>
            <p:cNvPr id="1940" name="Google Shape;1940;p25"/>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5"/>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5"/>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5"/>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5"/>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5"/>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25"/>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47" name="Google Shape;1947;p25"/>
          <p:cNvGrpSpPr/>
          <p:nvPr/>
        </p:nvGrpSpPr>
        <p:grpSpPr>
          <a:xfrm>
            <a:off x="8187620" y="1763427"/>
            <a:ext cx="1128650" cy="2856855"/>
            <a:chOff x="-221497" y="1179358"/>
            <a:chExt cx="1179732" cy="2866889"/>
          </a:xfrm>
        </p:grpSpPr>
        <p:grpSp>
          <p:nvGrpSpPr>
            <p:cNvPr id="1948" name="Google Shape;1948;p25"/>
            <p:cNvGrpSpPr/>
            <p:nvPr/>
          </p:nvGrpSpPr>
          <p:grpSpPr>
            <a:xfrm>
              <a:off x="-221497" y="1179358"/>
              <a:ext cx="1179732" cy="2866889"/>
              <a:chOff x="-221497" y="1179358"/>
              <a:chExt cx="1179732" cy="2866889"/>
            </a:xfrm>
          </p:grpSpPr>
          <p:grpSp>
            <p:nvGrpSpPr>
              <p:cNvPr id="1949" name="Google Shape;1949;p25"/>
              <p:cNvGrpSpPr/>
              <p:nvPr/>
            </p:nvGrpSpPr>
            <p:grpSpPr>
              <a:xfrm>
                <a:off x="-221497" y="1179358"/>
                <a:ext cx="1179732" cy="2866889"/>
                <a:chOff x="-221497" y="1179358"/>
                <a:chExt cx="1179732" cy="2866889"/>
              </a:xfrm>
            </p:grpSpPr>
            <p:sp>
              <p:nvSpPr>
                <p:cNvPr id="1950" name="Google Shape;1950;p25"/>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5"/>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5"/>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5"/>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5"/>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5"/>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5"/>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5"/>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8" name="Google Shape;1958;p25"/>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25"/>
            <p:cNvGrpSpPr/>
            <p:nvPr/>
          </p:nvGrpSpPr>
          <p:grpSpPr>
            <a:xfrm>
              <a:off x="-93016" y="3230957"/>
              <a:ext cx="501676" cy="471172"/>
              <a:chOff x="-93016" y="3230957"/>
              <a:chExt cx="501676" cy="471172"/>
            </a:xfrm>
          </p:grpSpPr>
          <p:sp>
            <p:nvSpPr>
              <p:cNvPr id="1960" name="Google Shape;1960;p25"/>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5"/>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5"/>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5"/>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25"/>
            <p:cNvGrpSpPr/>
            <p:nvPr/>
          </p:nvGrpSpPr>
          <p:grpSpPr>
            <a:xfrm>
              <a:off x="-84300" y="2373940"/>
              <a:ext cx="506786" cy="503866"/>
              <a:chOff x="-84300" y="1516940"/>
              <a:chExt cx="506786" cy="503866"/>
            </a:xfrm>
          </p:grpSpPr>
          <p:sp>
            <p:nvSpPr>
              <p:cNvPr id="1965" name="Google Shape;1965;p25"/>
              <p:cNvSpPr/>
              <p:nvPr/>
            </p:nvSpPr>
            <p:spPr>
              <a:xfrm>
                <a:off x="46397" y="1548872"/>
                <a:ext cx="74797" cy="471923"/>
              </a:xfrm>
              <a:custGeom>
                <a:rect b="b" l="l" r="r" t="t"/>
                <a:pathLst>
                  <a:path extrusionOk="0" h="12562" w="1991">
                    <a:moveTo>
                      <a:pt x="0" y="1"/>
                    </a:moveTo>
                    <a:lnTo>
                      <a:pt x="0" y="12561"/>
                    </a:lnTo>
                    <a:lnTo>
                      <a:pt x="1990" y="12561"/>
                    </a:lnTo>
                    <a:lnTo>
                      <a:pt x="19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5"/>
              <p:cNvSpPr/>
              <p:nvPr/>
            </p:nvSpPr>
            <p:spPr>
              <a:xfrm>
                <a:off x="121156" y="1548872"/>
                <a:ext cx="203315" cy="471923"/>
              </a:xfrm>
              <a:custGeom>
                <a:rect b="b" l="l" r="r" t="t"/>
                <a:pathLst>
                  <a:path extrusionOk="0" h="12562" w="5412">
                    <a:moveTo>
                      <a:pt x="0" y="1"/>
                    </a:moveTo>
                    <a:lnTo>
                      <a:pt x="0" y="12561"/>
                    </a:lnTo>
                    <a:lnTo>
                      <a:pt x="5411" y="12561"/>
                    </a:lnTo>
                    <a:lnTo>
                      <a:pt x="5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5"/>
              <p:cNvSpPr/>
              <p:nvPr/>
            </p:nvSpPr>
            <p:spPr>
              <a:xfrm>
                <a:off x="194488" y="1633098"/>
                <a:ext cx="61723" cy="387697"/>
              </a:xfrm>
              <a:custGeom>
                <a:rect b="b" l="l" r="r" t="t"/>
                <a:pathLst>
                  <a:path extrusionOk="0" h="10320" w="1643">
                    <a:moveTo>
                      <a:pt x="0" y="0"/>
                    </a:moveTo>
                    <a:lnTo>
                      <a:pt x="0" y="10319"/>
                    </a:lnTo>
                    <a:lnTo>
                      <a:pt x="1643" y="10319"/>
                    </a:lnTo>
                    <a:lnTo>
                      <a:pt x="16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5"/>
              <p:cNvSpPr/>
              <p:nvPr/>
            </p:nvSpPr>
            <p:spPr>
              <a:xfrm>
                <a:off x="256174" y="1633098"/>
                <a:ext cx="166311" cy="387697"/>
              </a:xfrm>
              <a:custGeom>
                <a:rect b="b" l="l" r="r" t="t"/>
                <a:pathLst>
                  <a:path extrusionOk="0" h="10320" w="4427">
                    <a:moveTo>
                      <a:pt x="1" y="0"/>
                    </a:moveTo>
                    <a:lnTo>
                      <a:pt x="1" y="10319"/>
                    </a:lnTo>
                    <a:lnTo>
                      <a:pt x="4426" y="10319"/>
                    </a:lnTo>
                    <a:lnTo>
                      <a:pt x="44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9" name="Google Shape;1969;p25"/>
              <p:cNvGrpSpPr/>
              <p:nvPr/>
            </p:nvGrpSpPr>
            <p:grpSpPr>
              <a:xfrm>
                <a:off x="-84300" y="1516940"/>
                <a:ext cx="130702" cy="503866"/>
                <a:chOff x="-84300" y="1516940"/>
                <a:chExt cx="130702" cy="503866"/>
              </a:xfrm>
            </p:grpSpPr>
            <p:sp>
              <p:nvSpPr>
                <p:cNvPr id="1970" name="Google Shape;1970;p25"/>
                <p:cNvSpPr/>
                <p:nvPr/>
              </p:nvSpPr>
              <p:spPr>
                <a:xfrm>
                  <a:off x="-84300" y="1516940"/>
                  <a:ext cx="79906" cy="503855"/>
                </a:xfrm>
                <a:custGeom>
                  <a:rect b="b" l="l" r="r" t="t"/>
                  <a:pathLst>
                    <a:path extrusionOk="0" h="13412" w="2127">
                      <a:moveTo>
                        <a:pt x="1" y="0"/>
                      </a:moveTo>
                      <a:lnTo>
                        <a:pt x="1" y="13411"/>
                      </a:lnTo>
                      <a:lnTo>
                        <a:pt x="2126" y="13411"/>
                      </a:lnTo>
                      <a:lnTo>
                        <a:pt x="2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5"/>
                <p:cNvSpPr/>
                <p:nvPr/>
              </p:nvSpPr>
              <p:spPr>
                <a:xfrm>
                  <a:off x="-5625" y="1516950"/>
                  <a:ext cx="52026" cy="503855"/>
                </a:xfrm>
                <a:custGeom>
                  <a:rect b="b" l="l" r="r" t="t"/>
                  <a:pathLst>
                    <a:path extrusionOk="0" h="13412" w="2127">
                      <a:moveTo>
                        <a:pt x="1" y="0"/>
                      </a:moveTo>
                      <a:lnTo>
                        <a:pt x="1" y="13411"/>
                      </a:lnTo>
                      <a:lnTo>
                        <a:pt x="2126" y="13411"/>
                      </a:lnTo>
                      <a:lnTo>
                        <a:pt x="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2" name="Google Shape;1972;p25"/>
            <p:cNvGrpSpPr/>
            <p:nvPr/>
          </p:nvGrpSpPr>
          <p:grpSpPr>
            <a:xfrm>
              <a:off x="-93016" y="1549632"/>
              <a:ext cx="501676" cy="471172"/>
              <a:chOff x="-93016" y="3230957"/>
              <a:chExt cx="501676" cy="471172"/>
            </a:xfrm>
          </p:grpSpPr>
          <p:sp>
            <p:nvSpPr>
              <p:cNvPr id="1973" name="Google Shape;1973;p25"/>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5"/>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5"/>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5"/>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977" name="Shape 1977"/>
        <p:cNvGrpSpPr/>
        <p:nvPr/>
      </p:nvGrpSpPr>
      <p:grpSpPr>
        <a:xfrm>
          <a:off x="0" y="0"/>
          <a:ext cx="0" cy="0"/>
          <a:chOff x="0" y="0"/>
          <a:chExt cx="0" cy="0"/>
        </a:xfrm>
      </p:grpSpPr>
      <p:sp>
        <p:nvSpPr>
          <p:cNvPr id="1978" name="Google Shape;1978;p26"/>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6"/>
          <p:cNvSpPr txBox="1"/>
          <p:nvPr>
            <p:ph idx="1" type="subTitle"/>
          </p:nvPr>
        </p:nvSpPr>
        <p:spPr>
          <a:xfrm>
            <a:off x="982125" y="2934250"/>
            <a:ext cx="1812300" cy="247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1980" name="Google Shape;1980;p26"/>
          <p:cNvSpPr txBox="1"/>
          <p:nvPr>
            <p:ph idx="2" type="subTitle"/>
          </p:nvPr>
        </p:nvSpPr>
        <p:spPr>
          <a:xfrm>
            <a:off x="720075" y="3380678"/>
            <a:ext cx="2336400" cy="61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81" name="Google Shape;1981;p26"/>
          <p:cNvSpPr txBox="1"/>
          <p:nvPr>
            <p:ph idx="3" type="subTitle"/>
          </p:nvPr>
        </p:nvSpPr>
        <p:spPr>
          <a:xfrm>
            <a:off x="3403800" y="3380678"/>
            <a:ext cx="2336400" cy="61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82" name="Google Shape;1982;p26"/>
          <p:cNvSpPr txBox="1"/>
          <p:nvPr>
            <p:ph idx="4" type="subTitle"/>
          </p:nvPr>
        </p:nvSpPr>
        <p:spPr>
          <a:xfrm>
            <a:off x="6087675" y="3380678"/>
            <a:ext cx="2336400" cy="61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83" name="Google Shape;1983;p26"/>
          <p:cNvSpPr txBox="1"/>
          <p:nvPr>
            <p:ph idx="5" type="subTitle"/>
          </p:nvPr>
        </p:nvSpPr>
        <p:spPr>
          <a:xfrm>
            <a:off x="3665925" y="2934250"/>
            <a:ext cx="1812300" cy="247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1984" name="Google Shape;1984;p26"/>
          <p:cNvSpPr txBox="1"/>
          <p:nvPr>
            <p:ph idx="6" type="subTitle"/>
          </p:nvPr>
        </p:nvSpPr>
        <p:spPr>
          <a:xfrm>
            <a:off x="6349725" y="2934250"/>
            <a:ext cx="1812300" cy="247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1985" name="Google Shape;1985;p26"/>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6"/>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1987" name="Google Shape;1987;p26"/>
          <p:cNvGrpSpPr/>
          <p:nvPr/>
        </p:nvGrpSpPr>
        <p:grpSpPr>
          <a:xfrm>
            <a:off x="2936544" y="-329546"/>
            <a:ext cx="2934233" cy="708308"/>
            <a:chOff x="2375925" y="3297600"/>
            <a:chExt cx="735950" cy="177650"/>
          </a:xfrm>
        </p:grpSpPr>
        <p:sp>
          <p:nvSpPr>
            <p:cNvPr id="1988" name="Google Shape;1988;p26"/>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6"/>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6"/>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6"/>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6"/>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6"/>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26"/>
          <p:cNvGrpSpPr/>
          <p:nvPr/>
        </p:nvGrpSpPr>
        <p:grpSpPr>
          <a:xfrm>
            <a:off x="412065" y="4665202"/>
            <a:ext cx="308013" cy="233671"/>
            <a:chOff x="745065" y="4677252"/>
            <a:chExt cx="308013" cy="233671"/>
          </a:xfrm>
        </p:grpSpPr>
        <p:sp>
          <p:nvSpPr>
            <p:cNvPr id="1995" name="Google Shape;1995;p26"/>
            <p:cNvSpPr/>
            <p:nvPr/>
          </p:nvSpPr>
          <p:spPr>
            <a:xfrm>
              <a:off x="830523" y="4844100"/>
              <a:ext cx="222556" cy="65676"/>
            </a:xfrm>
            <a:custGeom>
              <a:rect b="b" l="l" r="r" t="t"/>
              <a:pathLst>
                <a:path extrusionOk="0" h="2049" w="12079">
                  <a:moveTo>
                    <a:pt x="4271" y="0"/>
                  </a:moveTo>
                  <a:lnTo>
                    <a:pt x="0" y="2049"/>
                  </a:lnTo>
                  <a:lnTo>
                    <a:pt x="12078" y="2049"/>
                  </a:lnTo>
                  <a:lnTo>
                    <a:pt x="4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6" name="Google Shape;1996;p26"/>
            <p:cNvGrpSpPr/>
            <p:nvPr/>
          </p:nvGrpSpPr>
          <p:grpSpPr>
            <a:xfrm>
              <a:off x="745065" y="4677252"/>
              <a:ext cx="244411" cy="233671"/>
              <a:chOff x="745065" y="4677252"/>
              <a:chExt cx="244411" cy="233671"/>
            </a:xfrm>
          </p:grpSpPr>
          <p:sp>
            <p:nvSpPr>
              <p:cNvPr id="1997" name="Google Shape;1997;p26"/>
              <p:cNvSpPr/>
              <p:nvPr/>
            </p:nvSpPr>
            <p:spPr>
              <a:xfrm>
                <a:off x="745065" y="4677252"/>
                <a:ext cx="244411" cy="233671"/>
              </a:xfrm>
              <a:custGeom>
                <a:rect b="b" l="l" r="r" t="t"/>
                <a:pathLst>
                  <a:path extrusionOk="0" h="5026" w="5257">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6"/>
              <p:cNvSpPr/>
              <p:nvPr/>
            </p:nvSpPr>
            <p:spPr>
              <a:xfrm>
                <a:off x="762128" y="4709611"/>
                <a:ext cx="105166" cy="84477"/>
              </a:xfrm>
              <a:custGeom>
                <a:rect b="b" l="l" r="r" t="t"/>
                <a:pathLst>
                  <a:path extrusionOk="0" h="1817" w="2262">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6"/>
              <p:cNvSpPr/>
              <p:nvPr/>
            </p:nvSpPr>
            <p:spPr>
              <a:xfrm>
                <a:off x="802577" y="4801248"/>
                <a:ext cx="119532" cy="54861"/>
              </a:xfrm>
              <a:custGeom>
                <a:rect b="b" l="l" r="r" t="t"/>
                <a:pathLst>
                  <a:path extrusionOk="0" h="1180" w="2571">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6"/>
              <p:cNvSpPr/>
              <p:nvPr/>
            </p:nvSpPr>
            <p:spPr>
              <a:xfrm>
                <a:off x="835819" y="4687155"/>
                <a:ext cx="53931" cy="37752"/>
              </a:xfrm>
              <a:custGeom>
                <a:rect b="b" l="l" r="r" t="t"/>
                <a:pathLst>
                  <a:path extrusionOk="0" h="812" w="116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6"/>
              <p:cNvSpPr/>
              <p:nvPr/>
            </p:nvSpPr>
            <p:spPr>
              <a:xfrm>
                <a:off x="904070" y="4724861"/>
                <a:ext cx="40495" cy="18922"/>
              </a:xfrm>
              <a:custGeom>
                <a:rect b="b" l="l" r="r" t="t"/>
                <a:pathLst>
                  <a:path extrusionOk="0" h="407" w="871">
                    <a:moveTo>
                      <a:pt x="175" y="1"/>
                    </a:moveTo>
                    <a:lnTo>
                      <a:pt x="1" y="136"/>
                    </a:lnTo>
                    <a:lnTo>
                      <a:pt x="175" y="329"/>
                    </a:lnTo>
                    <a:lnTo>
                      <a:pt x="870" y="407"/>
                    </a:lnTo>
                    <a:lnTo>
                      <a:pt x="870" y="407"/>
                    </a:lnTo>
                    <a:lnTo>
                      <a:pt x="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6"/>
              <p:cNvSpPr/>
              <p:nvPr/>
            </p:nvSpPr>
            <p:spPr>
              <a:xfrm>
                <a:off x="874454" y="4729370"/>
                <a:ext cx="76387" cy="99773"/>
              </a:xfrm>
              <a:custGeom>
                <a:rect b="b" l="l" r="r" t="t"/>
                <a:pathLst>
                  <a:path extrusionOk="0" h="2146" w="1643">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3" name="Google Shape;2003;p26"/>
          <p:cNvGrpSpPr/>
          <p:nvPr/>
        </p:nvGrpSpPr>
        <p:grpSpPr>
          <a:xfrm>
            <a:off x="8218750" y="4074110"/>
            <a:ext cx="741900" cy="704490"/>
            <a:chOff x="8218750" y="4074110"/>
            <a:chExt cx="741900" cy="704490"/>
          </a:xfrm>
        </p:grpSpPr>
        <p:sp>
          <p:nvSpPr>
            <p:cNvPr id="2004" name="Google Shape;2004;p26"/>
            <p:cNvSpPr/>
            <p:nvPr/>
          </p:nvSpPr>
          <p:spPr>
            <a:xfrm>
              <a:off x="8218750" y="4665200"/>
              <a:ext cx="7419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5" name="Google Shape;2005;p26"/>
            <p:cNvGrpSpPr/>
            <p:nvPr/>
          </p:nvGrpSpPr>
          <p:grpSpPr>
            <a:xfrm>
              <a:off x="8352385" y="4074110"/>
              <a:ext cx="474643" cy="655339"/>
              <a:chOff x="2305875" y="238125"/>
              <a:chExt cx="646300" cy="892225"/>
            </a:xfrm>
          </p:grpSpPr>
          <p:sp>
            <p:nvSpPr>
              <p:cNvPr id="2006" name="Google Shape;2006;p26"/>
              <p:cNvSpPr/>
              <p:nvPr/>
            </p:nvSpPr>
            <p:spPr>
              <a:xfrm>
                <a:off x="2896675" y="302025"/>
                <a:ext cx="55500" cy="125400"/>
              </a:xfrm>
              <a:custGeom>
                <a:rect b="b" l="l" r="r" t="t"/>
                <a:pathLst>
                  <a:path extrusionOk="0" h="5016" w="2220">
                    <a:moveTo>
                      <a:pt x="1" y="0"/>
                    </a:moveTo>
                    <a:lnTo>
                      <a:pt x="1" y="5016"/>
                    </a:lnTo>
                    <a:lnTo>
                      <a:pt x="1833" y="5016"/>
                    </a:lnTo>
                    <a:cubicBezTo>
                      <a:pt x="2026" y="5016"/>
                      <a:pt x="2219" y="4871"/>
                      <a:pt x="2219" y="4678"/>
                    </a:cubicBezTo>
                    <a:lnTo>
                      <a:pt x="2219" y="386"/>
                    </a:lnTo>
                    <a:cubicBezTo>
                      <a:pt x="2219" y="145"/>
                      <a:pt x="2074" y="0"/>
                      <a:pt x="18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6"/>
              <p:cNvSpPr/>
              <p:nvPr/>
            </p:nvSpPr>
            <p:spPr>
              <a:xfrm>
                <a:off x="2896675" y="524875"/>
                <a:ext cx="55500" cy="125600"/>
              </a:xfrm>
              <a:custGeom>
                <a:rect b="b" l="l" r="r" t="t"/>
                <a:pathLst>
                  <a:path extrusionOk="0" h="5024" w="2220">
                    <a:moveTo>
                      <a:pt x="1906" y="1"/>
                    </a:moveTo>
                    <a:cubicBezTo>
                      <a:pt x="1883" y="1"/>
                      <a:pt x="1859" y="3"/>
                      <a:pt x="1833" y="8"/>
                    </a:cubicBezTo>
                    <a:lnTo>
                      <a:pt x="1" y="8"/>
                    </a:lnTo>
                    <a:lnTo>
                      <a:pt x="1" y="5024"/>
                    </a:lnTo>
                    <a:lnTo>
                      <a:pt x="1833" y="5024"/>
                    </a:lnTo>
                    <a:cubicBezTo>
                      <a:pt x="2074" y="5024"/>
                      <a:pt x="2219" y="4831"/>
                      <a:pt x="2219" y="4638"/>
                    </a:cubicBezTo>
                    <a:lnTo>
                      <a:pt x="2219" y="346"/>
                    </a:lnTo>
                    <a:cubicBezTo>
                      <a:pt x="2219" y="173"/>
                      <a:pt x="2103" y="1"/>
                      <a:pt x="19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6"/>
              <p:cNvSpPr/>
              <p:nvPr/>
            </p:nvSpPr>
            <p:spPr>
              <a:xfrm>
                <a:off x="2896675" y="446500"/>
                <a:ext cx="55500" cy="125625"/>
              </a:xfrm>
              <a:custGeom>
                <a:rect b="b" l="l" r="r" t="t"/>
                <a:pathLst>
                  <a:path extrusionOk="0" h="5025" w="2220">
                    <a:moveTo>
                      <a:pt x="1906" y="1"/>
                    </a:moveTo>
                    <a:cubicBezTo>
                      <a:pt x="1883" y="1"/>
                      <a:pt x="1859" y="3"/>
                      <a:pt x="1833" y="8"/>
                    </a:cubicBezTo>
                    <a:lnTo>
                      <a:pt x="1" y="8"/>
                    </a:lnTo>
                    <a:lnTo>
                      <a:pt x="1" y="5024"/>
                    </a:lnTo>
                    <a:lnTo>
                      <a:pt x="1833" y="5024"/>
                    </a:lnTo>
                    <a:cubicBezTo>
                      <a:pt x="2074" y="5024"/>
                      <a:pt x="2219" y="4831"/>
                      <a:pt x="2219" y="4638"/>
                    </a:cubicBezTo>
                    <a:lnTo>
                      <a:pt x="2219" y="346"/>
                    </a:lnTo>
                    <a:cubicBezTo>
                      <a:pt x="2219" y="173"/>
                      <a:pt x="2103" y="1"/>
                      <a:pt x="1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6"/>
              <p:cNvSpPr/>
              <p:nvPr/>
            </p:nvSpPr>
            <p:spPr>
              <a:xfrm>
                <a:off x="2896675" y="880750"/>
                <a:ext cx="55500" cy="125425"/>
              </a:xfrm>
              <a:custGeom>
                <a:rect b="b" l="l" r="r" t="t"/>
                <a:pathLst>
                  <a:path extrusionOk="0" h="5017" w="2220">
                    <a:moveTo>
                      <a:pt x="1" y="0"/>
                    </a:moveTo>
                    <a:lnTo>
                      <a:pt x="1" y="5016"/>
                    </a:lnTo>
                    <a:lnTo>
                      <a:pt x="1833" y="5016"/>
                    </a:lnTo>
                    <a:cubicBezTo>
                      <a:pt x="2074" y="5016"/>
                      <a:pt x="2219" y="4823"/>
                      <a:pt x="2219" y="4630"/>
                    </a:cubicBezTo>
                    <a:lnTo>
                      <a:pt x="2219" y="338"/>
                    </a:lnTo>
                    <a:cubicBezTo>
                      <a:pt x="2219" y="145"/>
                      <a:pt x="2074" y="0"/>
                      <a:pt x="18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6"/>
              <p:cNvSpPr/>
              <p:nvPr/>
            </p:nvSpPr>
            <p:spPr>
              <a:xfrm>
                <a:off x="2896675" y="691450"/>
                <a:ext cx="55500" cy="125425"/>
              </a:xfrm>
              <a:custGeom>
                <a:rect b="b" l="l" r="r" t="t"/>
                <a:pathLst>
                  <a:path extrusionOk="0" h="5017" w="2220">
                    <a:moveTo>
                      <a:pt x="1" y="1"/>
                    </a:moveTo>
                    <a:lnTo>
                      <a:pt x="1" y="5016"/>
                    </a:lnTo>
                    <a:lnTo>
                      <a:pt x="1833" y="5016"/>
                    </a:lnTo>
                    <a:cubicBezTo>
                      <a:pt x="2074" y="5016"/>
                      <a:pt x="2219" y="4872"/>
                      <a:pt x="2219" y="4631"/>
                    </a:cubicBezTo>
                    <a:lnTo>
                      <a:pt x="2219" y="338"/>
                    </a:lnTo>
                    <a:cubicBezTo>
                      <a:pt x="2219" y="145"/>
                      <a:pt x="2074" y="1"/>
                      <a:pt x="18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6"/>
              <p:cNvSpPr/>
              <p:nvPr/>
            </p:nvSpPr>
            <p:spPr>
              <a:xfrm>
                <a:off x="2305875" y="238125"/>
                <a:ext cx="624575" cy="892225"/>
              </a:xfrm>
              <a:custGeom>
                <a:rect b="b" l="l" r="r" t="t"/>
                <a:pathLst>
                  <a:path extrusionOk="0" h="35689" w="24983">
                    <a:moveTo>
                      <a:pt x="1" y="0"/>
                    </a:moveTo>
                    <a:lnTo>
                      <a:pt x="1" y="35689"/>
                    </a:lnTo>
                    <a:lnTo>
                      <a:pt x="23633" y="35689"/>
                    </a:lnTo>
                    <a:cubicBezTo>
                      <a:pt x="24404" y="35689"/>
                      <a:pt x="24983" y="35062"/>
                      <a:pt x="24983" y="34338"/>
                    </a:cubicBezTo>
                    <a:lnTo>
                      <a:pt x="24983" y="1350"/>
                    </a:lnTo>
                    <a:cubicBezTo>
                      <a:pt x="24983" y="579"/>
                      <a:pt x="24404" y="0"/>
                      <a:pt x="236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6"/>
              <p:cNvSpPr/>
              <p:nvPr/>
            </p:nvSpPr>
            <p:spPr>
              <a:xfrm>
                <a:off x="2387875" y="238125"/>
                <a:ext cx="50675" cy="891025"/>
              </a:xfrm>
              <a:custGeom>
                <a:rect b="b" l="l" r="r" t="t"/>
                <a:pathLst>
                  <a:path extrusionOk="0" h="35641" w="2027">
                    <a:moveTo>
                      <a:pt x="0" y="0"/>
                    </a:moveTo>
                    <a:lnTo>
                      <a:pt x="0" y="35640"/>
                    </a:lnTo>
                    <a:lnTo>
                      <a:pt x="2026" y="35640"/>
                    </a:lnTo>
                    <a:lnTo>
                      <a:pt x="20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6"/>
              <p:cNvSpPr/>
              <p:nvPr/>
            </p:nvSpPr>
            <p:spPr>
              <a:xfrm>
                <a:off x="2490350" y="375550"/>
                <a:ext cx="262875" cy="37425"/>
              </a:xfrm>
              <a:custGeom>
                <a:rect b="b" l="l" r="r" t="t"/>
                <a:pathLst>
                  <a:path extrusionOk="0" h="1497" w="10515">
                    <a:moveTo>
                      <a:pt x="1" y="1"/>
                    </a:moveTo>
                    <a:lnTo>
                      <a:pt x="1" y="1496"/>
                    </a:lnTo>
                    <a:lnTo>
                      <a:pt x="10514" y="1496"/>
                    </a:lnTo>
                    <a:lnTo>
                      <a:pt x="10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14" name="Google Shape;2014;p26"/>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015" name="Shape 2015"/>
        <p:cNvGrpSpPr/>
        <p:nvPr/>
      </p:nvGrpSpPr>
      <p:grpSpPr>
        <a:xfrm>
          <a:off x="0" y="0"/>
          <a:ext cx="0" cy="0"/>
          <a:chOff x="0" y="0"/>
          <a:chExt cx="0" cy="0"/>
        </a:xfrm>
      </p:grpSpPr>
      <p:grpSp>
        <p:nvGrpSpPr>
          <p:cNvPr id="2016" name="Google Shape;2016;p27"/>
          <p:cNvGrpSpPr/>
          <p:nvPr/>
        </p:nvGrpSpPr>
        <p:grpSpPr>
          <a:xfrm>
            <a:off x="-417335" y="1471357"/>
            <a:ext cx="1658342" cy="3137156"/>
            <a:chOff x="-985285" y="1471357"/>
            <a:chExt cx="1658342" cy="3137156"/>
          </a:xfrm>
        </p:grpSpPr>
        <p:grpSp>
          <p:nvGrpSpPr>
            <p:cNvPr id="2017" name="Google Shape;2017;p27"/>
            <p:cNvGrpSpPr/>
            <p:nvPr/>
          </p:nvGrpSpPr>
          <p:grpSpPr>
            <a:xfrm flipH="1">
              <a:off x="-985285" y="1471357"/>
              <a:ext cx="1658342" cy="3137156"/>
              <a:chOff x="6265575" y="1978274"/>
              <a:chExt cx="1536925" cy="2057017"/>
            </a:xfrm>
          </p:grpSpPr>
          <p:sp>
            <p:nvSpPr>
              <p:cNvPr id="2018" name="Google Shape;2018;p27"/>
              <p:cNvSpPr/>
              <p:nvPr/>
            </p:nvSpPr>
            <p:spPr>
              <a:xfrm>
                <a:off x="7369046" y="1978274"/>
                <a:ext cx="433454" cy="2057017"/>
              </a:xfrm>
              <a:custGeom>
                <a:rect b="b" l="l" r="r" t="t"/>
                <a:pathLst>
                  <a:path extrusionOk="0" h="76313" w="11538">
                    <a:moveTo>
                      <a:pt x="2029" y="1"/>
                    </a:moveTo>
                    <a:lnTo>
                      <a:pt x="0" y="2725"/>
                    </a:lnTo>
                    <a:lnTo>
                      <a:pt x="0" y="76312"/>
                    </a:lnTo>
                    <a:lnTo>
                      <a:pt x="11537" y="76312"/>
                    </a:lnTo>
                    <a:lnTo>
                      <a:pt x="20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9" name="Google Shape;2019;p27"/>
              <p:cNvGrpSpPr/>
              <p:nvPr/>
            </p:nvGrpSpPr>
            <p:grpSpPr>
              <a:xfrm>
                <a:off x="6265575" y="1978281"/>
                <a:ext cx="1179732" cy="2056993"/>
                <a:chOff x="-221497" y="1179358"/>
                <a:chExt cx="1179732" cy="2866889"/>
              </a:xfrm>
            </p:grpSpPr>
            <p:grpSp>
              <p:nvGrpSpPr>
                <p:cNvPr id="2020" name="Google Shape;2020;p27"/>
                <p:cNvGrpSpPr/>
                <p:nvPr/>
              </p:nvGrpSpPr>
              <p:grpSpPr>
                <a:xfrm>
                  <a:off x="-221497" y="1179358"/>
                  <a:ext cx="1179732" cy="2866889"/>
                  <a:chOff x="-221497" y="1179358"/>
                  <a:chExt cx="1179732" cy="2866889"/>
                </a:xfrm>
              </p:grpSpPr>
              <p:sp>
                <p:nvSpPr>
                  <p:cNvPr id="2021" name="Google Shape;2021;p27"/>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7"/>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7"/>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7"/>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7"/>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7"/>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7"/>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7"/>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9" name="Google Shape;2029;p27"/>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0" name="Google Shape;2030;p27"/>
            <p:cNvGrpSpPr/>
            <p:nvPr/>
          </p:nvGrpSpPr>
          <p:grpSpPr>
            <a:xfrm flipH="1">
              <a:off x="-117908" y="1761968"/>
              <a:ext cx="701573" cy="635200"/>
              <a:chOff x="791550" y="2156375"/>
              <a:chExt cx="1145425" cy="1118900"/>
            </a:xfrm>
          </p:grpSpPr>
          <p:sp>
            <p:nvSpPr>
              <p:cNvPr id="2031" name="Google Shape;2031;p27"/>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7"/>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7"/>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7"/>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7"/>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7"/>
              <p:cNvSpPr/>
              <p:nvPr/>
            </p:nvSpPr>
            <p:spPr>
              <a:xfrm>
                <a:off x="1395600" y="2450575"/>
                <a:ext cx="114550" cy="601650"/>
              </a:xfrm>
              <a:custGeom>
                <a:rect b="b" l="l" r="r" t="t"/>
                <a:pathLst>
                  <a:path extrusionOk="0" h="24066" w="4582">
                    <a:moveTo>
                      <a:pt x="0" y="0"/>
                    </a:moveTo>
                    <a:lnTo>
                      <a:pt x="0" y="24066"/>
                    </a:lnTo>
                    <a:lnTo>
                      <a:pt x="4582" y="24066"/>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7"/>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7"/>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7"/>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7"/>
              <p:cNvSpPr/>
              <p:nvPr/>
            </p:nvSpPr>
            <p:spPr>
              <a:xfrm>
                <a:off x="1033875" y="2592825"/>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7"/>
              <p:cNvSpPr/>
              <p:nvPr/>
            </p:nvSpPr>
            <p:spPr>
              <a:xfrm>
                <a:off x="1067650" y="2806250"/>
                <a:ext cx="50650" cy="288175"/>
              </a:xfrm>
              <a:custGeom>
                <a:rect b="b" l="l" r="r" t="t"/>
                <a:pathLst>
                  <a:path extrusionOk="0" h="11527" w="2026">
                    <a:moveTo>
                      <a:pt x="0" y="0"/>
                    </a:moveTo>
                    <a:lnTo>
                      <a:pt x="0" y="11527"/>
                    </a:lnTo>
                    <a:lnTo>
                      <a:pt x="2026" y="11527"/>
                    </a:lnTo>
                    <a:lnTo>
                      <a:pt x="20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7"/>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7"/>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7"/>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7"/>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27"/>
            <p:cNvGrpSpPr/>
            <p:nvPr/>
          </p:nvGrpSpPr>
          <p:grpSpPr>
            <a:xfrm flipH="1">
              <a:off x="-117908" y="2676904"/>
              <a:ext cx="701573" cy="635200"/>
              <a:chOff x="791550" y="2156375"/>
              <a:chExt cx="1145425" cy="1118900"/>
            </a:xfrm>
          </p:grpSpPr>
          <p:sp>
            <p:nvSpPr>
              <p:cNvPr id="2047" name="Google Shape;2047;p27"/>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7"/>
              <p:cNvSpPr/>
              <p:nvPr/>
            </p:nvSpPr>
            <p:spPr>
              <a:xfrm>
                <a:off x="860860" y="2428887"/>
                <a:ext cx="103726" cy="645050"/>
              </a:xfrm>
              <a:custGeom>
                <a:rect b="b" l="l" r="r" t="t"/>
                <a:pathLst>
                  <a:path extrusionOk="0" h="25802" w="9694">
                    <a:moveTo>
                      <a:pt x="0" y="0"/>
                    </a:moveTo>
                    <a:lnTo>
                      <a:pt x="0" y="25802"/>
                    </a:lnTo>
                    <a:lnTo>
                      <a:pt x="9694" y="25802"/>
                    </a:lnTo>
                    <a:lnTo>
                      <a:pt x="9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7"/>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7"/>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7"/>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7"/>
              <p:cNvSpPr/>
              <p:nvPr/>
            </p:nvSpPr>
            <p:spPr>
              <a:xfrm>
                <a:off x="1336502" y="2450553"/>
                <a:ext cx="237531" cy="601710"/>
              </a:xfrm>
              <a:custGeom>
                <a:rect b="b" l="l" r="r" t="t"/>
                <a:pathLst>
                  <a:path extrusionOk="0" h="24066" w="4582">
                    <a:moveTo>
                      <a:pt x="0" y="0"/>
                    </a:moveTo>
                    <a:lnTo>
                      <a:pt x="0" y="24066"/>
                    </a:lnTo>
                    <a:lnTo>
                      <a:pt x="4582" y="24066"/>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7"/>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7"/>
              <p:cNvSpPr/>
              <p:nvPr/>
            </p:nvSpPr>
            <p:spPr>
              <a:xfrm>
                <a:off x="1152040" y="2715834"/>
                <a:ext cx="184512" cy="358100"/>
              </a:xfrm>
              <a:custGeom>
                <a:rect b="b" l="l" r="r" t="t"/>
                <a:pathLst>
                  <a:path extrusionOk="0" h="14324" w="7379">
                    <a:moveTo>
                      <a:pt x="0" y="0"/>
                    </a:moveTo>
                    <a:lnTo>
                      <a:pt x="0" y="14324"/>
                    </a:lnTo>
                    <a:lnTo>
                      <a:pt x="7379" y="14324"/>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7"/>
              <p:cNvSpPr/>
              <p:nvPr/>
            </p:nvSpPr>
            <p:spPr>
              <a:xfrm>
                <a:off x="1033875" y="2323977"/>
                <a:ext cx="118200" cy="123025"/>
              </a:xfrm>
              <a:custGeom>
                <a:rect b="b" l="l" r="r" t="t"/>
                <a:pathLst>
                  <a:path extrusionOk="0" h="4921" w="4728">
                    <a:moveTo>
                      <a:pt x="1" y="1"/>
                    </a:moveTo>
                    <a:lnTo>
                      <a:pt x="1" y="4920"/>
                    </a:lnTo>
                    <a:lnTo>
                      <a:pt x="4727" y="4920"/>
                    </a:lnTo>
                    <a:lnTo>
                      <a:pt x="4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7"/>
              <p:cNvSpPr/>
              <p:nvPr/>
            </p:nvSpPr>
            <p:spPr>
              <a:xfrm>
                <a:off x="1067650" y="2537402"/>
                <a:ext cx="50650" cy="288175"/>
              </a:xfrm>
              <a:custGeom>
                <a:rect b="b" l="l" r="r" t="t"/>
                <a:pathLst>
                  <a:path extrusionOk="0" h="11527" w="2026">
                    <a:moveTo>
                      <a:pt x="0" y="0"/>
                    </a:moveTo>
                    <a:lnTo>
                      <a:pt x="0" y="11527"/>
                    </a:lnTo>
                    <a:lnTo>
                      <a:pt x="2026" y="11527"/>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7"/>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7"/>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7"/>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7"/>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27"/>
            <p:cNvGrpSpPr/>
            <p:nvPr/>
          </p:nvGrpSpPr>
          <p:grpSpPr>
            <a:xfrm flipH="1">
              <a:off x="-117865" y="3596586"/>
              <a:ext cx="701505" cy="635200"/>
              <a:chOff x="8817561" y="3596620"/>
              <a:chExt cx="650143" cy="635200"/>
            </a:xfrm>
          </p:grpSpPr>
          <p:grpSp>
            <p:nvGrpSpPr>
              <p:cNvPr id="2062" name="Google Shape;2062;p27"/>
              <p:cNvGrpSpPr/>
              <p:nvPr/>
            </p:nvGrpSpPr>
            <p:grpSpPr>
              <a:xfrm>
                <a:off x="8817561" y="3596620"/>
                <a:ext cx="650143" cy="635200"/>
                <a:chOff x="791550" y="2156375"/>
                <a:chExt cx="1145425" cy="1118900"/>
              </a:xfrm>
            </p:grpSpPr>
            <p:sp>
              <p:nvSpPr>
                <p:cNvPr id="2063" name="Google Shape;2063;p27"/>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7"/>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7"/>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7"/>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7"/>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7"/>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7"/>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7"/>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7"/>
                <p:cNvSpPr/>
                <p:nvPr/>
              </p:nvSpPr>
              <p:spPr>
                <a:xfrm>
                  <a:off x="1033875" y="2398708"/>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7"/>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7"/>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7"/>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7"/>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6" name="Google Shape;2076;p27"/>
              <p:cNvSpPr/>
              <p:nvPr/>
            </p:nvSpPr>
            <p:spPr>
              <a:xfrm>
                <a:off x="9160419" y="3691769"/>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7"/>
              <p:cNvSpPr/>
              <p:nvPr/>
            </p:nvSpPr>
            <p:spPr>
              <a:xfrm>
                <a:off x="9160419" y="3749744"/>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78" name="Google Shape;2078;p27"/>
          <p:cNvSpPr txBox="1"/>
          <p:nvPr>
            <p:ph idx="1" type="subTitle"/>
          </p:nvPr>
        </p:nvSpPr>
        <p:spPr>
          <a:xfrm>
            <a:off x="4258925" y="1261509"/>
            <a:ext cx="1829700" cy="314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2079" name="Google Shape;2079;p27"/>
          <p:cNvSpPr txBox="1"/>
          <p:nvPr>
            <p:ph idx="2" type="subTitle"/>
          </p:nvPr>
        </p:nvSpPr>
        <p:spPr>
          <a:xfrm>
            <a:off x="4005625" y="1622522"/>
            <a:ext cx="3350100" cy="52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080" name="Google Shape;2080;p27"/>
          <p:cNvSpPr txBox="1"/>
          <p:nvPr>
            <p:ph idx="3" type="subTitle"/>
          </p:nvPr>
        </p:nvSpPr>
        <p:spPr>
          <a:xfrm>
            <a:off x="4005575" y="2637425"/>
            <a:ext cx="3350100" cy="52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081" name="Google Shape;2081;p27"/>
          <p:cNvSpPr txBox="1"/>
          <p:nvPr>
            <p:ph idx="4" type="subTitle"/>
          </p:nvPr>
        </p:nvSpPr>
        <p:spPr>
          <a:xfrm>
            <a:off x="4005625" y="3651650"/>
            <a:ext cx="3350100" cy="52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082" name="Google Shape;2082;p27"/>
          <p:cNvSpPr txBox="1"/>
          <p:nvPr>
            <p:ph idx="5" type="subTitle"/>
          </p:nvPr>
        </p:nvSpPr>
        <p:spPr>
          <a:xfrm>
            <a:off x="4258913" y="2275650"/>
            <a:ext cx="1829700" cy="314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2083" name="Google Shape;2083;p27"/>
          <p:cNvSpPr txBox="1"/>
          <p:nvPr>
            <p:ph idx="6" type="subTitle"/>
          </p:nvPr>
        </p:nvSpPr>
        <p:spPr>
          <a:xfrm>
            <a:off x="4258950" y="3289875"/>
            <a:ext cx="1829700" cy="314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2084" name="Google Shape;2084;p27"/>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7"/>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7"/>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087" name="Google Shape;2087;p27"/>
          <p:cNvGrpSpPr/>
          <p:nvPr/>
        </p:nvGrpSpPr>
        <p:grpSpPr>
          <a:xfrm>
            <a:off x="2936544" y="-329546"/>
            <a:ext cx="2934233" cy="708308"/>
            <a:chOff x="2375925" y="3297600"/>
            <a:chExt cx="735950" cy="177650"/>
          </a:xfrm>
        </p:grpSpPr>
        <p:sp>
          <p:nvSpPr>
            <p:cNvPr id="2088" name="Google Shape;2088;p27"/>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7"/>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7"/>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7"/>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7"/>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7"/>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4" name="Google Shape;2094;p27"/>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95" name="Google Shape;2095;p27"/>
          <p:cNvGrpSpPr/>
          <p:nvPr/>
        </p:nvGrpSpPr>
        <p:grpSpPr>
          <a:xfrm>
            <a:off x="7605780" y="2513555"/>
            <a:ext cx="1386940" cy="2226857"/>
            <a:chOff x="4897905" y="2970697"/>
            <a:chExt cx="1133491" cy="1819922"/>
          </a:xfrm>
        </p:grpSpPr>
        <p:sp>
          <p:nvSpPr>
            <p:cNvPr id="2096" name="Google Shape;2096;p27"/>
            <p:cNvSpPr/>
            <p:nvPr/>
          </p:nvSpPr>
          <p:spPr>
            <a:xfrm>
              <a:off x="5411805" y="4695356"/>
              <a:ext cx="561583" cy="95263"/>
            </a:xfrm>
            <a:custGeom>
              <a:rect b="b" l="l" r="r" t="t"/>
              <a:pathLst>
                <a:path extrusionOk="0" h="2049" w="12079">
                  <a:moveTo>
                    <a:pt x="4271" y="0"/>
                  </a:moveTo>
                  <a:lnTo>
                    <a:pt x="0" y="2049"/>
                  </a:lnTo>
                  <a:lnTo>
                    <a:pt x="12078" y="2049"/>
                  </a:lnTo>
                  <a:lnTo>
                    <a:pt x="4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7" name="Google Shape;2097;p27"/>
            <p:cNvGrpSpPr/>
            <p:nvPr/>
          </p:nvGrpSpPr>
          <p:grpSpPr>
            <a:xfrm>
              <a:off x="4897905" y="2970697"/>
              <a:ext cx="1133491" cy="1819920"/>
              <a:chOff x="4627075" y="1583225"/>
              <a:chExt cx="1587300" cy="2548550"/>
            </a:xfrm>
          </p:grpSpPr>
          <p:sp>
            <p:nvSpPr>
              <p:cNvPr id="2098" name="Google Shape;2098;p27"/>
              <p:cNvSpPr/>
              <p:nvPr/>
            </p:nvSpPr>
            <p:spPr>
              <a:xfrm>
                <a:off x="5084400" y="3145300"/>
                <a:ext cx="650775" cy="986475"/>
              </a:xfrm>
              <a:custGeom>
                <a:rect b="b" l="l" r="r" t="t"/>
                <a:pathLst>
                  <a:path extrusionOk="0" h="39459" w="26031">
                    <a:moveTo>
                      <a:pt x="22533" y="0"/>
                    </a:moveTo>
                    <a:cubicBezTo>
                      <a:pt x="21602" y="0"/>
                      <a:pt x="20662" y="189"/>
                      <a:pt x="19731" y="189"/>
                    </a:cubicBezTo>
                    <a:lnTo>
                      <a:pt x="6216" y="189"/>
                    </a:lnTo>
                    <a:cubicBezTo>
                      <a:pt x="5778" y="189"/>
                      <a:pt x="5131" y="252"/>
                      <a:pt x="4693" y="272"/>
                    </a:cubicBezTo>
                    <a:cubicBezTo>
                      <a:pt x="4642" y="275"/>
                      <a:pt x="4590" y="276"/>
                      <a:pt x="4537" y="276"/>
                    </a:cubicBezTo>
                    <a:cubicBezTo>
                      <a:pt x="4001" y="276"/>
                      <a:pt x="3352" y="166"/>
                      <a:pt x="2718" y="166"/>
                    </a:cubicBezTo>
                    <a:cubicBezTo>
                      <a:pt x="1763" y="166"/>
                      <a:pt x="843" y="416"/>
                      <a:pt x="396" y="1670"/>
                    </a:cubicBezTo>
                    <a:cubicBezTo>
                      <a:pt x="0" y="2817"/>
                      <a:pt x="188" y="4799"/>
                      <a:pt x="188" y="6050"/>
                    </a:cubicBezTo>
                    <a:cubicBezTo>
                      <a:pt x="167" y="7447"/>
                      <a:pt x="167" y="8845"/>
                      <a:pt x="209" y="10242"/>
                    </a:cubicBezTo>
                    <a:cubicBezTo>
                      <a:pt x="230" y="10597"/>
                      <a:pt x="250" y="10952"/>
                      <a:pt x="250" y="11327"/>
                    </a:cubicBezTo>
                    <a:cubicBezTo>
                      <a:pt x="376" y="15624"/>
                      <a:pt x="772" y="19920"/>
                      <a:pt x="1418" y="24175"/>
                    </a:cubicBezTo>
                    <a:cubicBezTo>
                      <a:pt x="2002" y="28055"/>
                      <a:pt x="2795" y="32038"/>
                      <a:pt x="4693" y="35125"/>
                    </a:cubicBezTo>
                    <a:cubicBezTo>
                      <a:pt x="5569" y="36544"/>
                      <a:pt x="6695" y="37691"/>
                      <a:pt x="7968" y="38275"/>
                    </a:cubicBezTo>
                    <a:cubicBezTo>
                      <a:pt x="8510" y="38525"/>
                      <a:pt x="8948" y="38901"/>
                      <a:pt x="9532" y="39067"/>
                    </a:cubicBezTo>
                    <a:cubicBezTo>
                      <a:pt x="10262" y="39255"/>
                      <a:pt x="10992" y="39380"/>
                      <a:pt x="11743" y="39422"/>
                    </a:cubicBezTo>
                    <a:cubicBezTo>
                      <a:pt x="12187" y="39446"/>
                      <a:pt x="12633" y="39458"/>
                      <a:pt x="13080" y="39458"/>
                    </a:cubicBezTo>
                    <a:cubicBezTo>
                      <a:pt x="14165" y="39458"/>
                      <a:pt x="15253" y="39388"/>
                      <a:pt x="16332" y="39255"/>
                    </a:cubicBezTo>
                    <a:cubicBezTo>
                      <a:pt x="17959" y="39088"/>
                      <a:pt x="19231" y="38755"/>
                      <a:pt x="20503" y="37232"/>
                    </a:cubicBezTo>
                    <a:cubicBezTo>
                      <a:pt x="21171" y="36419"/>
                      <a:pt x="21546" y="35522"/>
                      <a:pt x="22005" y="34750"/>
                    </a:cubicBezTo>
                    <a:cubicBezTo>
                      <a:pt x="22818" y="33352"/>
                      <a:pt x="23402" y="31600"/>
                      <a:pt x="23861" y="29932"/>
                    </a:cubicBezTo>
                    <a:cubicBezTo>
                      <a:pt x="24800" y="26532"/>
                      <a:pt x="25238" y="22903"/>
                      <a:pt x="25488" y="19295"/>
                    </a:cubicBezTo>
                    <a:cubicBezTo>
                      <a:pt x="25676" y="16228"/>
                      <a:pt x="25759" y="13162"/>
                      <a:pt x="25738" y="10117"/>
                    </a:cubicBezTo>
                    <a:cubicBezTo>
                      <a:pt x="25738" y="9012"/>
                      <a:pt x="25697" y="7906"/>
                      <a:pt x="25655" y="6801"/>
                    </a:cubicBezTo>
                    <a:cubicBezTo>
                      <a:pt x="25572" y="4381"/>
                      <a:pt x="26031" y="856"/>
                      <a:pt x="23986" y="210"/>
                    </a:cubicBezTo>
                    <a:cubicBezTo>
                      <a:pt x="23506" y="52"/>
                      <a:pt x="23021" y="0"/>
                      <a:pt x="225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7"/>
              <p:cNvSpPr/>
              <p:nvPr/>
            </p:nvSpPr>
            <p:spPr>
              <a:xfrm>
                <a:off x="5083875" y="3145300"/>
                <a:ext cx="650775" cy="318500"/>
              </a:xfrm>
              <a:custGeom>
                <a:rect b="b" l="l" r="r" t="t"/>
                <a:pathLst>
                  <a:path extrusionOk="0" h="12740" w="26031">
                    <a:moveTo>
                      <a:pt x="22533" y="0"/>
                    </a:moveTo>
                    <a:cubicBezTo>
                      <a:pt x="21602" y="0"/>
                      <a:pt x="20662" y="189"/>
                      <a:pt x="19732" y="189"/>
                    </a:cubicBezTo>
                    <a:lnTo>
                      <a:pt x="6216" y="189"/>
                    </a:lnTo>
                    <a:cubicBezTo>
                      <a:pt x="5778" y="189"/>
                      <a:pt x="5131" y="252"/>
                      <a:pt x="4693" y="272"/>
                    </a:cubicBezTo>
                    <a:cubicBezTo>
                      <a:pt x="4641" y="275"/>
                      <a:pt x="4588" y="276"/>
                      <a:pt x="4533" y="276"/>
                    </a:cubicBezTo>
                    <a:cubicBezTo>
                      <a:pt x="4004" y="276"/>
                      <a:pt x="3365" y="172"/>
                      <a:pt x="2740" y="172"/>
                    </a:cubicBezTo>
                    <a:cubicBezTo>
                      <a:pt x="1777" y="172"/>
                      <a:pt x="846" y="418"/>
                      <a:pt x="397" y="1670"/>
                    </a:cubicBezTo>
                    <a:cubicBezTo>
                      <a:pt x="0" y="2817"/>
                      <a:pt x="188" y="4799"/>
                      <a:pt x="188" y="6050"/>
                    </a:cubicBezTo>
                    <a:cubicBezTo>
                      <a:pt x="167" y="7447"/>
                      <a:pt x="167" y="8845"/>
                      <a:pt x="209" y="10242"/>
                    </a:cubicBezTo>
                    <a:lnTo>
                      <a:pt x="355" y="10326"/>
                    </a:lnTo>
                    <a:cubicBezTo>
                      <a:pt x="3953" y="12229"/>
                      <a:pt x="8298" y="12740"/>
                      <a:pt x="12281" y="12740"/>
                    </a:cubicBezTo>
                    <a:cubicBezTo>
                      <a:pt x="13101" y="12740"/>
                      <a:pt x="13905" y="12718"/>
                      <a:pt x="14684" y="12683"/>
                    </a:cubicBezTo>
                    <a:cubicBezTo>
                      <a:pt x="17479" y="12537"/>
                      <a:pt x="20253" y="12078"/>
                      <a:pt x="22944" y="11285"/>
                    </a:cubicBezTo>
                    <a:cubicBezTo>
                      <a:pt x="23924" y="10993"/>
                      <a:pt x="24863" y="10597"/>
                      <a:pt x="25759" y="10096"/>
                    </a:cubicBezTo>
                    <a:cubicBezTo>
                      <a:pt x="25739" y="9012"/>
                      <a:pt x="25697" y="7906"/>
                      <a:pt x="25655" y="6801"/>
                    </a:cubicBezTo>
                    <a:cubicBezTo>
                      <a:pt x="25572" y="4381"/>
                      <a:pt x="26031" y="877"/>
                      <a:pt x="23987" y="210"/>
                    </a:cubicBezTo>
                    <a:cubicBezTo>
                      <a:pt x="23506" y="52"/>
                      <a:pt x="23021" y="0"/>
                      <a:pt x="225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7"/>
              <p:cNvSpPr/>
              <p:nvPr/>
            </p:nvSpPr>
            <p:spPr>
              <a:xfrm>
                <a:off x="5533875" y="3157325"/>
                <a:ext cx="53725" cy="26075"/>
              </a:xfrm>
              <a:custGeom>
                <a:rect b="b" l="l" r="r" t="t"/>
                <a:pathLst>
                  <a:path extrusionOk="0" h="1043" w="2149">
                    <a:moveTo>
                      <a:pt x="1481" y="0"/>
                    </a:moveTo>
                    <a:cubicBezTo>
                      <a:pt x="1377" y="0"/>
                      <a:pt x="1294" y="0"/>
                      <a:pt x="1189" y="21"/>
                    </a:cubicBezTo>
                    <a:lnTo>
                      <a:pt x="918" y="63"/>
                    </a:lnTo>
                    <a:lnTo>
                      <a:pt x="772" y="83"/>
                    </a:lnTo>
                    <a:cubicBezTo>
                      <a:pt x="689" y="83"/>
                      <a:pt x="605" y="104"/>
                      <a:pt x="522" y="125"/>
                    </a:cubicBezTo>
                    <a:cubicBezTo>
                      <a:pt x="397" y="146"/>
                      <a:pt x="292" y="209"/>
                      <a:pt x="188" y="292"/>
                    </a:cubicBezTo>
                    <a:cubicBezTo>
                      <a:pt x="63" y="355"/>
                      <a:pt x="0" y="501"/>
                      <a:pt x="21" y="647"/>
                    </a:cubicBezTo>
                    <a:cubicBezTo>
                      <a:pt x="42" y="793"/>
                      <a:pt x="146" y="918"/>
                      <a:pt x="292" y="960"/>
                    </a:cubicBezTo>
                    <a:cubicBezTo>
                      <a:pt x="397" y="1001"/>
                      <a:pt x="522" y="1043"/>
                      <a:pt x="647" y="1043"/>
                    </a:cubicBezTo>
                    <a:cubicBezTo>
                      <a:pt x="751" y="1043"/>
                      <a:pt x="835" y="1022"/>
                      <a:pt x="939" y="1001"/>
                    </a:cubicBezTo>
                    <a:lnTo>
                      <a:pt x="1210" y="980"/>
                    </a:lnTo>
                    <a:cubicBezTo>
                      <a:pt x="1335" y="980"/>
                      <a:pt x="1481" y="960"/>
                      <a:pt x="1606" y="918"/>
                    </a:cubicBezTo>
                    <a:cubicBezTo>
                      <a:pt x="2149" y="793"/>
                      <a:pt x="2044" y="0"/>
                      <a:pt x="1481"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7"/>
              <p:cNvSpPr/>
              <p:nvPr/>
            </p:nvSpPr>
            <p:spPr>
              <a:xfrm>
                <a:off x="5100550" y="3113525"/>
                <a:ext cx="616375" cy="130900"/>
              </a:xfrm>
              <a:custGeom>
                <a:rect b="b" l="l" r="r" t="t"/>
                <a:pathLst>
                  <a:path extrusionOk="0" h="5236" w="24655">
                    <a:moveTo>
                      <a:pt x="12328" y="0"/>
                    </a:moveTo>
                    <a:cubicBezTo>
                      <a:pt x="5528" y="0"/>
                      <a:pt x="1" y="1168"/>
                      <a:pt x="1" y="2607"/>
                    </a:cubicBezTo>
                    <a:cubicBezTo>
                      <a:pt x="1" y="4067"/>
                      <a:pt x="5528" y="5235"/>
                      <a:pt x="12328" y="5235"/>
                    </a:cubicBezTo>
                    <a:cubicBezTo>
                      <a:pt x="19127" y="5235"/>
                      <a:pt x="24654" y="4067"/>
                      <a:pt x="24654" y="2607"/>
                    </a:cubicBezTo>
                    <a:cubicBezTo>
                      <a:pt x="24654" y="1168"/>
                      <a:pt x="19127" y="0"/>
                      <a:pt x="12328" y="0"/>
                    </a:cubicBezTo>
                    <a:close/>
                  </a:path>
                </a:pathLst>
              </a:custGeom>
              <a:solidFill>
                <a:srgbClr val="9965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7"/>
              <p:cNvSpPr/>
              <p:nvPr/>
            </p:nvSpPr>
            <p:spPr>
              <a:xfrm>
                <a:off x="5100550" y="3114025"/>
                <a:ext cx="616375" cy="129875"/>
              </a:xfrm>
              <a:custGeom>
                <a:rect b="b" l="l" r="r" t="t"/>
                <a:pathLst>
                  <a:path extrusionOk="0" h="5195" w="24655">
                    <a:moveTo>
                      <a:pt x="11681" y="1"/>
                    </a:moveTo>
                    <a:cubicBezTo>
                      <a:pt x="11306" y="1"/>
                      <a:pt x="10909" y="22"/>
                      <a:pt x="10555" y="22"/>
                    </a:cubicBezTo>
                    <a:cubicBezTo>
                      <a:pt x="10523" y="11"/>
                      <a:pt x="10492" y="6"/>
                      <a:pt x="10461" y="6"/>
                    </a:cubicBezTo>
                    <a:cubicBezTo>
                      <a:pt x="10430" y="6"/>
                      <a:pt x="10398" y="11"/>
                      <a:pt x="10367" y="22"/>
                    </a:cubicBezTo>
                    <a:cubicBezTo>
                      <a:pt x="9971" y="22"/>
                      <a:pt x="9574" y="43"/>
                      <a:pt x="9199" y="63"/>
                    </a:cubicBezTo>
                    <a:cubicBezTo>
                      <a:pt x="8844" y="84"/>
                      <a:pt x="8469" y="105"/>
                      <a:pt x="8114" y="126"/>
                    </a:cubicBezTo>
                    <a:cubicBezTo>
                      <a:pt x="7655" y="168"/>
                      <a:pt x="7197" y="209"/>
                      <a:pt x="6759" y="251"/>
                    </a:cubicBezTo>
                    <a:cubicBezTo>
                      <a:pt x="2754" y="689"/>
                      <a:pt x="1" y="1586"/>
                      <a:pt x="1" y="2608"/>
                    </a:cubicBezTo>
                    <a:cubicBezTo>
                      <a:pt x="1" y="3672"/>
                      <a:pt x="3046" y="4590"/>
                      <a:pt x="7405" y="5007"/>
                    </a:cubicBezTo>
                    <a:cubicBezTo>
                      <a:pt x="7864" y="5048"/>
                      <a:pt x="8323" y="5090"/>
                      <a:pt x="8803" y="5111"/>
                    </a:cubicBezTo>
                    <a:lnTo>
                      <a:pt x="9866" y="5174"/>
                    </a:lnTo>
                    <a:lnTo>
                      <a:pt x="10784" y="5194"/>
                    </a:lnTo>
                    <a:lnTo>
                      <a:pt x="14163" y="5194"/>
                    </a:lnTo>
                    <a:lnTo>
                      <a:pt x="14664" y="5174"/>
                    </a:lnTo>
                    <a:cubicBezTo>
                      <a:pt x="20358" y="4944"/>
                      <a:pt x="24654" y="3880"/>
                      <a:pt x="24654" y="2587"/>
                    </a:cubicBezTo>
                    <a:cubicBezTo>
                      <a:pt x="24654" y="1357"/>
                      <a:pt x="20420" y="272"/>
                      <a:pt x="14789" y="22"/>
                    </a:cubicBezTo>
                    <a:cubicBezTo>
                      <a:pt x="14622" y="22"/>
                      <a:pt x="14434" y="1"/>
                      <a:pt x="142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7"/>
              <p:cNvSpPr/>
              <p:nvPr/>
            </p:nvSpPr>
            <p:spPr>
              <a:xfrm>
                <a:off x="5326925" y="1670750"/>
                <a:ext cx="262775" cy="1572625"/>
              </a:xfrm>
              <a:custGeom>
                <a:rect b="b" l="l" r="r" t="t"/>
                <a:pathLst>
                  <a:path extrusionOk="0" h="62905" w="10511">
                    <a:moveTo>
                      <a:pt x="4235" y="0"/>
                    </a:moveTo>
                    <a:cubicBezTo>
                      <a:pt x="2610" y="0"/>
                      <a:pt x="1007" y="987"/>
                      <a:pt x="144" y="2960"/>
                    </a:cubicBezTo>
                    <a:cubicBezTo>
                      <a:pt x="1" y="3289"/>
                      <a:pt x="290" y="3599"/>
                      <a:pt x="560" y="3599"/>
                    </a:cubicBezTo>
                    <a:cubicBezTo>
                      <a:pt x="683" y="3599"/>
                      <a:pt x="802" y="3534"/>
                      <a:pt x="874" y="3377"/>
                    </a:cubicBezTo>
                    <a:cubicBezTo>
                      <a:pt x="1488" y="2037"/>
                      <a:pt x="2683" y="797"/>
                      <a:pt x="4208" y="797"/>
                    </a:cubicBezTo>
                    <a:cubicBezTo>
                      <a:pt x="4392" y="797"/>
                      <a:pt x="4581" y="815"/>
                      <a:pt x="4774" y="854"/>
                    </a:cubicBezTo>
                    <a:cubicBezTo>
                      <a:pt x="6339" y="1166"/>
                      <a:pt x="7340" y="2689"/>
                      <a:pt x="7840" y="4086"/>
                    </a:cubicBezTo>
                    <a:cubicBezTo>
                      <a:pt x="8862" y="6860"/>
                      <a:pt x="8487" y="10114"/>
                      <a:pt x="7840" y="12930"/>
                    </a:cubicBezTo>
                    <a:cubicBezTo>
                      <a:pt x="6506" y="18728"/>
                      <a:pt x="3648" y="24026"/>
                      <a:pt x="2626" y="29950"/>
                    </a:cubicBezTo>
                    <a:cubicBezTo>
                      <a:pt x="1917" y="34371"/>
                      <a:pt x="1583" y="38835"/>
                      <a:pt x="1646" y="43319"/>
                    </a:cubicBezTo>
                    <a:lnTo>
                      <a:pt x="1646" y="44195"/>
                    </a:lnTo>
                    <a:cubicBezTo>
                      <a:pt x="1708" y="49389"/>
                      <a:pt x="2105" y="54603"/>
                      <a:pt x="2438" y="59776"/>
                    </a:cubicBezTo>
                    <a:cubicBezTo>
                      <a:pt x="2480" y="60631"/>
                      <a:pt x="2543" y="61465"/>
                      <a:pt x="2584" y="62321"/>
                    </a:cubicBezTo>
                    <a:cubicBezTo>
                      <a:pt x="2605" y="62508"/>
                      <a:pt x="2626" y="62717"/>
                      <a:pt x="2626" y="62905"/>
                    </a:cubicBezTo>
                    <a:lnTo>
                      <a:pt x="3481" y="62905"/>
                    </a:lnTo>
                    <a:cubicBezTo>
                      <a:pt x="3439" y="61841"/>
                      <a:pt x="3419" y="60798"/>
                      <a:pt x="3398" y="59755"/>
                    </a:cubicBezTo>
                    <a:cubicBezTo>
                      <a:pt x="3273" y="56001"/>
                      <a:pt x="3189" y="52246"/>
                      <a:pt x="3043" y="48492"/>
                    </a:cubicBezTo>
                    <a:cubicBezTo>
                      <a:pt x="3001" y="47428"/>
                      <a:pt x="2960" y="46365"/>
                      <a:pt x="2939" y="45301"/>
                    </a:cubicBezTo>
                    <a:cubicBezTo>
                      <a:pt x="2918" y="44925"/>
                      <a:pt x="2918" y="44529"/>
                      <a:pt x="2918" y="44154"/>
                    </a:cubicBezTo>
                    <a:cubicBezTo>
                      <a:pt x="2835" y="40045"/>
                      <a:pt x="2918" y="35915"/>
                      <a:pt x="3481" y="31827"/>
                    </a:cubicBezTo>
                    <a:cubicBezTo>
                      <a:pt x="4253" y="26300"/>
                      <a:pt x="6443" y="21315"/>
                      <a:pt x="8112" y="16038"/>
                    </a:cubicBezTo>
                    <a:cubicBezTo>
                      <a:pt x="9405" y="11908"/>
                      <a:pt x="10510" y="6589"/>
                      <a:pt x="8258" y="2585"/>
                    </a:cubicBezTo>
                    <a:cubicBezTo>
                      <a:pt x="7290" y="862"/>
                      <a:pt x="5754" y="0"/>
                      <a:pt x="4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7"/>
              <p:cNvSpPr/>
              <p:nvPr/>
            </p:nvSpPr>
            <p:spPr>
              <a:xfrm>
                <a:off x="5446275" y="2178125"/>
                <a:ext cx="212575" cy="1064725"/>
              </a:xfrm>
              <a:custGeom>
                <a:rect b="b" l="l" r="r" t="t"/>
                <a:pathLst>
                  <a:path extrusionOk="0" h="42589" w="8503">
                    <a:moveTo>
                      <a:pt x="7477" y="1"/>
                    </a:moveTo>
                    <a:cubicBezTo>
                      <a:pt x="3669" y="1"/>
                      <a:pt x="1465" y="17195"/>
                      <a:pt x="1210" y="19604"/>
                    </a:cubicBezTo>
                    <a:cubicBezTo>
                      <a:pt x="939" y="22545"/>
                      <a:pt x="751" y="25506"/>
                      <a:pt x="605" y="28468"/>
                    </a:cubicBezTo>
                    <a:cubicBezTo>
                      <a:pt x="522" y="29970"/>
                      <a:pt x="459" y="31451"/>
                      <a:pt x="418" y="32953"/>
                    </a:cubicBezTo>
                    <a:cubicBezTo>
                      <a:pt x="334" y="35017"/>
                      <a:pt x="251" y="37082"/>
                      <a:pt x="167" y="39126"/>
                    </a:cubicBezTo>
                    <a:lnTo>
                      <a:pt x="167" y="39439"/>
                    </a:lnTo>
                    <a:cubicBezTo>
                      <a:pt x="126" y="40482"/>
                      <a:pt x="42" y="41546"/>
                      <a:pt x="0" y="42589"/>
                    </a:cubicBezTo>
                    <a:lnTo>
                      <a:pt x="1127" y="42589"/>
                    </a:lnTo>
                    <a:cubicBezTo>
                      <a:pt x="1210" y="41567"/>
                      <a:pt x="1231" y="40524"/>
                      <a:pt x="1231" y="39481"/>
                    </a:cubicBezTo>
                    <a:cubicBezTo>
                      <a:pt x="1252" y="38167"/>
                      <a:pt x="1252" y="36853"/>
                      <a:pt x="1294" y="35581"/>
                    </a:cubicBezTo>
                    <a:cubicBezTo>
                      <a:pt x="1440" y="31951"/>
                      <a:pt x="1586" y="28322"/>
                      <a:pt x="1794" y="24693"/>
                    </a:cubicBezTo>
                    <a:cubicBezTo>
                      <a:pt x="1982" y="20709"/>
                      <a:pt x="2399" y="16767"/>
                      <a:pt x="3046" y="12846"/>
                    </a:cubicBezTo>
                    <a:cubicBezTo>
                      <a:pt x="3326" y="11284"/>
                      <a:pt x="5316" y="712"/>
                      <a:pt x="7725" y="712"/>
                    </a:cubicBezTo>
                    <a:cubicBezTo>
                      <a:pt x="7826" y="712"/>
                      <a:pt x="7928" y="731"/>
                      <a:pt x="8031" y="769"/>
                    </a:cubicBezTo>
                    <a:cubicBezTo>
                      <a:pt x="8061" y="779"/>
                      <a:pt x="8090" y="784"/>
                      <a:pt x="8117" y="784"/>
                    </a:cubicBezTo>
                    <a:cubicBezTo>
                      <a:pt x="8375" y="784"/>
                      <a:pt x="8503" y="378"/>
                      <a:pt x="8239" y="227"/>
                    </a:cubicBezTo>
                    <a:cubicBezTo>
                      <a:pt x="7978" y="73"/>
                      <a:pt x="7724" y="1"/>
                      <a:pt x="7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7"/>
              <p:cNvSpPr/>
              <p:nvPr/>
            </p:nvSpPr>
            <p:spPr>
              <a:xfrm>
                <a:off x="4997475" y="2780325"/>
                <a:ext cx="353400" cy="461475"/>
              </a:xfrm>
              <a:custGeom>
                <a:rect b="b" l="l" r="r" t="t"/>
                <a:pathLst>
                  <a:path extrusionOk="0" h="18459" w="14136">
                    <a:moveTo>
                      <a:pt x="4270" y="0"/>
                    </a:moveTo>
                    <a:cubicBezTo>
                      <a:pt x="2539" y="104"/>
                      <a:pt x="912" y="939"/>
                      <a:pt x="77" y="2795"/>
                    </a:cubicBezTo>
                    <a:cubicBezTo>
                      <a:pt x="1" y="2963"/>
                      <a:pt x="149" y="3109"/>
                      <a:pt x="299" y="3109"/>
                    </a:cubicBezTo>
                    <a:cubicBezTo>
                      <a:pt x="353" y="3109"/>
                      <a:pt x="408" y="3090"/>
                      <a:pt x="453" y="3045"/>
                    </a:cubicBezTo>
                    <a:cubicBezTo>
                      <a:pt x="1621" y="1940"/>
                      <a:pt x="2997" y="1043"/>
                      <a:pt x="4499" y="876"/>
                    </a:cubicBezTo>
                    <a:cubicBezTo>
                      <a:pt x="4656" y="855"/>
                      <a:pt x="4812" y="845"/>
                      <a:pt x="4968" y="845"/>
                    </a:cubicBezTo>
                    <a:cubicBezTo>
                      <a:pt x="5125" y="845"/>
                      <a:pt x="5281" y="855"/>
                      <a:pt x="5438" y="876"/>
                    </a:cubicBezTo>
                    <a:cubicBezTo>
                      <a:pt x="5792" y="918"/>
                      <a:pt x="6147" y="980"/>
                      <a:pt x="6481" y="1106"/>
                    </a:cubicBezTo>
                    <a:cubicBezTo>
                      <a:pt x="6585" y="1126"/>
                      <a:pt x="6689" y="1168"/>
                      <a:pt x="6794" y="1210"/>
                    </a:cubicBezTo>
                    <a:cubicBezTo>
                      <a:pt x="7232" y="1398"/>
                      <a:pt x="7628" y="1627"/>
                      <a:pt x="7982" y="1919"/>
                    </a:cubicBezTo>
                    <a:cubicBezTo>
                      <a:pt x="9422" y="3087"/>
                      <a:pt x="10193" y="4985"/>
                      <a:pt x="10694" y="6737"/>
                    </a:cubicBezTo>
                    <a:cubicBezTo>
                      <a:pt x="11507" y="9595"/>
                      <a:pt x="11924" y="12577"/>
                      <a:pt x="12425" y="15539"/>
                    </a:cubicBezTo>
                    <a:cubicBezTo>
                      <a:pt x="12425" y="15601"/>
                      <a:pt x="12446" y="15664"/>
                      <a:pt x="12446" y="15748"/>
                    </a:cubicBezTo>
                    <a:cubicBezTo>
                      <a:pt x="12613" y="16624"/>
                      <a:pt x="12780" y="17520"/>
                      <a:pt x="12967" y="18396"/>
                    </a:cubicBezTo>
                    <a:cubicBezTo>
                      <a:pt x="13343" y="18417"/>
                      <a:pt x="13739" y="18438"/>
                      <a:pt x="14135" y="18459"/>
                    </a:cubicBezTo>
                    <a:cubicBezTo>
                      <a:pt x="13969" y="17479"/>
                      <a:pt x="13781" y="16498"/>
                      <a:pt x="13572" y="15497"/>
                    </a:cubicBezTo>
                    <a:cubicBezTo>
                      <a:pt x="13572" y="15497"/>
                      <a:pt x="13572" y="15476"/>
                      <a:pt x="13572" y="15455"/>
                    </a:cubicBezTo>
                    <a:cubicBezTo>
                      <a:pt x="13239" y="13808"/>
                      <a:pt x="12863" y="12181"/>
                      <a:pt x="12550" y="10554"/>
                    </a:cubicBezTo>
                    <a:cubicBezTo>
                      <a:pt x="12175" y="8635"/>
                      <a:pt x="11862" y="6633"/>
                      <a:pt x="11111" y="4797"/>
                    </a:cubicBezTo>
                    <a:cubicBezTo>
                      <a:pt x="10840" y="4088"/>
                      <a:pt x="10485" y="3421"/>
                      <a:pt x="10047" y="2795"/>
                    </a:cubicBezTo>
                    <a:cubicBezTo>
                      <a:pt x="9442" y="1961"/>
                      <a:pt x="8650" y="1252"/>
                      <a:pt x="7732" y="793"/>
                    </a:cubicBezTo>
                    <a:cubicBezTo>
                      <a:pt x="7273" y="563"/>
                      <a:pt x="6794" y="376"/>
                      <a:pt x="6314" y="230"/>
                    </a:cubicBezTo>
                    <a:cubicBezTo>
                      <a:pt x="5938" y="146"/>
                      <a:pt x="5584" y="63"/>
                      <a:pt x="5208" y="42"/>
                    </a:cubicBezTo>
                    <a:cubicBezTo>
                      <a:pt x="4895" y="0"/>
                      <a:pt x="4583" y="0"/>
                      <a:pt x="42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7"/>
              <p:cNvSpPr/>
              <p:nvPr/>
            </p:nvSpPr>
            <p:spPr>
              <a:xfrm>
                <a:off x="5105175" y="2187225"/>
                <a:ext cx="287925" cy="1056150"/>
              </a:xfrm>
              <a:custGeom>
                <a:rect b="b" l="l" r="r" t="t"/>
                <a:pathLst>
                  <a:path extrusionOk="0" h="42246" w="11517">
                    <a:moveTo>
                      <a:pt x="2711" y="0"/>
                    </a:moveTo>
                    <a:cubicBezTo>
                      <a:pt x="1873" y="0"/>
                      <a:pt x="1022" y="177"/>
                      <a:pt x="212" y="551"/>
                    </a:cubicBezTo>
                    <a:cubicBezTo>
                      <a:pt x="0" y="648"/>
                      <a:pt x="109" y="976"/>
                      <a:pt x="324" y="976"/>
                    </a:cubicBezTo>
                    <a:cubicBezTo>
                      <a:pt x="341" y="976"/>
                      <a:pt x="360" y="973"/>
                      <a:pt x="379" y="969"/>
                    </a:cubicBezTo>
                    <a:cubicBezTo>
                      <a:pt x="1021" y="759"/>
                      <a:pt x="1692" y="652"/>
                      <a:pt x="2358" y="652"/>
                    </a:cubicBezTo>
                    <a:cubicBezTo>
                      <a:pt x="4008" y="652"/>
                      <a:pt x="5629" y="1306"/>
                      <a:pt x="6699" y="2658"/>
                    </a:cubicBezTo>
                    <a:cubicBezTo>
                      <a:pt x="8075" y="4410"/>
                      <a:pt x="8201" y="6746"/>
                      <a:pt x="8221" y="8894"/>
                    </a:cubicBezTo>
                    <a:cubicBezTo>
                      <a:pt x="8263" y="12690"/>
                      <a:pt x="8305" y="16487"/>
                      <a:pt x="8493" y="20283"/>
                    </a:cubicBezTo>
                    <a:cubicBezTo>
                      <a:pt x="8513" y="20867"/>
                      <a:pt x="8534" y="21430"/>
                      <a:pt x="8576" y="21993"/>
                    </a:cubicBezTo>
                    <a:lnTo>
                      <a:pt x="8639" y="22890"/>
                    </a:lnTo>
                    <a:cubicBezTo>
                      <a:pt x="8805" y="26123"/>
                      <a:pt x="9077" y="29335"/>
                      <a:pt x="9410" y="32568"/>
                    </a:cubicBezTo>
                    <a:cubicBezTo>
                      <a:pt x="9640" y="34737"/>
                      <a:pt x="9848" y="36948"/>
                      <a:pt x="10161" y="39138"/>
                    </a:cubicBezTo>
                    <a:cubicBezTo>
                      <a:pt x="10328" y="40181"/>
                      <a:pt x="10516" y="41203"/>
                      <a:pt x="10724" y="42225"/>
                    </a:cubicBezTo>
                    <a:lnTo>
                      <a:pt x="11496" y="42246"/>
                    </a:lnTo>
                    <a:lnTo>
                      <a:pt x="11517" y="42246"/>
                    </a:lnTo>
                    <a:cubicBezTo>
                      <a:pt x="11496" y="42037"/>
                      <a:pt x="11475" y="41849"/>
                      <a:pt x="11475" y="41641"/>
                    </a:cubicBezTo>
                    <a:cubicBezTo>
                      <a:pt x="11371" y="40786"/>
                      <a:pt x="11267" y="39951"/>
                      <a:pt x="11141" y="39117"/>
                    </a:cubicBezTo>
                    <a:cubicBezTo>
                      <a:pt x="10766" y="36134"/>
                      <a:pt x="10328" y="33173"/>
                      <a:pt x="10057" y="30190"/>
                    </a:cubicBezTo>
                    <a:cubicBezTo>
                      <a:pt x="9848" y="27812"/>
                      <a:pt x="9681" y="25455"/>
                      <a:pt x="9535" y="23078"/>
                    </a:cubicBezTo>
                    <a:cubicBezTo>
                      <a:pt x="9515" y="22786"/>
                      <a:pt x="9494" y="22514"/>
                      <a:pt x="9494" y="22222"/>
                    </a:cubicBezTo>
                    <a:cubicBezTo>
                      <a:pt x="9369" y="20032"/>
                      <a:pt x="9285" y="17842"/>
                      <a:pt x="9223" y="15652"/>
                    </a:cubicBezTo>
                    <a:cubicBezTo>
                      <a:pt x="9118" y="11835"/>
                      <a:pt x="9869" y="7101"/>
                      <a:pt x="8201" y="3534"/>
                    </a:cubicBezTo>
                    <a:cubicBezTo>
                      <a:pt x="7193" y="1320"/>
                      <a:pt x="5000" y="0"/>
                      <a:pt x="2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7"/>
              <p:cNvSpPr/>
              <p:nvPr/>
            </p:nvSpPr>
            <p:spPr>
              <a:xfrm>
                <a:off x="4627075" y="2064850"/>
                <a:ext cx="633075" cy="586950"/>
              </a:xfrm>
              <a:custGeom>
                <a:rect b="b" l="l" r="r" t="t"/>
                <a:pathLst>
                  <a:path extrusionOk="0" h="23478" w="25323">
                    <a:moveTo>
                      <a:pt x="11524" y="1"/>
                    </a:moveTo>
                    <a:cubicBezTo>
                      <a:pt x="11297" y="1"/>
                      <a:pt x="11077" y="15"/>
                      <a:pt x="10868" y="44"/>
                    </a:cubicBezTo>
                    <a:cubicBezTo>
                      <a:pt x="8886" y="274"/>
                      <a:pt x="7030" y="1066"/>
                      <a:pt x="5487" y="2339"/>
                    </a:cubicBezTo>
                    <a:cubicBezTo>
                      <a:pt x="5636" y="2325"/>
                      <a:pt x="5785" y="2318"/>
                      <a:pt x="5933" y="2318"/>
                    </a:cubicBezTo>
                    <a:cubicBezTo>
                      <a:pt x="6673" y="2318"/>
                      <a:pt x="7392" y="2492"/>
                      <a:pt x="8052" y="2839"/>
                    </a:cubicBezTo>
                    <a:cubicBezTo>
                      <a:pt x="7813" y="2829"/>
                      <a:pt x="7573" y="2819"/>
                      <a:pt x="7333" y="2819"/>
                    </a:cubicBezTo>
                    <a:cubicBezTo>
                      <a:pt x="6632" y="2819"/>
                      <a:pt x="5936" y="2899"/>
                      <a:pt x="5299" y="3256"/>
                    </a:cubicBezTo>
                    <a:cubicBezTo>
                      <a:pt x="4569" y="3674"/>
                      <a:pt x="4026" y="4445"/>
                      <a:pt x="3526" y="5092"/>
                    </a:cubicBezTo>
                    <a:cubicBezTo>
                      <a:pt x="1711" y="7428"/>
                      <a:pt x="585" y="10223"/>
                      <a:pt x="293" y="13164"/>
                    </a:cubicBezTo>
                    <a:cubicBezTo>
                      <a:pt x="585" y="12872"/>
                      <a:pt x="940" y="12621"/>
                      <a:pt x="1315" y="12434"/>
                    </a:cubicBezTo>
                    <a:cubicBezTo>
                      <a:pt x="1628" y="12309"/>
                      <a:pt x="2274" y="12329"/>
                      <a:pt x="2525" y="12142"/>
                    </a:cubicBezTo>
                    <a:lnTo>
                      <a:pt x="2525" y="12142"/>
                    </a:lnTo>
                    <a:cubicBezTo>
                      <a:pt x="1816" y="12684"/>
                      <a:pt x="1211" y="13331"/>
                      <a:pt x="773" y="14102"/>
                    </a:cubicBezTo>
                    <a:cubicBezTo>
                      <a:pt x="272" y="14937"/>
                      <a:pt x="189" y="15667"/>
                      <a:pt x="105" y="16605"/>
                    </a:cubicBezTo>
                    <a:cubicBezTo>
                      <a:pt x="1" y="17919"/>
                      <a:pt x="189" y="18941"/>
                      <a:pt x="481" y="20214"/>
                    </a:cubicBezTo>
                    <a:cubicBezTo>
                      <a:pt x="668" y="21048"/>
                      <a:pt x="960" y="22362"/>
                      <a:pt x="1482" y="23071"/>
                    </a:cubicBezTo>
                    <a:cubicBezTo>
                      <a:pt x="1691" y="23361"/>
                      <a:pt x="1847" y="23477"/>
                      <a:pt x="1976" y="23477"/>
                    </a:cubicBezTo>
                    <a:cubicBezTo>
                      <a:pt x="2310" y="23477"/>
                      <a:pt x="2464" y="22701"/>
                      <a:pt x="2900" y="22174"/>
                    </a:cubicBezTo>
                    <a:cubicBezTo>
                      <a:pt x="3547" y="21361"/>
                      <a:pt x="4256" y="20610"/>
                      <a:pt x="5049" y="19922"/>
                    </a:cubicBezTo>
                    <a:cubicBezTo>
                      <a:pt x="5424" y="19567"/>
                      <a:pt x="5820" y="19254"/>
                      <a:pt x="6237" y="18941"/>
                    </a:cubicBezTo>
                    <a:cubicBezTo>
                      <a:pt x="6655" y="18628"/>
                      <a:pt x="6759" y="18211"/>
                      <a:pt x="6967" y="17711"/>
                    </a:cubicBezTo>
                    <a:cubicBezTo>
                      <a:pt x="7218" y="17001"/>
                      <a:pt x="7551" y="16355"/>
                      <a:pt x="7989" y="15750"/>
                    </a:cubicBezTo>
                    <a:lnTo>
                      <a:pt x="7989" y="15750"/>
                    </a:lnTo>
                    <a:lnTo>
                      <a:pt x="7489" y="18858"/>
                    </a:lnTo>
                    <a:cubicBezTo>
                      <a:pt x="8198" y="18357"/>
                      <a:pt x="8970" y="17919"/>
                      <a:pt x="9783" y="17585"/>
                    </a:cubicBezTo>
                    <a:cubicBezTo>
                      <a:pt x="10242" y="17419"/>
                      <a:pt x="10701" y="17273"/>
                      <a:pt x="11181" y="17127"/>
                    </a:cubicBezTo>
                    <a:cubicBezTo>
                      <a:pt x="11556" y="17022"/>
                      <a:pt x="12098" y="16751"/>
                      <a:pt x="12474" y="16751"/>
                    </a:cubicBezTo>
                    <a:cubicBezTo>
                      <a:pt x="13558" y="16438"/>
                      <a:pt x="14685" y="16230"/>
                      <a:pt x="15707" y="15729"/>
                    </a:cubicBezTo>
                    <a:cubicBezTo>
                      <a:pt x="16666" y="15249"/>
                      <a:pt x="17000" y="13727"/>
                      <a:pt x="17104" y="12747"/>
                    </a:cubicBezTo>
                    <a:lnTo>
                      <a:pt x="17104" y="12747"/>
                    </a:lnTo>
                    <a:cubicBezTo>
                      <a:pt x="17083" y="13039"/>
                      <a:pt x="17292" y="13456"/>
                      <a:pt x="17292" y="13748"/>
                    </a:cubicBezTo>
                    <a:cubicBezTo>
                      <a:pt x="17313" y="14165"/>
                      <a:pt x="17250" y="14561"/>
                      <a:pt x="17104" y="14937"/>
                    </a:cubicBezTo>
                    <a:cubicBezTo>
                      <a:pt x="16896" y="15521"/>
                      <a:pt x="16312" y="15771"/>
                      <a:pt x="15999" y="16313"/>
                    </a:cubicBezTo>
                    <a:cubicBezTo>
                      <a:pt x="16875" y="16313"/>
                      <a:pt x="17772" y="16251"/>
                      <a:pt x="18648" y="16105"/>
                    </a:cubicBezTo>
                    <a:cubicBezTo>
                      <a:pt x="19649" y="16000"/>
                      <a:pt x="20629" y="15750"/>
                      <a:pt x="21547" y="15354"/>
                    </a:cubicBezTo>
                    <a:cubicBezTo>
                      <a:pt x="22214" y="14999"/>
                      <a:pt x="22798" y="14561"/>
                      <a:pt x="23320" y="14040"/>
                    </a:cubicBezTo>
                    <a:cubicBezTo>
                      <a:pt x="24425" y="12955"/>
                      <a:pt x="25322" y="11537"/>
                      <a:pt x="25322" y="9993"/>
                    </a:cubicBezTo>
                    <a:cubicBezTo>
                      <a:pt x="25301" y="8429"/>
                      <a:pt x="24154" y="6865"/>
                      <a:pt x="22590" y="6823"/>
                    </a:cubicBezTo>
                    <a:cubicBezTo>
                      <a:pt x="22131" y="6823"/>
                      <a:pt x="21672" y="6906"/>
                      <a:pt x="21234" y="7073"/>
                    </a:cubicBezTo>
                    <a:cubicBezTo>
                      <a:pt x="20066" y="7511"/>
                      <a:pt x="19002" y="8200"/>
                      <a:pt x="18126" y="9096"/>
                    </a:cubicBezTo>
                    <a:cubicBezTo>
                      <a:pt x="18189" y="6260"/>
                      <a:pt x="17897" y="2985"/>
                      <a:pt x="15603" y="1275"/>
                    </a:cubicBezTo>
                    <a:cubicBezTo>
                      <a:pt x="14563" y="522"/>
                      <a:pt x="12909" y="1"/>
                      <a:pt x="115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7"/>
              <p:cNvSpPr/>
              <p:nvPr/>
            </p:nvSpPr>
            <p:spPr>
              <a:xfrm>
                <a:off x="4667250" y="2289650"/>
                <a:ext cx="404650" cy="300375"/>
              </a:xfrm>
              <a:custGeom>
                <a:rect b="b" l="l" r="r" t="t"/>
                <a:pathLst>
                  <a:path extrusionOk="0" h="12015" w="16186">
                    <a:moveTo>
                      <a:pt x="15977" y="0"/>
                    </a:moveTo>
                    <a:cubicBezTo>
                      <a:pt x="15622" y="0"/>
                      <a:pt x="15268" y="0"/>
                      <a:pt x="14934" y="42"/>
                    </a:cubicBezTo>
                    <a:cubicBezTo>
                      <a:pt x="14600" y="84"/>
                      <a:pt x="14267" y="125"/>
                      <a:pt x="13954" y="167"/>
                    </a:cubicBezTo>
                    <a:cubicBezTo>
                      <a:pt x="13307" y="292"/>
                      <a:pt x="12681" y="438"/>
                      <a:pt x="12077" y="626"/>
                    </a:cubicBezTo>
                    <a:cubicBezTo>
                      <a:pt x="10825" y="1001"/>
                      <a:pt x="9636" y="1544"/>
                      <a:pt x="8510" y="2190"/>
                    </a:cubicBezTo>
                    <a:cubicBezTo>
                      <a:pt x="6257" y="3504"/>
                      <a:pt x="4276" y="5235"/>
                      <a:pt x="2712" y="7342"/>
                    </a:cubicBezTo>
                    <a:cubicBezTo>
                      <a:pt x="1669" y="8739"/>
                      <a:pt x="772" y="10220"/>
                      <a:pt x="0" y="11806"/>
                    </a:cubicBezTo>
                    <a:cubicBezTo>
                      <a:pt x="104" y="11889"/>
                      <a:pt x="229" y="11952"/>
                      <a:pt x="334" y="12014"/>
                    </a:cubicBezTo>
                    <a:cubicBezTo>
                      <a:pt x="1189" y="10700"/>
                      <a:pt x="1940" y="9303"/>
                      <a:pt x="2858" y="8030"/>
                    </a:cubicBezTo>
                    <a:cubicBezTo>
                      <a:pt x="3608" y="6946"/>
                      <a:pt x="4484" y="5965"/>
                      <a:pt x="5465" y="5069"/>
                    </a:cubicBezTo>
                    <a:cubicBezTo>
                      <a:pt x="7342" y="3275"/>
                      <a:pt x="9574" y="1898"/>
                      <a:pt x="12035" y="1022"/>
                    </a:cubicBezTo>
                    <a:cubicBezTo>
                      <a:pt x="12702" y="793"/>
                      <a:pt x="13411" y="605"/>
                      <a:pt x="14100" y="459"/>
                    </a:cubicBezTo>
                    <a:cubicBezTo>
                      <a:pt x="14454" y="376"/>
                      <a:pt x="14809" y="313"/>
                      <a:pt x="15143" y="271"/>
                    </a:cubicBezTo>
                    <a:cubicBezTo>
                      <a:pt x="15497" y="209"/>
                      <a:pt x="15831" y="146"/>
                      <a:pt x="16186" y="125"/>
                    </a:cubicBezTo>
                    <a:cubicBezTo>
                      <a:pt x="16123" y="125"/>
                      <a:pt x="16060" y="0"/>
                      <a:pt x="159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7"/>
              <p:cNvSpPr/>
              <p:nvPr/>
            </p:nvSpPr>
            <p:spPr>
              <a:xfrm>
                <a:off x="5049450" y="2286525"/>
                <a:ext cx="43300" cy="163950"/>
              </a:xfrm>
              <a:custGeom>
                <a:rect b="b" l="l" r="r" t="t"/>
                <a:pathLst>
                  <a:path extrusionOk="0" h="6558" w="1732">
                    <a:moveTo>
                      <a:pt x="42" y="0"/>
                    </a:moveTo>
                    <a:cubicBezTo>
                      <a:pt x="1" y="0"/>
                      <a:pt x="1" y="0"/>
                      <a:pt x="22" y="42"/>
                    </a:cubicBezTo>
                    <a:cubicBezTo>
                      <a:pt x="1315" y="1377"/>
                      <a:pt x="1690" y="3337"/>
                      <a:pt x="1002" y="5068"/>
                    </a:cubicBezTo>
                    <a:cubicBezTo>
                      <a:pt x="898" y="5298"/>
                      <a:pt x="793" y="5527"/>
                      <a:pt x="647" y="5757"/>
                    </a:cubicBezTo>
                    <a:cubicBezTo>
                      <a:pt x="585" y="5861"/>
                      <a:pt x="522" y="5965"/>
                      <a:pt x="439" y="6070"/>
                    </a:cubicBezTo>
                    <a:cubicBezTo>
                      <a:pt x="355" y="6174"/>
                      <a:pt x="272" y="6278"/>
                      <a:pt x="209" y="6403"/>
                    </a:cubicBezTo>
                    <a:cubicBezTo>
                      <a:pt x="191" y="6457"/>
                      <a:pt x="359" y="6558"/>
                      <a:pt x="433" y="6558"/>
                    </a:cubicBezTo>
                    <a:cubicBezTo>
                      <a:pt x="444" y="6558"/>
                      <a:pt x="454" y="6555"/>
                      <a:pt x="460" y="6549"/>
                    </a:cubicBezTo>
                    <a:cubicBezTo>
                      <a:pt x="647" y="6403"/>
                      <a:pt x="793" y="6216"/>
                      <a:pt x="898" y="6007"/>
                    </a:cubicBezTo>
                    <a:cubicBezTo>
                      <a:pt x="1044" y="5819"/>
                      <a:pt x="1148" y="5590"/>
                      <a:pt x="1252" y="5381"/>
                    </a:cubicBezTo>
                    <a:cubicBezTo>
                      <a:pt x="1440" y="4943"/>
                      <a:pt x="1565" y="4484"/>
                      <a:pt x="1628" y="4005"/>
                    </a:cubicBezTo>
                    <a:cubicBezTo>
                      <a:pt x="1732" y="3108"/>
                      <a:pt x="1565" y="2169"/>
                      <a:pt x="1148" y="1356"/>
                    </a:cubicBezTo>
                    <a:cubicBezTo>
                      <a:pt x="898" y="876"/>
                      <a:pt x="564" y="459"/>
                      <a:pt x="188" y="83"/>
                    </a:cubicBezTo>
                    <a:cubicBezTo>
                      <a:pt x="168" y="63"/>
                      <a:pt x="105" y="0"/>
                      <a:pt x="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7"/>
              <p:cNvSpPr/>
              <p:nvPr/>
            </p:nvSpPr>
            <p:spPr>
              <a:xfrm>
                <a:off x="4818450" y="2330825"/>
                <a:ext cx="91800" cy="187750"/>
              </a:xfrm>
              <a:custGeom>
                <a:rect b="b" l="l" r="r" t="t"/>
                <a:pathLst>
                  <a:path extrusionOk="0" h="7510" w="3672">
                    <a:moveTo>
                      <a:pt x="3484" y="1"/>
                    </a:moveTo>
                    <a:cubicBezTo>
                      <a:pt x="3484" y="19"/>
                      <a:pt x="3500" y="37"/>
                      <a:pt x="3522" y="55"/>
                    </a:cubicBezTo>
                    <a:lnTo>
                      <a:pt x="3522" y="55"/>
                    </a:lnTo>
                    <a:cubicBezTo>
                      <a:pt x="3523" y="44"/>
                      <a:pt x="3524" y="33"/>
                      <a:pt x="3526" y="22"/>
                    </a:cubicBezTo>
                    <a:lnTo>
                      <a:pt x="3484" y="1"/>
                    </a:lnTo>
                    <a:close/>
                    <a:moveTo>
                      <a:pt x="3522" y="55"/>
                    </a:moveTo>
                    <a:cubicBezTo>
                      <a:pt x="3460" y="565"/>
                      <a:pt x="3377" y="1076"/>
                      <a:pt x="3255" y="1586"/>
                    </a:cubicBezTo>
                    <a:cubicBezTo>
                      <a:pt x="3129" y="2128"/>
                      <a:pt x="2983" y="2650"/>
                      <a:pt x="2796" y="3150"/>
                    </a:cubicBezTo>
                    <a:cubicBezTo>
                      <a:pt x="2399" y="4172"/>
                      <a:pt x="1878" y="5111"/>
                      <a:pt x="1210" y="5966"/>
                    </a:cubicBezTo>
                    <a:cubicBezTo>
                      <a:pt x="1023" y="6196"/>
                      <a:pt x="814" y="6425"/>
                      <a:pt x="606" y="6654"/>
                    </a:cubicBezTo>
                    <a:cubicBezTo>
                      <a:pt x="397" y="6884"/>
                      <a:pt x="209" y="7113"/>
                      <a:pt x="1" y="7364"/>
                    </a:cubicBezTo>
                    <a:cubicBezTo>
                      <a:pt x="42" y="7426"/>
                      <a:pt x="84" y="7468"/>
                      <a:pt x="126" y="7510"/>
                    </a:cubicBezTo>
                    <a:cubicBezTo>
                      <a:pt x="376" y="7364"/>
                      <a:pt x="585" y="7197"/>
                      <a:pt x="793" y="6988"/>
                    </a:cubicBezTo>
                    <a:cubicBezTo>
                      <a:pt x="981" y="6800"/>
                      <a:pt x="1148" y="6592"/>
                      <a:pt x="1315" y="6383"/>
                    </a:cubicBezTo>
                    <a:cubicBezTo>
                      <a:pt x="2337" y="5132"/>
                      <a:pt x="3088" y="3651"/>
                      <a:pt x="3442" y="2066"/>
                    </a:cubicBezTo>
                    <a:cubicBezTo>
                      <a:pt x="3526" y="1753"/>
                      <a:pt x="3567" y="1461"/>
                      <a:pt x="3609" y="1169"/>
                    </a:cubicBezTo>
                    <a:cubicBezTo>
                      <a:pt x="3651" y="835"/>
                      <a:pt x="3672" y="522"/>
                      <a:pt x="3672" y="189"/>
                    </a:cubicBezTo>
                    <a:cubicBezTo>
                      <a:pt x="3672" y="144"/>
                      <a:pt x="3576" y="100"/>
                      <a:pt x="3522" y="5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7"/>
              <p:cNvSpPr/>
              <p:nvPr/>
            </p:nvSpPr>
            <p:spPr>
              <a:xfrm>
                <a:off x="4787700" y="2125775"/>
                <a:ext cx="239875" cy="164350"/>
              </a:xfrm>
              <a:custGeom>
                <a:rect b="b" l="l" r="r" t="t"/>
                <a:pathLst>
                  <a:path extrusionOk="0" h="6574" w="9595">
                    <a:moveTo>
                      <a:pt x="1874" y="1"/>
                    </a:moveTo>
                    <a:cubicBezTo>
                      <a:pt x="1792" y="1"/>
                      <a:pt x="1709" y="2"/>
                      <a:pt x="1627" y="6"/>
                    </a:cubicBezTo>
                    <a:cubicBezTo>
                      <a:pt x="1147" y="6"/>
                      <a:pt x="668" y="48"/>
                      <a:pt x="188" y="152"/>
                    </a:cubicBezTo>
                    <a:cubicBezTo>
                      <a:pt x="0" y="215"/>
                      <a:pt x="250" y="235"/>
                      <a:pt x="334" y="235"/>
                    </a:cubicBezTo>
                    <a:cubicBezTo>
                      <a:pt x="751" y="152"/>
                      <a:pt x="1168" y="110"/>
                      <a:pt x="1585" y="110"/>
                    </a:cubicBezTo>
                    <a:cubicBezTo>
                      <a:pt x="1684" y="105"/>
                      <a:pt x="1782" y="103"/>
                      <a:pt x="1881" y="103"/>
                    </a:cubicBezTo>
                    <a:cubicBezTo>
                      <a:pt x="2199" y="103"/>
                      <a:pt x="2518" y="130"/>
                      <a:pt x="2837" y="194"/>
                    </a:cubicBezTo>
                    <a:cubicBezTo>
                      <a:pt x="3650" y="298"/>
                      <a:pt x="4464" y="569"/>
                      <a:pt x="5194" y="945"/>
                    </a:cubicBezTo>
                    <a:cubicBezTo>
                      <a:pt x="6612" y="1654"/>
                      <a:pt x="7759" y="2780"/>
                      <a:pt x="8531" y="4157"/>
                    </a:cubicBezTo>
                    <a:cubicBezTo>
                      <a:pt x="8948" y="4907"/>
                      <a:pt x="9282" y="5721"/>
                      <a:pt x="9470" y="6555"/>
                    </a:cubicBezTo>
                    <a:cubicBezTo>
                      <a:pt x="9470" y="6569"/>
                      <a:pt x="9483" y="6574"/>
                      <a:pt x="9502" y="6574"/>
                    </a:cubicBezTo>
                    <a:cubicBezTo>
                      <a:pt x="9539" y="6574"/>
                      <a:pt x="9595" y="6555"/>
                      <a:pt x="9595" y="6555"/>
                    </a:cubicBezTo>
                    <a:cubicBezTo>
                      <a:pt x="9490" y="5763"/>
                      <a:pt x="9240" y="4970"/>
                      <a:pt x="8885" y="4240"/>
                    </a:cubicBezTo>
                    <a:cubicBezTo>
                      <a:pt x="8531" y="3531"/>
                      <a:pt x="8051" y="2884"/>
                      <a:pt x="7488" y="2321"/>
                    </a:cubicBezTo>
                    <a:cubicBezTo>
                      <a:pt x="6278" y="1132"/>
                      <a:pt x="4735" y="340"/>
                      <a:pt x="3045" y="110"/>
                    </a:cubicBezTo>
                    <a:cubicBezTo>
                      <a:pt x="2665" y="41"/>
                      <a:pt x="2271" y="1"/>
                      <a:pt x="18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7"/>
              <p:cNvSpPr/>
              <p:nvPr/>
            </p:nvSpPr>
            <p:spPr>
              <a:xfrm>
                <a:off x="4642200" y="2320850"/>
                <a:ext cx="228425" cy="62350"/>
              </a:xfrm>
              <a:custGeom>
                <a:rect b="b" l="l" r="r" t="t"/>
                <a:pathLst>
                  <a:path extrusionOk="0" h="2494" w="9137">
                    <a:moveTo>
                      <a:pt x="5514" y="1"/>
                    </a:moveTo>
                    <a:cubicBezTo>
                      <a:pt x="5449" y="1"/>
                      <a:pt x="5384" y="2"/>
                      <a:pt x="5320" y="4"/>
                    </a:cubicBezTo>
                    <a:cubicBezTo>
                      <a:pt x="5277" y="3"/>
                      <a:pt x="5235" y="3"/>
                      <a:pt x="5192" y="3"/>
                    </a:cubicBezTo>
                    <a:cubicBezTo>
                      <a:pt x="3880" y="3"/>
                      <a:pt x="2591" y="315"/>
                      <a:pt x="1419" y="921"/>
                    </a:cubicBezTo>
                    <a:cubicBezTo>
                      <a:pt x="1085" y="1088"/>
                      <a:pt x="793" y="1297"/>
                      <a:pt x="543" y="1547"/>
                    </a:cubicBezTo>
                    <a:cubicBezTo>
                      <a:pt x="314" y="1756"/>
                      <a:pt x="1" y="2089"/>
                      <a:pt x="43" y="2423"/>
                    </a:cubicBezTo>
                    <a:cubicBezTo>
                      <a:pt x="43" y="2470"/>
                      <a:pt x="160" y="2494"/>
                      <a:pt x="236" y="2494"/>
                    </a:cubicBezTo>
                    <a:cubicBezTo>
                      <a:pt x="262" y="2494"/>
                      <a:pt x="282" y="2491"/>
                      <a:pt x="293" y="2486"/>
                    </a:cubicBezTo>
                    <a:cubicBezTo>
                      <a:pt x="522" y="2277"/>
                      <a:pt x="647" y="2006"/>
                      <a:pt x="856" y="1777"/>
                    </a:cubicBezTo>
                    <a:cubicBezTo>
                      <a:pt x="1065" y="1568"/>
                      <a:pt x="1294" y="1380"/>
                      <a:pt x="1544" y="1234"/>
                    </a:cubicBezTo>
                    <a:cubicBezTo>
                      <a:pt x="2045" y="901"/>
                      <a:pt x="2608" y="671"/>
                      <a:pt x="3192" y="504"/>
                    </a:cubicBezTo>
                    <a:cubicBezTo>
                      <a:pt x="3953" y="268"/>
                      <a:pt x="4738" y="148"/>
                      <a:pt x="5522" y="148"/>
                    </a:cubicBezTo>
                    <a:cubicBezTo>
                      <a:pt x="5985" y="148"/>
                      <a:pt x="6448" y="190"/>
                      <a:pt x="6905" y="275"/>
                    </a:cubicBezTo>
                    <a:cubicBezTo>
                      <a:pt x="7614" y="442"/>
                      <a:pt x="8302" y="713"/>
                      <a:pt x="8928" y="1130"/>
                    </a:cubicBezTo>
                    <a:cubicBezTo>
                      <a:pt x="8949" y="1140"/>
                      <a:pt x="9006" y="1146"/>
                      <a:pt x="9053" y="1146"/>
                    </a:cubicBezTo>
                    <a:cubicBezTo>
                      <a:pt x="9100" y="1146"/>
                      <a:pt x="9136" y="1140"/>
                      <a:pt x="9116" y="1130"/>
                    </a:cubicBezTo>
                    <a:cubicBezTo>
                      <a:pt x="8063" y="395"/>
                      <a:pt x="6802" y="1"/>
                      <a:pt x="55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7"/>
              <p:cNvSpPr/>
              <p:nvPr/>
            </p:nvSpPr>
            <p:spPr>
              <a:xfrm>
                <a:off x="4788525" y="2219800"/>
                <a:ext cx="155100" cy="96975"/>
              </a:xfrm>
              <a:custGeom>
                <a:rect b="b" l="l" r="r" t="t"/>
                <a:pathLst>
                  <a:path extrusionOk="0" h="3879" w="6204">
                    <a:moveTo>
                      <a:pt x="1406" y="1"/>
                    </a:moveTo>
                    <a:cubicBezTo>
                      <a:pt x="980" y="1"/>
                      <a:pt x="547" y="65"/>
                      <a:pt x="134" y="208"/>
                    </a:cubicBezTo>
                    <a:cubicBezTo>
                      <a:pt x="95" y="208"/>
                      <a:pt x="0" y="356"/>
                      <a:pt x="6" y="356"/>
                    </a:cubicBezTo>
                    <a:cubicBezTo>
                      <a:pt x="7" y="356"/>
                      <a:pt x="8" y="355"/>
                      <a:pt x="9" y="354"/>
                    </a:cubicBezTo>
                    <a:cubicBezTo>
                      <a:pt x="330" y="303"/>
                      <a:pt x="653" y="277"/>
                      <a:pt x="974" y="277"/>
                    </a:cubicBezTo>
                    <a:cubicBezTo>
                      <a:pt x="1698" y="277"/>
                      <a:pt x="2417" y="407"/>
                      <a:pt x="3096" y="667"/>
                    </a:cubicBezTo>
                    <a:cubicBezTo>
                      <a:pt x="3993" y="1042"/>
                      <a:pt x="4764" y="1647"/>
                      <a:pt x="5328" y="2440"/>
                    </a:cubicBezTo>
                    <a:cubicBezTo>
                      <a:pt x="5640" y="2878"/>
                      <a:pt x="5870" y="3378"/>
                      <a:pt x="6058" y="3879"/>
                    </a:cubicBezTo>
                    <a:cubicBezTo>
                      <a:pt x="6058" y="3879"/>
                      <a:pt x="6204" y="3774"/>
                      <a:pt x="6204" y="3733"/>
                    </a:cubicBezTo>
                    <a:cubicBezTo>
                      <a:pt x="5682" y="1751"/>
                      <a:pt x="4014" y="291"/>
                      <a:pt x="1990" y="41"/>
                    </a:cubicBezTo>
                    <a:cubicBezTo>
                      <a:pt x="1799" y="15"/>
                      <a:pt x="1603" y="1"/>
                      <a:pt x="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7"/>
              <p:cNvSpPr/>
              <p:nvPr/>
            </p:nvSpPr>
            <p:spPr>
              <a:xfrm>
                <a:off x="5090650" y="2292250"/>
                <a:ext cx="85550" cy="105875"/>
              </a:xfrm>
              <a:custGeom>
                <a:rect b="b" l="l" r="r" t="t"/>
                <a:pathLst>
                  <a:path extrusionOk="0" h="4235" w="3422">
                    <a:moveTo>
                      <a:pt x="0" y="0"/>
                    </a:moveTo>
                    <a:cubicBezTo>
                      <a:pt x="1" y="1"/>
                      <a:pt x="2" y="1"/>
                      <a:pt x="3" y="1"/>
                    </a:cubicBezTo>
                    <a:lnTo>
                      <a:pt x="3" y="1"/>
                    </a:lnTo>
                    <a:cubicBezTo>
                      <a:pt x="2" y="1"/>
                      <a:pt x="1" y="0"/>
                      <a:pt x="0" y="0"/>
                    </a:cubicBezTo>
                    <a:close/>
                    <a:moveTo>
                      <a:pt x="3" y="1"/>
                    </a:moveTo>
                    <a:cubicBezTo>
                      <a:pt x="64" y="6"/>
                      <a:pt x="106" y="188"/>
                      <a:pt x="167" y="188"/>
                    </a:cubicBezTo>
                    <a:cubicBezTo>
                      <a:pt x="647" y="230"/>
                      <a:pt x="1127" y="376"/>
                      <a:pt x="1586" y="564"/>
                    </a:cubicBezTo>
                    <a:cubicBezTo>
                      <a:pt x="1794" y="668"/>
                      <a:pt x="2003" y="772"/>
                      <a:pt x="2211" y="918"/>
                    </a:cubicBezTo>
                    <a:cubicBezTo>
                      <a:pt x="2316" y="1002"/>
                      <a:pt x="2420" y="1085"/>
                      <a:pt x="2503" y="1169"/>
                    </a:cubicBezTo>
                    <a:cubicBezTo>
                      <a:pt x="2608" y="1252"/>
                      <a:pt x="2670" y="1335"/>
                      <a:pt x="2733" y="1419"/>
                    </a:cubicBezTo>
                    <a:cubicBezTo>
                      <a:pt x="3004" y="1815"/>
                      <a:pt x="3171" y="2274"/>
                      <a:pt x="3213" y="2754"/>
                    </a:cubicBezTo>
                    <a:cubicBezTo>
                      <a:pt x="3233" y="3233"/>
                      <a:pt x="3150" y="3692"/>
                      <a:pt x="2941" y="4130"/>
                    </a:cubicBezTo>
                    <a:cubicBezTo>
                      <a:pt x="2941" y="4130"/>
                      <a:pt x="3046" y="4235"/>
                      <a:pt x="3046" y="4235"/>
                    </a:cubicBezTo>
                    <a:cubicBezTo>
                      <a:pt x="3296" y="3901"/>
                      <a:pt x="3421" y="3505"/>
                      <a:pt x="3400" y="3087"/>
                    </a:cubicBezTo>
                    <a:cubicBezTo>
                      <a:pt x="3400" y="2670"/>
                      <a:pt x="3296" y="2274"/>
                      <a:pt x="3087" y="1899"/>
                    </a:cubicBezTo>
                    <a:cubicBezTo>
                      <a:pt x="2712" y="1210"/>
                      <a:pt x="2128" y="668"/>
                      <a:pt x="1419" y="334"/>
                    </a:cubicBezTo>
                    <a:cubicBezTo>
                      <a:pt x="982" y="147"/>
                      <a:pt x="503" y="22"/>
                      <a:pt x="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7"/>
              <p:cNvSpPr/>
              <p:nvPr/>
            </p:nvSpPr>
            <p:spPr>
              <a:xfrm>
                <a:off x="5140700" y="2406300"/>
                <a:ext cx="20800" cy="22600"/>
              </a:xfrm>
              <a:custGeom>
                <a:rect b="b" l="l" r="r" t="t"/>
                <a:pathLst>
                  <a:path extrusionOk="0" h="904" w="832">
                    <a:moveTo>
                      <a:pt x="794" y="1"/>
                    </a:moveTo>
                    <a:cubicBezTo>
                      <a:pt x="788" y="1"/>
                      <a:pt x="780" y="2"/>
                      <a:pt x="773" y="6"/>
                    </a:cubicBezTo>
                    <a:cubicBezTo>
                      <a:pt x="710" y="27"/>
                      <a:pt x="668" y="69"/>
                      <a:pt x="626" y="131"/>
                    </a:cubicBezTo>
                    <a:cubicBezTo>
                      <a:pt x="585" y="194"/>
                      <a:pt x="543" y="257"/>
                      <a:pt x="480" y="340"/>
                    </a:cubicBezTo>
                    <a:lnTo>
                      <a:pt x="418" y="423"/>
                    </a:lnTo>
                    <a:lnTo>
                      <a:pt x="397" y="444"/>
                    </a:lnTo>
                    <a:lnTo>
                      <a:pt x="355" y="486"/>
                    </a:lnTo>
                    <a:lnTo>
                      <a:pt x="209" y="674"/>
                    </a:lnTo>
                    <a:cubicBezTo>
                      <a:pt x="168" y="695"/>
                      <a:pt x="147" y="736"/>
                      <a:pt x="126" y="757"/>
                    </a:cubicBezTo>
                    <a:cubicBezTo>
                      <a:pt x="105" y="778"/>
                      <a:pt x="105" y="778"/>
                      <a:pt x="84" y="799"/>
                    </a:cubicBezTo>
                    <a:cubicBezTo>
                      <a:pt x="84" y="799"/>
                      <a:pt x="63" y="841"/>
                      <a:pt x="42" y="841"/>
                    </a:cubicBezTo>
                    <a:cubicBezTo>
                      <a:pt x="42" y="841"/>
                      <a:pt x="1" y="882"/>
                      <a:pt x="22" y="903"/>
                    </a:cubicBezTo>
                    <a:cubicBezTo>
                      <a:pt x="42" y="903"/>
                      <a:pt x="63" y="882"/>
                      <a:pt x="84" y="882"/>
                    </a:cubicBezTo>
                    <a:cubicBezTo>
                      <a:pt x="230" y="757"/>
                      <a:pt x="355" y="632"/>
                      <a:pt x="480" y="507"/>
                    </a:cubicBezTo>
                    <a:cubicBezTo>
                      <a:pt x="606" y="361"/>
                      <a:pt x="710" y="215"/>
                      <a:pt x="814" y="48"/>
                    </a:cubicBezTo>
                    <a:cubicBezTo>
                      <a:pt x="831" y="31"/>
                      <a:pt x="821" y="1"/>
                      <a:pt x="7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7"/>
              <p:cNvSpPr/>
              <p:nvPr/>
            </p:nvSpPr>
            <p:spPr>
              <a:xfrm>
                <a:off x="4858600" y="2142075"/>
                <a:ext cx="153325" cy="131425"/>
              </a:xfrm>
              <a:custGeom>
                <a:rect b="b" l="l" r="r" t="t"/>
                <a:pathLst>
                  <a:path extrusionOk="0" h="5257" w="6133">
                    <a:moveTo>
                      <a:pt x="1" y="1"/>
                    </a:moveTo>
                    <a:cubicBezTo>
                      <a:pt x="3" y="1"/>
                      <a:pt x="6" y="1"/>
                      <a:pt x="9" y="2"/>
                    </a:cubicBezTo>
                    <a:lnTo>
                      <a:pt x="9" y="2"/>
                    </a:lnTo>
                    <a:cubicBezTo>
                      <a:pt x="6" y="1"/>
                      <a:pt x="3" y="1"/>
                      <a:pt x="1" y="1"/>
                    </a:cubicBezTo>
                    <a:close/>
                    <a:moveTo>
                      <a:pt x="9" y="2"/>
                    </a:moveTo>
                    <a:cubicBezTo>
                      <a:pt x="50" y="13"/>
                      <a:pt x="109" y="106"/>
                      <a:pt x="168" y="126"/>
                    </a:cubicBezTo>
                    <a:cubicBezTo>
                      <a:pt x="647" y="293"/>
                      <a:pt x="1148" y="418"/>
                      <a:pt x="1628" y="626"/>
                    </a:cubicBezTo>
                    <a:cubicBezTo>
                      <a:pt x="2107" y="835"/>
                      <a:pt x="2566" y="1085"/>
                      <a:pt x="2983" y="1377"/>
                    </a:cubicBezTo>
                    <a:cubicBezTo>
                      <a:pt x="3880" y="2003"/>
                      <a:pt x="4631" y="2775"/>
                      <a:pt x="5236" y="3692"/>
                    </a:cubicBezTo>
                    <a:cubicBezTo>
                      <a:pt x="5549" y="4151"/>
                      <a:pt x="5820" y="4673"/>
                      <a:pt x="6049" y="5194"/>
                    </a:cubicBezTo>
                    <a:cubicBezTo>
                      <a:pt x="6049" y="5215"/>
                      <a:pt x="6112" y="5236"/>
                      <a:pt x="6133" y="5257"/>
                    </a:cubicBezTo>
                    <a:cubicBezTo>
                      <a:pt x="5278" y="3213"/>
                      <a:pt x="3713" y="1565"/>
                      <a:pt x="1732" y="605"/>
                    </a:cubicBezTo>
                    <a:cubicBezTo>
                      <a:pt x="1461" y="480"/>
                      <a:pt x="1169" y="355"/>
                      <a:pt x="877" y="251"/>
                    </a:cubicBezTo>
                    <a:cubicBezTo>
                      <a:pt x="608" y="127"/>
                      <a:pt x="298" y="44"/>
                      <a:pt x="9" y="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7"/>
              <p:cNvSpPr/>
              <p:nvPr/>
            </p:nvSpPr>
            <p:spPr>
              <a:xfrm>
                <a:off x="4825750" y="2135825"/>
                <a:ext cx="19950" cy="6375"/>
              </a:xfrm>
              <a:custGeom>
                <a:rect b="b" l="l" r="r" t="t"/>
                <a:pathLst>
                  <a:path extrusionOk="0" h="255" w="798">
                    <a:moveTo>
                      <a:pt x="147" y="0"/>
                    </a:moveTo>
                    <a:cubicBezTo>
                      <a:pt x="105" y="0"/>
                      <a:pt x="84" y="21"/>
                      <a:pt x="63" y="21"/>
                    </a:cubicBezTo>
                    <a:lnTo>
                      <a:pt x="22" y="42"/>
                    </a:lnTo>
                    <a:cubicBezTo>
                      <a:pt x="1" y="42"/>
                      <a:pt x="1" y="42"/>
                      <a:pt x="1" y="63"/>
                    </a:cubicBezTo>
                    <a:cubicBezTo>
                      <a:pt x="1" y="105"/>
                      <a:pt x="42" y="125"/>
                      <a:pt x="42" y="125"/>
                    </a:cubicBezTo>
                    <a:cubicBezTo>
                      <a:pt x="63" y="146"/>
                      <a:pt x="84" y="167"/>
                      <a:pt x="105" y="188"/>
                    </a:cubicBezTo>
                    <a:lnTo>
                      <a:pt x="460" y="188"/>
                    </a:lnTo>
                    <a:cubicBezTo>
                      <a:pt x="564" y="188"/>
                      <a:pt x="668" y="209"/>
                      <a:pt x="752" y="251"/>
                    </a:cubicBezTo>
                    <a:cubicBezTo>
                      <a:pt x="761" y="254"/>
                      <a:pt x="767" y="255"/>
                      <a:pt x="771" y="255"/>
                    </a:cubicBezTo>
                    <a:cubicBezTo>
                      <a:pt x="798" y="255"/>
                      <a:pt x="752" y="209"/>
                      <a:pt x="752" y="209"/>
                    </a:cubicBezTo>
                    <a:cubicBezTo>
                      <a:pt x="752" y="167"/>
                      <a:pt x="731" y="146"/>
                      <a:pt x="710" y="125"/>
                    </a:cubicBezTo>
                    <a:cubicBezTo>
                      <a:pt x="689" y="105"/>
                      <a:pt x="668" y="105"/>
                      <a:pt x="647" y="84"/>
                    </a:cubicBezTo>
                    <a:lnTo>
                      <a:pt x="647" y="105"/>
                    </a:lnTo>
                    <a:cubicBezTo>
                      <a:pt x="543" y="42"/>
                      <a:pt x="418" y="21"/>
                      <a:pt x="3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7"/>
              <p:cNvSpPr/>
              <p:nvPr/>
            </p:nvSpPr>
            <p:spPr>
              <a:xfrm>
                <a:off x="5050500" y="2361600"/>
                <a:ext cx="22975" cy="75625"/>
              </a:xfrm>
              <a:custGeom>
                <a:rect b="b" l="l" r="r" t="t"/>
                <a:pathLst>
                  <a:path extrusionOk="0" h="3025" w="919">
                    <a:moveTo>
                      <a:pt x="584" y="1"/>
                    </a:moveTo>
                    <a:cubicBezTo>
                      <a:pt x="564" y="1"/>
                      <a:pt x="459" y="63"/>
                      <a:pt x="459" y="84"/>
                    </a:cubicBezTo>
                    <a:cubicBezTo>
                      <a:pt x="480" y="209"/>
                      <a:pt x="501" y="334"/>
                      <a:pt x="543" y="459"/>
                    </a:cubicBezTo>
                    <a:cubicBezTo>
                      <a:pt x="564" y="585"/>
                      <a:pt x="584" y="689"/>
                      <a:pt x="605" y="814"/>
                    </a:cubicBezTo>
                    <a:cubicBezTo>
                      <a:pt x="626" y="1043"/>
                      <a:pt x="626" y="1294"/>
                      <a:pt x="564" y="1523"/>
                    </a:cubicBezTo>
                    <a:cubicBezTo>
                      <a:pt x="439" y="2043"/>
                      <a:pt x="252" y="2542"/>
                      <a:pt x="3" y="3020"/>
                    </a:cubicBezTo>
                    <a:lnTo>
                      <a:pt x="3" y="3020"/>
                    </a:lnTo>
                    <a:cubicBezTo>
                      <a:pt x="24" y="2998"/>
                      <a:pt x="170" y="2959"/>
                      <a:pt x="209" y="2921"/>
                    </a:cubicBezTo>
                    <a:cubicBezTo>
                      <a:pt x="480" y="2441"/>
                      <a:pt x="710" y="1940"/>
                      <a:pt x="856" y="1419"/>
                    </a:cubicBezTo>
                    <a:cubicBezTo>
                      <a:pt x="897" y="1169"/>
                      <a:pt x="918" y="918"/>
                      <a:pt x="897" y="689"/>
                    </a:cubicBezTo>
                    <a:cubicBezTo>
                      <a:pt x="897" y="418"/>
                      <a:pt x="772" y="167"/>
                      <a:pt x="584" y="1"/>
                    </a:cubicBezTo>
                    <a:close/>
                    <a:moveTo>
                      <a:pt x="3" y="3020"/>
                    </a:moveTo>
                    <a:lnTo>
                      <a:pt x="3" y="3020"/>
                    </a:lnTo>
                    <a:cubicBezTo>
                      <a:pt x="1" y="3022"/>
                      <a:pt x="0" y="3023"/>
                      <a:pt x="0" y="3025"/>
                    </a:cubicBezTo>
                    <a:cubicBezTo>
                      <a:pt x="1" y="3023"/>
                      <a:pt x="2" y="3022"/>
                      <a:pt x="3" y="30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7"/>
              <p:cNvSpPr/>
              <p:nvPr/>
            </p:nvSpPr>
            <p:spPr>
              <a:xfrm>
                <a:off x="5131850" y="2295900"/>
                <a:ext cx="56850" cy="59625"/>
              </a:xfrm>
              <a:custGeom>
                <a:rect b="b" l="l" r="r" t="t"/>
                <a:pathLst>
                  <a:path extrusionOk="0" h="2385" w="2274">
                    <a:moveTo>
                      <a:pt x="209" y="0"/>
                    </a:moveTo>
                    <a:cubicBezTo>
                      <a:pt x="167" y="0"/>
                      <a:pt x="0" y="146"/>
                      <a:pt x="21" y="188"/>
                    </a:cubicBezTo>
                    <a:cubicBezTo>
                      <a:pt x="230" y="376"/>
                      <a:pt x="459" y="522"/>
                      <a:pt x="709" y="647"/>
                    </a:cubicBezTo>
                    <a:cubicBezTo>
                      <a:pt x="939" y="814"/>
                      <a:pt x="1168" y="960"/>
                      <a:pt x="1398" y="1148"/>
                    </a:cubicBezTo>
                    <a:cubicBezTo>
                      <a:pt x="1773" y="1440"/>
                      <a:pt x="2190" y="1857"/>
                      <a:pt x="2086" y="2378"/>
                    </a:cubicBezTo>
                    <a:cubicBezTo>
                      <a:pt x="2086" y="2382"/>
                      <a:pt x="2088" y="2384"/>
                      <a:pt x="2092" y="2384"/>
                    </a:cubicBezTo>
                    <a:cubicBezTo>
                      <a:pt x="2108" y="2384"/>
                      <a:pt x="2149" y="2357"/>
                      <a:pt x="2149" y="2357"/>
                    </a:cubicBezTo>
                    <a:cubicBezTo>
                      <a:pt x="2169" y="2337"/>
                      <a:pt x="2190" y="2295"/>
                      <a:pt x="2211" y="2274"/>
                    </a:cubicBezTo>
                    <a:cubicBezTo>
                      <a:pt x="2274" y="2003"/>
                      <a:pt x="2253" y="1732"/>
                      <a:pt x="2149" y="1502"/>
                    </a:cubicBezTo>
                    <a:cubicBezTo>
                      <a:pt x="2023" y="1273"/>
                      <a:pt x="1857" y="1064"/>
                      <a:pt x="1669" y="918"/>
                    </a:cubicBezTo>
                    <a:cubicBezTo>
                      <a:pt x="1439" y="730"/>
                      <a:pt x="1231" y="564"/>
                      <a:pt x="1001" y="418"/>
                    </a:cubicBezTo>
                    <a:cubicBezTo>
                      <a:pt x="772" y="209"/>
                      <a:pt x="501" y="84"/>
                      <a:pt x="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7"/>
              <p:cNvSpPr/>
              <p:nvPr/>
            </p:nvSpPr>
            <p:spPr>
              <a:xfrm>
                <a:off x="4776225" y="2306025"/>
                <a:ext cx="74075" cy="18625"/>
              </a:xfrm>
              <a:custGeom>
                <a:rect b="b" l="l" r="r" t="t"/>
                <a:pathLst>
                  <a:path extrusionOk="0" h="745" w="2963">
                    <a:moveTo>
                      <a:pt x="1016" y="1"/>
                    </a:moveTo>
                    <a:cubicBezTo>
                      <a:pt x="747" y="1"/>
                      <a:pt x="476" y="32"/>
                      <a:pt x="209" y="96"/>
                    </a:cubicBezTo>
                    <a:cubicBezTo>
                      <a:pt x="146" y="117"/>
                      <a:pt x="63" y="179"/>
                      <a:pt x="0" y="179"/>
                    </a:cubicBezTo>
                    <a:cubicBezTo>
                      <a:pt x="167" y="179"/>
                      <a:pt x="334" y="153"/>
                      <a:pt x="501" y="153"/>
                    </a:cubicBezTo>
                    <a:cubicBezTo>
                      <a:pt x="543" y="153"/>
                      <a:pt x="584" y="154"/>
                      <a:pt x="626" y="159"/>
                    </a:cubicBezTo>
                    <a:cubicBezTo>
                      <a:pt x="855" y="159"/>
                      <a:pt x="1085" y="179"/>
                      <a:pt x="1314" y="221"/>
                    </a:cubicBezTo>
                    <a:cubicBezTo>
                      <a:pt x="1815" y="305"/>
                      <a:pt x="2274" y="492"/>
                      <a:pt x="2691" y="743"/>
                    </a:cubicBezTo>
                    <a:cubicBezTo>
                      <a:pt x="2694" y="744"/>
                      <a:pt x="2697" y="745"/>
                      <a:pt x="2701" y="745"/>
                    </a:cubicBezTo>
                    <a:cubicBezTo>
                      <a:pt x="2751" y="745"/>
                      <a:pt x="2883" y="636"/>
                      <a:pt x="2948" y="636"/>
                    </a:cubicBezTo>
                    <a:cubicBezTo>
                      <a:pt x="2953" y="636"/>
                      <a:pt x="2958" y="637"/>
                      <a:pt x="2962" y="638"/>
                    </a:cubicBezTo>
                    <a:lnTo>
                      <a:pt x="2962" y="618"/>
                    </a:lnTo>
                    <a:cubicBezTo>
                      <a:pt x="2391" y="211"/>
                      <a:pt x="1710" y="1"/>
                      <a:pt x="1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7"/>
              <p:cNvSpPr/>
              <p:nvPr/>
            </p:nvSpPr>
            <p:spPr>
              <a:xfrm>
                <a:off x="4861225" y="2382250"/>
                <a:ext cx="54775" cy="108325"/>
              </a:xfrm>
              <a:custGeom>
                <a:rect b="b" l="l" r="r" t="t"/>
                <a:pathLst>
                  <a:path extrusionOk="0" h="4333" w="2191">
                    <a:moveTo>
                      <a:pt x="2107" y="0"/>
                    </a:moveTo>
                    <a:cubicBezTo>
                      <a:pt x="2095" y="0"/>
                      <a:pt x="2086" y="3"/>
                      <a:pt x="2086" y="9"/>
                    </a:cubicBezTo>
                    <a:cubicBezTo>
                      <a:pt x="1961" y="801"/>
                      <a:pt x="1710" y="1594"/>
                      <a:pt x="1377" y="2324"/>
                    </a:cubicBezTo>
                    <a:cubicBezTo>
                      <a:pt x="1189" y="2679"/>
                      <a:pt x="980" y="3033"/>
                      <a:pt x="751" y="3367"/>
                    </a:cubicBezTo>
                    <a:cubicBezTo>
                      <a:pt x="522" y="3701"/>
                      <a:pt x="250" y="3993"/>
                      <a:pt x="0" y="4305"/>
                    </a:cubicBezTo>
                    <a:cubicBezTo>
                      <a:pt x="0" y="4305"/>
                      <a:pt x="40" y="4332"/>
                      <a:pt x="67" y="4332"/>
                    </a:cubicBezTo>
                    <a:cubicBezTo>
                      <a:pt x="73" y="4332"/>
                      <a:pt x="79" y="4331"/>
                      <a:pt x="83" y="4326"/>
                    </a:cubicBezTo>
                    <a:cubicBezTo>
                      <a:pt x="709" y="3805"/>
                      <a:pt x="1189" y="3137"/>
                      <a:pt x="1544" y="2387"/>
                    </a:cubicBezTo>
                    <a:cubicBezTo>
                      <a:pt x="1898" y="1657"/>
                      <a:pt x="2128" y="843"/>
                      <a:pt x="2190" y="30"/>
                    </a:cubicBezTo>
                    <a:cubicBezTo>
                      <a:pt x="2190" y="15"/>
                      <a:pt x="2138" y="0"/>
                      <a:pt x="2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7"/>
              <p:cNvSpPr/>
              <p:nvPr/>
            </p:nvSpPr>
            <p:spPr>
              <a:xfrm>
                <a:off x="4864875" y="2222900"/>
                <a:ext cx="70400" cy="49550"/>
              </a:xfrm>
              <a:custGeom>
                <a:rect b="b" l="l" r="r" t="t"/>
                <a:pathLst>
                  <a:path extrusionOk="0" h="1982" w="2816">
                    <a:moveTo>
                      <a:pt x="125" y="0"/>
                    </a:moveTo>
                    <a:cubicBezTo>
                      <a:pt x="104" y="0"/>
                      <a:pt x="0" y="84"/>
                      <a:pt x="0" y="84"/>
                    </a:cubicBezTo>
                    <a:cubicBezTo>
                      <a:pt x="250" y="209"/>
                      <a:pt x="522" y="251"/>
                      <a:pt x="793" y="355"/>
                    </a:cubicBezTo>
                    <a:cubicBezTo>
                      <a:pt x="1043" y="459"/>
                      <a:pt x="1293" y="584"/>
                      <a:pt x="1544" y="751"/>
                    </a:cubicBezTo>
                    <a:cubicBezTo>
                      <a:pt x="2002" y="1085"/>
                      <a:pt x="2399" y="1502"/>
                      <a:pt x="2691" y="1982"/>
                    </a:cubicBezTo>
                    <a:cubicBezTo>
                      <a:pt x="2691" y="1982"/>
                      <a:pt x="2816" y="1940"/>
                      <a:pt x="2816" y="1919"/>
                    </a:cubicBezTo>
                    <a:lnTo>
                      <a:pt x="2795" y="1919"/>
                    </a:lnTo>
                    <a:cubicBezTo>
                      <a:pt x="2524" y="1419"/>
                      <a:pt x="2148" y="981"/>
                      <a:pt x="1690" y="647"/>
                    </a:cubicBezTo>
                    <a:cubicBezTo>
                      <a:pt x="1231" y="272"/>
                      <a:pt x="688" y="63"/>
                      <a:pt x="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7"/>
              <p:cNvSpPr/>
              <p:nvPr/>
            </p:nvSpPr>
            <p:spPr>
              <a:xfrm>
                <a:off x="5029650" y="2122250"/>
                <a:ext cx="30775" cy="60000"/>
              </a:xfrm>
              <a:custGeom>
                <a:rect b="b" l="l" r="r" t="t"/>
                <a:pathLst>
                  <a:path extrusionOk="0" h="2400" w="1231">
                    <a:moveTo>
                      <a:pt x="146" y="1"/>
                    </a:moveTo>
                    <a:cubicBezTo>
                      <a:pt x="125" y="1"/>
                      <a:pt x="0" y="22"/>
                      <a:pt x="0" y="43"/>
                    </a:cubicBezTo>
                    <a:cubicBezTo>
                      <a:pt x="63" y="126"/>
                      <a:pt x="125" y="210"/>
                      <a:pt x="209" y="293"/>
                    </a:cubicBezTo>
                    <a:cubicBezTo>
                      <a:pt x="271" y="376"/>
                      <a:pt x="334" y="460"/>
                      <a:pt x="396" y="543"/>
                    </a:cubicBezTo>
                    <a:cubicBezTo>
                      <a:pt x="522" y="731"/>
                      <a:pt x="647" y="919"/>
                      <a:pt x="730" y="1127"/>
                    </a:cubicBezTo>
                    <a:cubicBezTo>
                      <a:pt x="918" y="1524"/>
                      <a:pt x="1022" y="1962"/>
                      <a:pt x="1022" y="2400"/>
                    </a:cubicBezTo>
                    <a:cubicBezTo>
                      <a:pt x="1022" y="2400"/>
                      <a:pt x="1189" y="2400"/>
                      <a:pt x="1210" y="2358"/>
                    </a:cubicBezTo>
                    <a:lnTo>
                      <a:pt x="1210" y="2337"/>
                    </a:lnTo>
                    <a:cubicBezTo>
                      <a:pt x="1231" y="1899"/>
                      <a:pt x="1147" y="1440"/>
                      <a:pt x="980" y="1023"/>
                    </a:cubicBezTo>
                    <a:cubicBezTo>
                      <a:pt x="814" y="606"/>
                      <a:pt x="522" y="230"/>
                      <a:pt x="146" y="1"/>
                    </a:cubicBezTo>
                    <a:close/>
                  </a:path>
                </a:pathLst>
              </a:custGeom>
              <a:solidFill>
                <a:srgbClr val="748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7"/>
              <p:cNvSpPr/>
              <p:nvPr/>
            </p:nvSpPr>
            <p:spPr>
              <a:xfrm>
                <a:off x="5222575" y="2269300"/>
                <a:ext cx="32350" cy="86600"/>
              </a:xfrm>
              <a:custGeom>
                <a:rect b="b" l="l" r="r" t="t"/>
                <a:pathLst>
                  <a:path extrusionOk="0" h="3464" w="1294">
                    <a:moveTo>
                      <a:pt x="146" y="1"/>
                    </a:moveTo>
                    <a:cubicBezTo>
                      <a:pt x="105" y="1"/>
                      <a:pt x="0" y="63"/>
                      <a:pt x="0" y="63"/>
                    </a:cubicBezTo>
                    <a:cubicBezTo>
                      <a:pt x="251" y="168"/>
                      <a:pt x="438" y="355"/>
                      <a:pt x="584" y="606"/>
                    </a:cubicBezTo>
                    <a:cubicBezTo>
                      <a:pt x="730" y="835"/>
                      <a:pt x="814" y="1127"/>
                      <a:pt x="856" y="1398"/>
                    </a:cubicBezTo>
                    <a:cubicBezTo>
                      <a:pt x="918" y="1753"/>
                      <a:pt x="918" y="2107"/>
                      <a:pt x="856" y="2441"/>
                    </a:cubicBezTo>
                    <a:cubicBezTo>
                      <a:pt x="793" y="2796"/>
                      <a:pt x="689" y="3129"/>
                      <a:pt x="584" y="3463"/>
                    </a:cubicBezTo>
                    <a:cubicBezTo>
                      <a:pt x="584" y="3463"/>
                      <a:pt x="730" y="3442"/>
                      <a:pt x="751" y="3421"/>
                    </a:cubicBezTo>
                    <a:cubicBezTo>
                      <a:pt x="1148" y="2796"/>
                      <a:pt x="1294" y="2024"/>
                      <a:pt x="1168" y="1294"/>
                    </a:cubicBezTo>
                    <a:cubicBezTo>
                      <a:pt x="1127" y="1002"/>
                      <a:pt x="1022" y="731"/>
                      <a:pt x="856" y="501"/>
                    </a:cubicBezTo>
                    <a:cubicBezTo>
                      <a:pt x="689" y="251"/>
                      <a:pt x="438" y="84"/>
                      <a:pt x="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7"/>
              <p:cNvSpPr/>
              <p:nvPr/>
            </p:nvSpPr>
            <p:spPr>
              <a:xfrm>
                <a:off x="5405075" y="1904850"/>
                <a:ext cx="809300" cy="774375"/>
              </a:xfrm>
              <a:custGeom>
                <a:rect b="b" l="l" r="r" t="t"/>
                <a:pathLst>
                  <a:path extrusionOk="0" h="30975" w="32372">
                    <a:moveTo>
                      <a:pt x="18236" y="0"/>
                    </a:moveTo>
                    <a:cubicBezTo>
                      <a:pt x="16526" y="0"/>
                      <a:pt x="14554" y="548"/>
                      <a:pt x="13266" y="1418"/>
                    </a:cubicBezTo>
                    <a:cubicBezTo>
                      <a:pt x="10179" y="3462"/>
                      <a:pt x="9595" y="7675"/>
                      <a:pt x="9491" y="11367"/>
                    </a:cubicBezTo>
                    <a:cubicBezTo>
                      <a:pt x="8406" y="10136"/>
                      <a:pt x="7092" y="9156"/>
                      <a:pt x="5590" y="8530"/>
                    </a:cubicBezTo>
                    <a:cubicBezTo>
                      <a:pt x="5048" y="8280"/>
                      <a:pt x="4443" y="8134"/>
                      <a:pt x="3838" y="8113"/>
                    </a:cubicBezTo>
                    <a:cubicBezTo>
                      <a:pt x="3818" y="8113"/>
                      <a:pt x="3797" y="8112"/>
                      <a:pt x="3777" y="8112"/>
                    </a:cubicBezTo>
                    <a:cubicBezTo>
                      <a:pt x="1803" y="8112"/>
                      <a:pt x="229" y="10094"/>
                      <a:pt x="105" y="12076"/>
                    </a:cubicBezTo>
                    <a:cubicBezTo>
                      <a:pt x="1" y="14078"/>
                      <a:pt x="1085" y="15976"/>
                      <a:pt x="2441" y="17436"/>
                    </a:cubicBezTo>
                    <a:cubicBezTo>
                      <a:pt x="3088" y="18145"/>
                      <a:pt x="3818" y="18750"/>
                      <a:pt x="4652" y="19230"/>
                    </a:cubicBezTo>
                    <a:cubicBezTo>
                      <a:pt x="5778" y="19856"/>
                      <a:pt x="7071" y="20148"/>
                      <a:pt x="8365" y="20377"/>
                    </a:cubicBezTo>
                    <a:cubicBezTo>
                      <a:pt x="9309" y="20547"/>
                      <a:pt x="10391" y="20803"/>
                      <a:pt x="11377" y="20803"/>
                    </a:cubicBezTo>
                    <a:cubicBezTo>
                      <a:pt x="11480" y="20803"/>
                      <a:pt x="11581" y="20800"/>
                      <a:pt x="11681" y="20794"/>
                    </a:cubicBezTo>
                    <a:cubicBezTo>
                      <a:pt x="11472" y="20294"/>
                      <a:pt x="10555" y="19835"/>
                      <a:pt x="10158" y="19334"/>
                    </a:cubicBezTo>
                    <a:cubicBezTo>
                      <a:pt x="9679" y="18709"/>
                      <a:pt x="9324" y="17979"/>
                      <a:pt x="9178" y="17207"/>
                    </a:cubicBezTo>
                    <a:lnTo>
                      <a:pt x="9178" y="17207"/>
                    </a:lnTo>
                    <a:cubicBezTo>
                      <a:pt x="10263" y="19856"/>
                      <a:pt x="13892" y="20794"/>
                      <a:pt x="16290" y="21608"/>
                    </a:cubicBezTo>
                    <a:cubicBezTo>
                      <a:pt x="18647" y="22379"/>
                      <a:pt x="20900" y="23401"/>
                      <a:pt x="23027" y="24653"/>
                    </a:cubicBezTo>
                    <a:cubicBezTo>
                      <a:pt x="22861" y="23589"/>
                      <a:pt x="22110" y="22400"/>
                      <a:pt x="21672" y="21399"/>
                    </a:cubicBezTo>
                    <a:lnTo>
                      <a:pt x="21672" y="21399"/>
                    </a:lnTo>
                    <a:cubicBezTo>
                      <a:pt x="22339" y="21879"/>
                      <a:pt x="22944" y="22442"/>
                      <a:pt x="23465" y="23089"/>
                    </a:cubicBezTo>
                    <a:cubicBezTo>
                      <a:pt x="23757" y="23485"/>
                      <a:pt x="24049" y="23902"/>
                      <a:pt x="24321" y="24319"/>
                    </a:cubicBezTo>
                    <a:cubicBezTo>
                      <a:pt x="24926" y="25237"/>
                      <a:pt x="25447" y="26342"/>
                      <a:pt x="26302" y="27072"/>
                    </a:cubicBezTo>
                    <a:cubicBezTo>
                      <a:pt x="27074" y="27698"/>
                      <a:pt x="27762" y="28428"/>
                      <a:pt x="28346" y="29221"/>
                    </a:cubicBezTo>
                    <a:cubicBezTo>
                      <a:pt x="28892" y="29949"/>
                      <a:pt x="29041" y="30975"/>
                      <a:pt x="29483" y="30975"/>
                    </a:cubicBezTo>
                    <a:cubicBezTo>
                      <a:pt x="29649" y="30975"/>
                      <a:pt x="29856" y="30831"/>
                      <a:pt x="30140" y="30472"/>
                    </a:cubicBezTo>
                    <a:cubicBezTo>
                      <a:pt x="30849" y="29575"/>
                      <a:pt x="31308" y="27907"/>
                      <a:pt x="31600" y="26822"/>
                    </a:cubicBezTo>
                    <a:cubicBezTo>
                      <a:pt x="32059" y="25216"/>
                      <a:pt x="32372" y="23902"/>
                      <a:pt x="32309" y="22192"/>
                    </a:cubicBezTo>
                    <a:cubicBezTo>
                      <a:pt x="32267" y="20773"/>
                      <a:pt x="32267" y="19313"/>
                      <a:pt x="31433" y="18145"/>
                    </a:cubicBezTo>
                    <a:cubicBezTo>
                      <a:pt x="30557" y="16873"/>
                      <a:pt x="29493" y="15726"/>
                      <a:pt x="28304" y="14746"/>
                    </a:cubicBezTo>
                    <a:lnTo>
                      <a:pt x="28304" y="14746"/>
                    </a:lnTo>
                    <a:cubicBezTo>
                      <a:pt x="29764" y="15580"/>
                      <a:pt x="31266" y="16456"/>
                      <a:pt x="32205" y="17833"/>
                    </a:cubicBezTo>
                    <a:cubicBezTo>
                      <a:pt x="31996" y="13932"/>
                      <a:pt x="30912" y="10303"/>
                      <a:pt x="28638" y="7091"/>
                    </a:cubicBezTo>
                    <a:cubicBezTo>
                      <a:pt x="28033" y="6215"/>
                      <a:pt x="27595" y="5422"/>
                      <a:pt x="26615" y="4922"/>
                    </a:cubicBezTo>
                    <a:cubicBezTo>
                      <a:pt x="25927" y="4588"/>
                      <a:pt x="25218" y="4359"/>
                      <a:pt x="24467" y="4233"/>
                    </a:cubicBezTo>
                    <a:cubicBezTo>
                      <a:pt x="23653" y="4087"/>
                      <a:pt x="22861" y="3941"/>
                      <a:pt x="22047" y="3858"/>
                    </a:cubicBezTo>
                    <a:cubicBezTo>
                      <a:pt x="22722" y="3602"/>
                      <a:pt x="23430" y="3475"/>
                      <a:pt x="24141" y="3475"/>
                    </a:cubicBezTo>
                    <a:cubicBezTo>
                      <a:pt x="24242" y="3475"/>
                      <a:pt x="24344" y="3477"/>
                      <a:pt x="24446" y="3483"/>
                    </a:cubicBezTo>
                    <a:cubicBezTo>
                      <a:pt x="24834" y="3509"/>
                      <a:pt x="25205" y="3622"/>
                      <a:pt x="25576" y="3622"/>
                    </a:cubicBezTo>
                    <a:cubicBezTo>
                      <a:pt x="25782" y="3622"/>
                      <a:pt x="25989" y="3587"/>
                      <a:pt x="26198" y="3483"/>
                    </a:cubicBezTo>
                    <a:cubicBezTo>
                      <a:pt x="24446" y="1564"/>
                      <a:pt x="21943" y="583"/>
                      <a:pt x="19440" y="104"/>
                    </a:cubicBezTo>
                    <a:cubicBezTo>
                      <a:pt x="19064" y="33"/>
                      <a:pt x="18658" y="0"/>
                      <a:pt x="182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7"/>
              <p:cNvSpPr/>
              <p:nvPr/>
            </p:nvSpPr>
            <p:spPr>
              <a:xfrm>
                <a:off x="5637125" y="2222825"/>
                <a:ext cx="37550" cy="133075"/>
              </a:xfrm>
              <a:custGeom>
                <a:rect b="b" l="l" r="r" t="t"/>
                <a:pathLst>
                  <a:path extrusionOk="0" h="5323" w="1502">
                    <a:moveTo>
                      <a:pt x="958" y="1"/>
                    </a:moveTo>
                    <a:cubicBezTo>
                      <a:pt x="954" y="1"/>
                      <a:pt x="946" y="8"/>
                      <a:pt x="936" y="18"/>
                    </a:cubicBezTo>
                    <a:lnTo>
                      <a:pt x="936" y="18"/>
                    </a:lnTo>
                    <a:cubicBezTo>
                      <a:pt x="944" y="13"/>
                      <a:pt x="952" y="8"/>
                      <a:pt x="960" y="3"/>
                    </a:cubicBezTo>
                    <a:cubicBezTo>
                      <a:pt x="960" y="2"/>
                      <a:pt x="959" y="1"/>
                      <a:pt x="958" y="1"/>
                    </a:cubicBezTo>
                    <a:close/>
                    <a:moveTo>
                      <a:pt x="936" y="18"/>
                    </a:moveTo>
                    <a:cubicBezTo>
                      <a:pt x="633" y="206"/>
                      <a:pt x="372" y="492"/>
                      <a:pt x="230" y="817"/>
                    </a:cubicBezTo>
                    <a:cubicBezTo>
                      <a:pt x="42" y="1297"/>
                      <a:pt x="0" y="1839"/>
                      <a:pt x="146" y="2339"/>
                    </a:cubicBezTo>
                    <a:cubicBezTo>
                      <a:pt x="251" y="2882"/>
                      <a:pt x="438" y="3382"/>
                      <a:pt x="668" y="3883"/>
                    </a:cubicBezTo>
                    <a:cubicBezTo>
                      <a:pt x="855" y="4404"/>
                      <a:pt x="1127" y="4884"/>
                      <a:pt x="1439" y="5322"/>
                    </a:cubicBezTo>
                    <a:cubicBezTo>
                      <a:pt x="1439" y="5322"/>
                      <a:pt x="1502" y="5280"/>
                      <a:pt x="1481" y="5280"/>
                    </a:cubicBezTo>
                    <a:cubicBezTo>
                      <a:pt x="1022" y="4509"/>
                      <a:pt x="647" y="3674"/>
                      <a:pt x="397" y="2819"/>
                    </a:cubicBezTo>
                    <a:cubicBezTo>
                      <a:pt x="251" y="2339"/>
                      <a:pt x="188" y="1860"/>
                      <a:pt x="209" y="1359"/>
                    </a:cubicBezTo>
                    <a:cubicBezTo>
                      <a:pt x="230" y="859"/>
                      <a:pt x="459" y="400"/>
                      <a:pt x="855" y="108"/>
                    </a:cubicBezTo>
                    <a:cubicBezTo>
                      <a:pt x="869" y="94"/>
                      <a:pt x="910" y="45"/>
                      <a:pt x="936" y="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7"/>
              <p:cNvSpPr/>
              <p:nvPr/>
            </p:nvSpPr>
            <p:spPr>
              <a:xfrm>
                <a:off x="5485375" y="2213350"/>
                <a:ext cx="145500" cy="139050"/>
              </a:xfrm>
              <a:custGeom>
                <a:rect b="b" l="l" r="r" t="t"/>
                <a:pathLst>
                  <a:path extrusionOk="0" h="5562" w="5820">
                    <a:moveTo>
                      <a:pt x="5182" y="1"/>
                    </a:moveTo>
                    <a:cubicBezTo>
                      <a:pt x="4043" y="1"/>
                      <a:pt x="2926" y="318"/>
                      <a:pt x="1961" y="925"/>
                    </a:cubicBezTo>
                    <a:cubicBezTo>
                      <a:pt x="981" y="1530"/>
                      <a:pt x="126" y="2531"/>
                      <a:pt x="63" y="3740"/>
                    </a:cubicBezTo>
                    <a:cubicBezTo>
                      <a:pt x="1" y="4387"/>
                      <a:pt x="230" y="5034"/>
                      <a:pt x="668" y="5513"/>
                    </a:cubicBezTo>
                    <a:cubicBezTo>
                      <a:pt x="668" y="5528"/>
                      <a:pt x="727" y="5561"/>
                      <a:pt x="750" y="5561"/>
                    </a:cubicBezTo>
                    <a:cubicBezTo>
                      <a:pt x="761" y="5561"/>
                      <a:pt x="765" y="5554"/>
                      <a:pt x="752" y="5534"/>
                    </a:cubicBezTo>
                    <a:cubicBezTo>
                      <a:pt x="42" y="4596"/>
                      <a:pt x="188" y="3302"/>
                      <a:pt x="814" y="2364"/>
                    </a:cubicBezTo>
                    <a:cubicBezTo>
                      <a:pt x="1544" y="1363"/>
                      <a:pt x="2566" y="654"/>
                      <a:pt x="3755" y="362"/>
                    </a:cubicBezTo>
                    <a:cubicBezTo>
                      <a:pt x="4356" y="174"/>
                      <a:pt x="4975" y="87"/>
                      <a:pt x="5610" y="87"/>
                    </a:cubicBezTo>
                    <a:cubicBezTo>
                      <a:pt x="5680" y="87"/>
                      <a:pt x="5750" y="88"/>
                      <a:pt x="5820" y="90"/>
                    </a:cubicBezTo>
                    <a:cubicBezTo>
                      <a:pt x="5820" y="90"/>
                      <a:pt x="5778" y="28"/>
                      <a:pt x="5757" y="28"/>
                    </a:cubicBezTo>
                    <a:cubicBezTo>
                      <a:pt x="5565" y="10"/>
                      <a:pt x="5373" y="1"/>
                      <a:pt x="5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7"/>
              <p:cNvSpPr/>
              <p:nvPr/>
            </p:nvSpPr>
            <p:spPr>
              <a:xfrm>
                <a:off x="5696575" y="2125400"/>
                <a:ext cx="302450" cy="66350"/>
              </a:xfrm>
              <a:custGeom>
                <a:rect b="b" l="l" r="r" t="t"/>
                <a:pathLst>
                  <a:path extrusionOk="0" h="2654" w="12098">
                    <a:moveTo>
                      <a:pt x="7321" y="0"/>
                    </a:moveTo>
                    <a:cubicBezTo>
                      <a:pt x="5611" y="0"/>
                      <a:pt x="3900" y="355"/>
                      <a:pt x="2357" y="1085"/>
                    </a:cubicBezTo>
                    <a:cubicBezTo>
                      <a:pt x="1481" y="1460"/>
                      <a:pt x="688" y="1982"/>
                      <a:pt x="0" y="2607"/>
                    </a:cubicBezTo>
                    <a:cubicBezTo>
                      <a:pt x="0" y="2607"/>
                      <a:pt x="77" y="2653"/>
                      <a:pt x="112" y="2653"/>
                    </a:cubicBezTo>
                    <a:cubicBezTo>
                      <a:pt x="118" y="2653"/>
                      <a:pt x="122" y="2652"/>
                      <a:pt x="125" y="2649"/>
                    </a:cubicBezTo>
                    <a:cubicBezTo>
                      <a:pt x="793" y="2190"/>
                      <a:pt x="1481" y="1752"/>
                      <a:pt x="2190" y="1377"/>
                    </a:cubicBezTo>
                    <a:cubicBezTo>
                      <a:pt x="2920" y="1001"/>
                      <a:pt x="3671" y="730"/>
                      <a:pt x="4443" y="501"/>
                    </a:cubicBezTo>
                    <a:cubicBezTo>
                      <a:pt x="5430" y="234"/>
                      <a:pt x="6451" y="95"/>
                      <a:pt x="7473" y="95"/>
                    </a:cubicBezTo>
                    <a:cubicBezTo>
                      <a:pt x="8050" y="95"/>
                      <a:pt x="8627" y="139"/>
                      <a:pt x="9198" y="230"/>
                    </a:cubicBezTo>
                    <a:cubicBezTo>
                      <a:pt x="10199" y="355"/>
                      <a:pt x="11159" y="751"/>
                      <a:pt x="11972" y="1356"/>
                    </a:cubicBezTo>
                    <a:cubicBezTo>
                      <a:pt x="11993" y="1377"/>
                      <a:pt x="12097" y="1377"/>
                      <a:pt x="12097" y="1377"/>
                    </a:cubicBezTo>
                    <a:cubicBezTo>
                      <a:pt x="11451" y="855"/>
                      <a:pt x="10679" y="480"/>
                      <a:pt x="9866" y="313"/>
                    </a:cubicBezTo>
                    <a:cubicBezTo>
                      <a:pt x="9031" y="104"/>
                      <a:pt x="8176" y="0"/>
                      <a:pt x="7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7"/>
              <p:cNvSpPr/>
              <p:nvPr/>
            </p:nvSpPr>
            <p:spPr>
              <a:xfrm>
                <a:off x="5693425" y="1967400"/>
                <a:ext cx="218000" cy="201825"/>
              </a:xfrm>
              <a:custGeom>
                <a:rect b="b" l="l" r="r" t="t"/>
                <a:pathLst>
                  <a:path extrusionOk="0" h="8073" w="8720">
                    <a:moveTo>
                      <a:pt x="8573" y="0"/>
                    </a:moveTo>
                    <a:cubicBezTo>
                      <a:pt x="8115" y="84"/>
                      <a:pt x="7656" y="188"/>
                      <a:pt x="7197" y="334"/>
                    </a:cubicBezTo>
                    <a:lnTo>
                      <a:pt x="5841" y="709"/>
                    </a:lnTo>
                    <a:cubicBezTo>
                      <a:pt x="5069" y="897"/>
                      <a:pt x="4318" y="1168"/>
                      <a:pt x="3588" y="1502"/>
                    </a:cubicBezTo>
                    <a:cubicBezTo>
                      <a:pt x="2858" y="1857"/>
                      <a:pt x="2254" y="2420"/>
                      <a:pt x="1795" y="3087"/>
                    </a:cubicBezTo>
                    <a:cubicBezTo>
                      <a:pt x="1336" y="3775"/>
                      <a:pt x="919" y="4505"/>
                      <a:pt x="585" y="5256"/>
                    </a:cubicBezTo>
                    <a:cubicBezTo>
                      <a:pt x="189" y="6112"/>
                      <a:pt x="1" y="7071"/>
                      <a:pt x="22" y="8010"/>
                    </a:cubicBezTo>
                    <a:cubicBezTo>
                      <a:pt x="22" y="8030"/>
                      <a:pt x="147" y="8072"/>
                      <a:pt x="147" y="8072"/>
                    </a:cubicBezTo>
                    <a:cubicBezTo>
                      <a:pt x="209" y="6404"/>
                      <a:pt x="981" y="4839"/>
                      <a:pt x="1878" y="3463"/>
                    </a:cubicBezTo>
                    <a:cubicBezTo>
                      <a:pt x="2316" y="2774"/>
                      <a:pt x="2879" y="2190"/>
                      <a:pt x="3588" y="1773"/>
                    </a:cubicBezTo>
                    <a:cubicBezTo>
                      <a:pt x="4277" y="1419"/>
                      <a:pt x="5028" y="1127"/>
                      <a:pt x="5799" y="939"/>
                    </a:cubicBezTo>
                    <a:lnTo>
                      <a:pt x="7239" y="543"/>
                    </a:lnTo>
                    <a:cubicBezTo>
                      <a:pt x="7489" y="480"/>
                      <a:pt x="7739" y="397"/>
                      <a:pt x="7969" y="334"/>
                    </a:cubicBezTo>
                    <a:cubicBezTo>
                      <a:pt x="8219" y="271"/>
                      <a:pt x="8469" y="167"/>
                      <a:pt x="8719" y="63"/>
                    </a:cubicBezTo>
                    <a:cubicBezTo>
                      <a:pt x="8699" y="63"/>
                      <a:pt x="8615" y="0"/>
                      <a:pt x="8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7"/>
              <p:cNvSpPr/>
              <p:nvPr/>
            </p:nvSpPr>
            <p:spPr>
              <a:xfrm>
                <a:off x="5667375" y="2207250"/>
                <a:ext cx="382225" cy="218500"/>
              </a:xfrm>
              <a:custGeom>
                <a:rect b="b" l="l" r="r" t="t"/>
                <a:pathLst>
                  <a:path extrusionOk="0" h="8740" w="15289">
                    <a:moveTo>
                      <a:pt x="83" y="1"/>
                    </a:moveTo>
                    <a:cubicBezTo>
                      <a:pt x="63" y="1"/>
                      <a:pt x="0" y="84"/>
                      <a:pt x="0" y="84"/>
                    </a:cubicBezTo>
                    <a:cubicBezTo>
                      <a:pt x="480" y="418"/>
                      <a:pt x="1043" y="647"/>
                      <a:pt x="1627" y="752"/>
                    </a:cubicBezTo>
                    <a:cubicBezTo>
                      <a:pt x="2211" y="898"/>
                      <a:pt x="2816" y="1002"/>
                      <a:pt x="3421" y="1106"/>
                    </a:cubicBezTo>
                    <a:cubicBezTo>
                      <a:pt x="4610" y="1315"/>
                      <a:pt x="5757" y="1648"/>
                      <a:pt x="6862" y="2086"/>
                    </a:cubicBezTo>
                    <a:cubicBezTo>
                      <a:pt x="9073" y="2921"/>
                      <a:pt x="11138" y="4151"/>
                      <a:pt x="12932" y="5716"/>
                    </a:cubicBezTo>
                    <a:cubicBezTo>
                      <a:pt x="13891" y="6550"/>
                      <a:pt x="14726" y="7530"/>
                      <a:pt x="15143" y="8740"/>
                    </a:cubicBezTo>
                    <a:cubicBezTo>
                      <a:pt x="15143" y="8740"/>
                      <a:pt x="15289" y="8657"/>
                      <a:pt x="15289" y="8636"/>
                    </a:cubicBezTo>
                    <a:cubicBezTo>
                      <a:pt x="14934" y="7551"/>
                      <a:pt x="14204" y="6654"/>
                      <a:pt x="13411" y="5883"/>
                    </a:cubicBezTo>
                    <a:cubicBezTo>
                      <a:pt x="12535" y="5069"/>
                      <a:pt x="11597" y="4360"/>
                      <a:pt x="10596" y="3734"/>
                    </a:cubicBezTo>
                    <a:cubicBezTo>
                      <a:pt x="8573" y="2483"/>
                      <a:pt x="6341" y="1586"/>
                      <a:pt x="4005" y="1085"/>
                    </a:cubicBezTo>
                    <a:cubicBezTo>
                      <a:pt x="3337" y="960"/>
                      <a:pt x="2691" y="835"/>
                      <a:pt x="2023" y="689"/>
                    </a:cubicBezTo>
                    <a:cubicBezTo>
                      <a:pt x="1356" y="501"/>
                      <a:pt x="709" y="272"/>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7"/>
              <p:cNvSpPr/>
              <p:nvPr/>
            </p:nvSpPr>
            <p:spPr>
              <a:xfrm>
                <a:off x="5425425" y="2143200"/>
                <a:ext cx="68325" cy="27050"/>
              </a:xfrm>
              <a:custGeom>
                <a:rect b="b" l="l" r="r" t="t"/>
                <a:pathLst>
                  <a:path extrusionOk="0" h="1082" w="2733">
                    <a:moveTo>
                      <a:pt x="2730" y="122"/>
                    </a:moveTo>
                    <a:cubicBezTo>
                      <a:pt x="2731" y="122"/>
                      <a:pt x="2731" y="122"/>
                      <a:pt x="2732" y="122"/>
                    </a:cubicBezTo>
                    <a:cubicBezTo>
                      <a:pt x="2731" y="122"/>
                      <a:pt x="2731" y="122"/>
                      <a:pt x="2730" y="122"/>
                    </a:cubicBezTo>
                    <a:close/>
                    <a:moveTo>
                      <a:pt x="2041" y="0"/>
                    </a:moveTo>
                    <a:cubicBezTo>
                      <a:pt x="1751" y="0"/>
                      <a:pt x="1463" y="48"/>
                      <a:pt x="1189" y="143"/>
                    </a:cubicBezTo>
                    <a:cubicBezTo>
                      <a:pt x="709" y="310"/>
                      <a:pt x="313" y="602"/>
                      <a:pt x="0" y="998"/>
                    </a:cubicBezTo>
                    <a:lnTo>
                      <a:pt x="83" y="1061"/>
                    </a:lnTo>
                    <a:lnTo>
                      <a:pt x="83" y="1082"/>
                    </a:lnTo>
                    <a:cubicBezTo>
                      <a:pt x="417" y="706"/>
                      <a:pt x="855" y="435"/>
                      <a:pt x="1335" y="289"/>
                    </a:cubicBezTo>
                    <a:cubicBezTo>
                      <a:pt x="1684" y="173"/>
                      <a:pt x="2059" y="110"/>
                      <a:pt x="2439" y="110"/>
                    </a:cubicBezTo>
                    <a:cubicBezTo>
                      <a:pt x="2536" y="110"/>
                      <a:pt x="2633" y="114"/>
                      <a:pt x="2730" y="122"/>
                    </a:cubicBezTo>
                    <a:lnTo>
                      <a:pt x="2730" y="122"/>
                    </a:lnTo>
                    <a:cubicBezTo>
                      <a:pt x="2710" y="119"/>
                      <a:pt x="2691" y="81"/>
                      <a:pt x="2691" y="81"/>
                    </a:cubicBezTo>
                    <a:cubicBezTo>
                      <a:pt x="2476" y="27"/>
                      <a:pt x="2258" y="0"/>
                      <a:pt x="2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7"/>
              <p:cNvSpPr/>
              <p:nvPr/>
            </p:nvSpPr>
            <p:spPr>
              <a:xfrm>
                <a:off x="5701775" y="2239075"/>
                <a:ext cx="300900" cy="140875"/>
              </a:xfrm>
              <a:custGeom>
                <a:rect b="b" l="l" r="r" t="t"/>
                <a:pathLst>
                  <a:path extrusionOk="0" h="5635" w="12036">
                    <a:moveTo>
                      <a:pt x="105" y="0"/>
                    </a:moveTo>
                    <a:cubicBezTo>
                      <a:pt x="84" y="0"/>
                      <a:pt x="1" y="63"/>
                      <a:pt x="21" y="83"/>
                    </a:cubicBezTo>
                    <a:cubicBezTo>
                      <a:pt x="1857" y="605"/>
                      <a:pt x="3755" y="939"/>
                      <a:pt x="5570" y="1523"/>
                    </a:cubicBezTo>
                    <a:cubicBezTo>
                      <a:pt x="7134" y="2023"/>
                      <a:pt x="8594" y="2774"/>
                      <a:pt x="9866" y="3775"/>
                    </a:cubicBezTo>
                    <a:cubicBezTo>
                      <a:pt x="10596" y="4338"/>
                      <a:pt x="11264" y="4964"/>
                      <a:pt x="11889" y="5632"/>
                    </a:cubicBezTo>
                    <a:cubicBezTo>
                      <a:pt x="11892" y="5634"/>
                      <a:pt x="11895" y="5635"/>
                      <a:pt x="11900" y="5635"/>
                    </a:cubicBezTo>
                    <a:cubicBezTo>
                      <a:pt x="11936" y="5635"/>
                      <a:pt x="12035" y="5567"/>
                      <a:pt x="12035" y="5548"/>
                    </a:cubicBezTo>
                    <a:cubicBezTo>
                      <a:pt x="11013" y="4297"/>
                      <a:pt x="9741" y="3254"/>
                      <a:pt x="8323" y="2482"/>
                    </a:cubicBezTo>
                    <a:cubicBezTo>
                      <a:pt x="7614" y="2086"/>
                      <a:pt x="6884" y="1752"/>
                      <a:pt x="6112" y="1502"/>
                    </a:cubicBezTo>
                    <a:cubicBezTo>
                      <a:pt x="5215" y="1189"/>
                      <a:pt x="4276" y="980"/>
                      <a:pt x="3359" y="751"/>
                    </a:cubicBezTo>
                    <a:cubicBezTo>
                      <a:pt x="2274" y="501"/>
                      <a:pt x="1190" y="229"/>
                      <a:pt x="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7"/>
              <p:cNvSpPr/>
              <p:nvPr/>
            </p:nvSpPr>
            <p:spPr>
              <a:xfrm>
                <a:off x="5614175" y="2222375"/>
                <a:ext cx="54250" cy="149150"/>
              </a:xfrm>
              <a:custGeom>
                <a:rect b="b" l="l" r="r" t="t"/>
                <a:pathLst>
                  <a:path extrusionOk="0" h="5966" w="2170">
                    <a:moveTo>
                      <a:pt x="1023" y="1"/>
                    </a:moveTo>
                    <a:cubicBezTo>
                      <a:pt x="1002" y="21"/>
                      <a:pt x="897" y="21"/>
                      <a:pt x="856" y="63"/>
                    </a:cubicBezTo>
                    <a:cubicBezTo>
                      <a:pt x="293" y="647"/>
                      <a:pt x="1" y="1461"/>
                      <a:pt x="63" y="2274"/>
                    </a:cubicBezTo>
                    <a:cubicBezTo>
                      <a:pt x="126" y="3150"/>
                      <a:pt x="418" y="4005"/>
                      <a:pt x="960" y="4735"/>
                    </a:cubicBezTo>
                    <a:cubicBezTo>
                      <a:pt x="1106" y="4965"/>
                      <a:pt x="1273" y="5173"/>
                      <a:pt x="1440" y="5382"/>
                    </a:cubicBezTo>
                    <a:cubicBezTo>
                      <a:pt x="1607" y="5611"/>
                      <a:pt x="1794" y="5799"/>
                      <a:pt x="2024" y="5966"/>
                    </a:cubicBezTo>
                    <a:cubicBezTo>
                      <a:pt x="2086" y="5966"/>
                      <a:pt x="2128" y="5945"/>
                      <a:pt x="2170" y="5924"/>
                    </a:cubicBezTo>
                    <a:cubicBezTo>
                      <a:pt x="2107" y="5778"/>
                      <a:pt x="2024" y="5653"/>
                      <a:pt x="1919" y="5570"/>
                    </a:cubicBezTo>
                    <a:lnTo>
                      <a:pt x="1648" y="5215"/>
                    </a:lnTo>
                    <a:cubicBezTo>
                      <a:pt x="1481" y="4965"/>
                      <a:pt x="1294" y="4735"/>
                      <a:pt x="1127" y="4485"/>
                    </a:cubicBezTo>
                    <a:cubicBezTo>
                      <a:pt x="814" y="4005"/>
                      <a:pt x="564" y="3463"/>
                      <a:pt x="418" y="2900"/>
                    </a:cubicBezTo>
                    <a:cubicBezTo>
                      <a:pt x="188" y="1919"/>
                      <a:pt x="293" y="772"/>
                      <a:pt x="1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7"/>
              <p:cNvSpPr/>
              <p:nvPr/>
            </p:nvSpPr>
            <p:spPr>
              <a:xfrm>
                <a:off x="5466075" y="2180475"/>
                <a:ext cx="130400" cy="113800"/>
              </a:xfrm>
              <a:custGeom>
                <a:rect b="b" l="l" r="r" t="t"/>
                <a:pathLst>
                  <a:path extrusionOk="0" h="4552" w="5216">
                    <a:moveTo>
                      <a:pt x="4798" y="0"/>
                    </a:moveTo>
                    <a:cubicBezTo>
                      <a:pt x="4493" y="0"/>
                      <a:pt x="4169" y="132"/>
                      <a:pt x="3901" y="217"/>
                    </a:cubicBezTo>
                    <a:cubicBezTo>
                      <a:pt x="3401" y="363"/>
                      <a:pt x="2921" y="571"/>
                      <a:pt x="2462" y="821"/>
                    </a:cubicBezTo>
                    <a:cubicBezTo>
                      <a:pt x="1544" y="1280"/>
                      <a:pt x="814" y="2010"/>
                      <a:pt x="376" y="2928"/>
                    </a:cubicBezTo>
                    <a:cubicBezTo>
                      <a:pt x="168" y="3429"/>
                      <a:pt x="1" y="4033"/>
                      <a:pt x="210" y="4534"/>
                    </a:cubicBezTo>
                    <a:cubicBezTo>
                      <a:pt x="216" y="4546"/>
                      <a:pt x="238" y="4551"/>
                      <a:pt x="266" y="4551"/>
                    </a:cubicBezTo>
                    <a:cubicBezTo>
                      <a:pt x="335" y="4551"/>
                      <a:pt x="439" y="4522"/>
                      <a:pt x="439" y="4492"/>
                    </a:cubicBezTo>
                    <a:cubicBezTo>
                      <a:pt x="460" y="4221"/>
                      <a:pt x="460" y="3950"/>
                      <a:pt x="481" y="3658"/>
                    </a:cubicBezTo>
                    <a:cubicBezTo>
                      <a:pt x="543" y="3387"/>
                      <a:pt x="606" y="3095"/>
                      <a:pt x="731" y="2845"/>
                    </a:cubicBezTo>
                    <a:cubicBezTo>
                      <a:pt x="960" y="2344"/>
                      <a:pt x="1273" y="1906"/>
                      <a:pt x="1670" y="1531"/>
                    </a:cubicBezTo>
                    <a:cubicBezTo>
                      <a:pt x="2128" y="1155"/>
                      <a:pt x="2629" y="821"/>
                      <a:pt x="3171" y="592"/>
                    </a:cubicBezTo>
                    <a:cubicBezTo>
                      <a:pt x="3422" y="467"/>
                      <a:pt x="3714" y="363"/>
                      <a:pt x="4006" y="258"/>
                    </a:cubicBezTo>
                    <a:cubicBezTo>
                      <a:pt x="4239" y="171"/>
                      <a:pt x="4482" y="63"/>
                      <a:pt x="4722" y="63"/>
                    </a:cubicBezTo>
                    <a:cubicBezTo>
                      <a:pt x="4825" y="63"/>
                      <a:pt x="4927" y="83"/>
                      <a:pt x="5028" y="133"/>
                    </a:cubicBezTo>
                    <a:cubicBezTo>
                      <a:pt x="5044" y="139"/>
                      <a:pt x="5061" y="141"/>
                      <a:pt x="5078" y="141"/>
                    </a:cubicBezTo>
                    <a:cubicBezTo>
                      <a:pt x="5120" y="141"/>
                      <a:pt x="5159" y="124"/>
                      <a:pt x="5189" y="97"/>
                    </a:cubicBezTo>
                    <a:lnTo>
                      <a:pt x="5189" y="97"/>
                    </a:lnTo>
                    <a:cubicBezTo>
                      <a:pt x="5198" y="102"/>
                      <a:pt x="5207" y="107"/>
                      <a:pt x="5215" y="112"/>
                    </a:cubicBezTo>
                    <a:lnTo>
                      <a:pt x="5195" y="91"/>
                    </a:lnTo>
                    <a:cubicBezTo>
                      <a:pt x="5193" y="93"/>
                      <a:pt x="5191" y="95"/>
                      <a:pt x="5189" y="97"/>
                    </a:cubicBezTo>
                    <a:lnTo>
                      <a:pt x="5189" y="97"/>
                    </a:lnTo>
                    <a:cubicBezTo>
                      <a:pt x="5067" y="27"/>
                      <a:pt x="4934" y="0"/>
                      <a:pt x="4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7"/>
              <p:cNvSpPr/>
              <p:nvPr/>
            </p:nvSpPr>
            <p:spPr>
              <a:xfrm>
                <a:off x="5753400" y="2094725"/>
                <a:ext cx="273775" cy="46950"/>
              </a:xfrm>
              <a:custGeom>
                <a:rect b="b" l="l" r="r" t="t"/>
                <a:pathLst>
                  <a:path extrusionOk="0" h="1878" w="10951">
                    <a:moveTo>
                      <a:pt x="5908" y="0"/>
                    </a:moveTo>
                    <a:cubicBezTo>
                      <a:pt x="4791" y="0"/>
                      <a:pt x="3683" y="168"/>
                      <a:pt x="2608" y="497"/>
                    </a:cubicBezTo>
                    <a:cubicBezTo>
                      <a:pt x="1732" y="727"/>
                      <a:pt x="856" y="1039"/>
                      <a:pt x="21" y="1415"/>
                    </a:cubicBezTo>
                    <a:cubicBezTo>
                      <a:pt x="1" y="1422"/>
                      <a:pt x="1" y="1424"/>
                      <a:pt x="11" y="1424"/>
                    </a:cubicBezTo>
                    <a:cubicBezTo>
                      <a:pt x="31" y="1424"/>
                      <a:pt x="91" y="1415"/>
                      <a:pt x="105" y="1415"/>
                    </a:cubicBezTo>
                    <a:cubicBezTo>
                      <a:pt x="1607" y="873"/>
                      <a:pt x="3129" y="309"/>
                      <a:pt x="4714" y="142"/>
                    </a:cubicBezTo>
                    <a:cubicBezTo>
                      <a:pt x="5048" y="103"/>
                      <a:pt x="5381" y="83"/>
                      <a:pt x="5713" y="83"/>
                    </a:cubicBezTo>
                    <a:cubicBezTo>
                      <a:pt x="6773" y="83"/>
                      <a:pt x="7818" y="283"/>
                      <a:pt x="8802" y="664"/>
                    </a:cubicBezTo>
                    <a:cubicBezTo>
                      <a:pt x="9157" y="810"/>
                      <a:pt x="9491" y="998"/>
                      <a:pt x="9804" y="1185"/>
                    </a:cubicBezTo>
                    <a:cubicBezTo>
                      <a:pt x="10137" y="1394"/>
                      <a:pt x="10429" y="1644"/>
                      <a:pt x="10742" y="1874"/>
                    </a:cubicBezTo>
                    <a:cubicBezTo>
                      <a:pt x="10745" y="1877"/>
                      <a:pt x="10752" y="1878"/>
                      <a:pt x="10760" y="1878"/>
                    </a:cubicBezTo>
                    <a:cubicBezTo>
                      <a:pt x="10813" y="1878"/>
                      <a:pt x="10951" y="1832"/>
                      <a:pt x="10951" y="1832"/>
                    </a:cubicBezTo>
                    <a:cubicBezTo>
                      <a:pt x="10721" y="1561"/>
                      <a:pt x="10471" y="1352"/>
                      <a:pt x="10179" y="1165"/>
                    </a:cubicBezTo>
                    <a:cubicBezTo>
                      <a:pt x="9887" y="956"/>
                      <a:pt x="9574" y="789"/>
                      <a:pt x="9240" y="643"/>
                    </a:cubicBezTo>
                    <a:cubicBezTo>
                      <a:pt x="8594" y="351"/>
                      <a:pt x="7926" y="163"/>
                      <a:pt x="7238" y="80"/>
                    </a:cubicBezTo>
                    <a:cubicBezTo>
                      <a:pt x="6794" y="27"/>
                      <a:pt x="6350" y="0"/>
                      <a:pt x="59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7"/>
              <p:cNvSpPr/>
              <p:nvPr/>
            </p:nvSpPr>
            <p:spPr>
              <a:xfrm>
                <a:off x="5745700" y="1942350"/>
                <a:ext cx="182400" cy="72175"/>
              </a:xfrm>
              <a:custGeom>
                <a:rect b="b" l="l" r="r" t="t"/>
                <a:pathLst>
                  <a:path extrusionOk="0" h="2887" w="7296">
                    <a:moveTo>
                      <a:pt x="6434" y="0"/>
                    </a:moveTo>
                    <a:cubicBezTo>
                      <a:pt x="5693" y="0"/>
                      <a:pt x="4940" y="167"/>
                      <a:pt x="4251" y="377"/>
                    </a:cubicBezTo>
                    <a:cubicBezTo>
                      <a:pt x="3229" y="648"/>
                      <a:pt x="2290" y="1107"/>
                      <a:pt x="1414" y="1691"/>
                    </a:cubicBezTo>
                    <a:cubicBezTo>
                      <a:pt x="955" y="2024"/>
                      <a:pt x="496" y="2379"/>
                      <a:pt x="79" y="2796"/>
                    </a:cubicBezTo>
                    <a:cubicBezTo>
                      <a:pt x="63" y="2812"/>
                      <a:pt x="0" y="2887"/>
                      <a:pt x="6" y="2887"/>
                    </a:cubicBezTo>
                    <a:cubicBezTo>
                      <a:pt x="8" y="2887"/>
                      <a:pt x="17" y="2879"/>
                      <a:pt x="37" y="2859"/>
                    </a:cubicBezTo>
                    <a:cubicBezTo>
                      <a:pt x="1518" y="1461"/>
                      <a:pt x="3416" y="585"/>
                      <a:pt x="5419" y="335"/>
                    </a:cubicBezTo>
                    <a:cubicBezTo>
                      <a:pt x="6003" y="251"/>
                      <a:pt x="6587" y="231"/>
                      <a:pt x="7171" y="189"/>
                    </a:cubicBezTo>
                    <a:cubicBezTo>
                      <a:pt x="7208" y="189"/>
                      <a:pt x="7261" y="91"/>
                      <a:pt x="7287" y="83"/>
                    </a:cubicBezTo>
                    <a:lnTo>
                      <a:pt x="7287" y="83"/>
                    </a:lnTo>
                    <a:cubicBezTo>
                      <a:pt x="7290" y="83"/>
                      <a:pt x="7293" y="84"/>
                      <a:pt x="7296" y="85"/>
                    </a:cubicBezTo>
                    <a:cubicBezTo>
                      <a:pt x="7294" y="83"/>
                      <a:pt x="7292" y="82"/>
                      <a:pt x="7290" y="82"/>
                    </a:cubicBezTo>
                    <a:cubicBezTo>
                      <a:pt x="7289" y="82"/>
                      <a:pt x="7288" y="82"/>
                      <a:pt x="7287" y="83"/>
                    </a:cubicBezTo>
                    <a:lnTo>
                      <a:pt x="7287" y="83"/>
                    </a:lnTo>
                    <a:cubicBezTo>
                      <a:pt x="7008" y="25"/>
                      <a:pt x="6722" y="0"/>
                      <a:pt x="6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7"/>
              <p:cNvSpPr/>
              <p:nvPr/>
            </p:nvSpPr>
            <p:spPr>
              <a:xfrm>
                <a:off x="5468700" y="2122775"/>
                <a:ext cx="78750" cy="22450"/>
              </a:xfrm>
              <a:custGeom>
                <a:rect b="b" l="l" r="r" t="t"/>
                <a:pathLst>
                  <a:path extrusionOk="0" h="898" w="3150">
                    <a:moveTo>
                      <a:pt x="851" y="0"/>
                    </a:moveTo>
                    <a:cubicBezTo>
                      <a:pt x="602" y="0"/>
                      <a:pt x="353" y="27"/>
                      <a:pt x="105" y="84"/>
                    </a:cubicBezTo>
                    <a:cubicBezTo>
                      <a:pt x="84" y="84"/>
                      <a:pt x="0" y="189"/>
                      <a:pt x="21" y="189"/>
                    </a:cubicBezTo>
                    <a:cubicBezTo>
                      <a:pt x="522" y="189"/>
                      <a:pt x="1001" y="230"/>
                      <a:pt x="1502" y="335"/>
                    </a:cubicBezTo>
                    <a:cubicBezTo>
                      <a:pt x="1752" y="376"/>
                      <a:pt x="2023" y="460"/>
                      <a:pt x="2253" y="585"/>
                    </a:cubicBezTo>
                    <a:cubicBezTo>
                      <a:pt x="2503" y="668"/>
                      <a:pt x="2712" y="835"/>
                      <a:pt x="2962" y="898"/>
                    </a:cubicBezTo>
                    <a:cubicBezTo>
                      <a:pt x="3004" y="898"/>
                      <a:pt x="3150" y="793"/>
                      <a:pt x="3129" y="773"/>
                    </a:cubicBezTo>
                    <a:cubicBezTo>
                      <a:pt x="2941" y="564"/>
                      <a:pt x="2712" y="439"/>
                      <a:pt x="2441" y="355"/>
                    </a:cubicBezTo>
                    <a:cubicBezTo>
                      <a:pt x="2211" y="251"/>
                      <a:pt x="1961" y="168"/>
                      <a:pt x="1731" y="105"/>
                    </a:cubicBezTo>
                    <a:cubicBezTo>
                      <a:pt x="1438" y="37"/>
                      <a:pt x="1144"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7"/>
              <p:cNvSpPr/>
              <p:nvPr/>
            </p:nvSpPr>
            <p:spPr>
              <a:xfrm>
                <a:off x="5835800" y="2242725"/>
                <a:ext cx="314975" cy="428125"/>
              </a:xfrm>
              <a:custGeom>
                <a:rect b="b" l="l" r="r" t="t"/>
                <a:pathLst>
                  <a:path extrusionOk="0" h="17125" w="12599">
                    <a:moveTo>
                      <a:pt x="0" y="0"/>
                    </a:moveTo>
                    <a:cubicBezTo>
                      <a:pt x="3" y="0"/>
                      <a:pt x="6" y="1"/>
                      <a:pt x="8" y="1"/>
                    </a:cubicBezTo>
                    <a:lnTo>
                      <a:pt x="8" y="1"/>
                    </a:lnTo>
                    <a:cubicBezTo>
                      <a:pt x="6" y="1"/>
                      <a:pt x="3" y="0"/>
                      <a:pt x="0" y="0"/>
                    </a:cubicBezTo>
                    <a:close/>
                    <a:moveTo>
                      <a:pt x="8" y="1"/>
                    </a:moveTo>
                    <a:lnTo>
                      <a:pt x="8" y="1"/>
                    </a:lnTo>
                    <a:cubicBezTo>
                      <a:pt x="45" y="14"/>
                      <a:pt x="66" y="104"/>
                      <a:pt x="104" y="104"/>
                    </a:cubicBezTo>
                    <a:cubicBezTo>
                      <a:pt x="1460" y="438"/>
                      <a:pt x="2858" y="688"/>
                      <a:pt x="4130" y="1293"/>
                    </a:cubicBezTo>
                    <a:cubicBezTo>
                      <a:pt x="5465" y="1919"/>
                      <a:pt x="6528" y="2941"/>
                      <a:pt x="7488" y="4046"/>
                    </a:cubicBezTo>
                    <a:cubicBezTo>
                      <a:pt x="8447" y="5110"/>
                      <a:pt x="9261" y="6299"/>
                      <a:pt x="9907" y="7571"/>
                    </a:cubicBezTo>
                    <a:cubicBezTo>
                      <a:pt x="10575" y="8927"/>
                      <a:pt x="10950" y="10408"/>
                      <a:pt x="11367" y="11847"/>
                    </a:cubicBezTo>
                    <a:cubicBezTo>
                      <a:pt x="11597" y="12681"/>
                      <a:pt x="11826" y="13516"/>
                      <a:pt x="12014" y="14350"/>
                    </a:cubicBezTo>
                    <a:cubicBezTo>
                      <a:pt x="12223" y="15247"/>
                      <a:pt x="12348" y="16123"/>
                      <a:pt x="12494" y="17020"/>
                    </a:cubicBezTo>
                    <a:cubicBezTo>
                      <a:pt x="12494" y="17061"/>
                      <a:pt x="12596" y="17102"/>
                      <a:pt x="12598" y="17123"/>
                    </a:cubicBezTo>
                    <a:lnTo>
                      <a:pt x="12598" y="17123"/>
                    </a:lnTo>
                    <a:cubicBezTo>
                      <a:pt x="12556" y="16310"/>
                      <a:pt x="12431" y="15518"/>
                      <a:pt x="12243" y="14725"/>
                    </a:cubicBezTo>
                    <a:cubicBezTo>
                      <a:pt x="12056" y="13912"/>
                      <a:pt x="11847" y="13119"/>
                      <a:pt x="11618" y="12306"/>
                    </a:cubicBezTo>
                    <a:cubicBezTo>
                      <a:pt x="11201" y="10783"/>
                      <a:pt x="10804" y="9219"/>
                      <a:pt x="10095" y="7801"/>
                    </a:cubicBezTo>
                    <a:cubicBezTo>
                      <a:pt x="9469" y="6549"/>
                      <a:pt x="8698" y="5381"/>
                      <a:pt x="7759" y="4338"/>
                    </a:cubicBezTo>
                    <a:cubicBezTo>
                      <a:pt x="7321" y="3817"/>
                      <a:pt x="6841" y="3296"/>
                      <a:pt x="6341" y="2816"/>
                    </a:cubicBezTo>
                    <a:cubicBezTo>
                      <a:pt x="5819" y="2294"/>
                      <a:pt x="5256" y="1835"/>
                      <a:pt x="4630" y="1439"/>
                    </a:cubicBezTo>
                    <a:cubicBezTo>
                      <a:pt x="3235" y="627"/>
                      <a:pt x="1591" y="272"/>
                      <a:pt x="8" y="1"/>
                    </a:cubicBezTo>
                    <a:close/>
                    <a:moveTo>
                      <a:pt x="12598" y="17123"/>
                    </a:moveTo>
                    <a:cubicBezTo>
                      <a:pt x="12598" y="17124"/>
                      <a:pt x="12598" y="17124"/>
                      <a:pt x="12598" y="17124"/>
                    </a:cubicBezTo>
                    <a:cubicBezTo>
                      <a:pt x="12598" y="17124"/>
                      <a:pt x="12598" y="17124"/>
                      <a:pt x="12598" y="171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7"/>
              <p:cNvSpPr/>
              <p:nvPr/>
            </p:nvSpPr>
            <p:spPr>
              <a:xfrm>
                <a:off x="5396225" y="2466600"/>
                <a:ext cx="587150" cy="766875"/>
              </a:xfrm>
              <a:custGeom>
                <a:rect b="b" l="l" r="r" t="t"/>
                <a:pathLst>
                  <a:path extrusionOk="0" h="30675" w="23486">
                    <a:moveTo>
                      <a:pt x="8844" y="21329"/>
                    </a:moveTo>
                    <a:lnTo>
                      <a:pt x="8844" y="21329"/>
                    </a:lnTo>
                    <a:cubicBezTo>
                      <a:pt x="8844" y="21329"/>
                      <a:pt x="8844" y="21330"/>
                      <a:pt x="8844" y="21330"/>
                    </a:cubicBezTo>
                    <a:cubicBezTo>
                      <a:pt x="8844" y="21330"/>
                      <a:pt x="8844" y="21329"/>
                      <a:pt x="8844" y="21329"/>
                    </a:cubicBezTo>
                    <a:close/>
                    <a:moveTo>
                      <a:pt x="11846" y="1"/>
                    </a:moveTo>
                    <a:cubicBezTo>
                      <a:pt x="11573" y="1"/>
                      <a:pt x="11337" y="13"/>
                      <a:pt x="11159" y="35"/>
                    </a:cubicBezTo>
                    <a:cubicBezTo>
                      <a:pt x="10867" y="55"/>
                      <a:pt x="10596" y="139"/>
                      <a:pt x="10325" y="222"/>
                    </a:cubicBezTo>
                    <a:cubicBezTo>
                      <a:pt x="8990" y="723"/>
                      <a:pt x="8135" y="1286"/>
                      <a:pt x="7571" y="2684"/>
                    </a:cubicBezTo>
                    <a:cubicBezTo>
                      <a:pt x="7321" y="3247"/>
                      <a:pt x="6654" y="6104"/>
                      <a:pt x="7488" y="6480"/>
                    </a:cubicBezTo>
                    <a:cubicBezTo>
                      <a:pt x="7121" y="6321"/>
                      <a:pt x="6658" y="6255"/>
                      <a:pt x="6157" y="6255"/>
                    </a:cubicBezTo>
                    <a:cubicBezTo>
                      <a:pt x="4946" y="6255"/>
                      <a:pt x="3510" y="6638"/>
                      <a:pt x="2670" y="7022"/>
                    </a:cubicBezTo>
                    <a:cubicBezTo>
                      <a:pt x="1502" y="7564"/>
                      <a:pt x="584" y="8544"/>
                      <a:pt x="313" y="9838"/>
                    </a:cubicBezTo>
                    <a:cubicBezTo>
                      <a:pt x="125" y="10901"/>
                      <a:pt x="0" y="12403"/>
                      <a:pt x="897" y="13154"/>
                    </a:cubicBezTo>
                    <a:cubicBezTo>
                      <a:pt x="1272" y="12403"/>
                      <a:pt x="1794" y="11757"/>
                      <a:pt x="2399" y="11193"/>
                    </a:cubicBezTo>
                    <a:lnTo>
                      <a:pt x="2399" y="11193"/>
                    </a:lnTo>
                    <a:cubicBezTo>
                      <a:pt x="2128" y="11882"/>
                      <a:pt x="1919" y="12591"/>
                      <a:pt x="1752" y="13321"/>
                    </a:cubicBezTo>
                    <a:cubicBezTo>
                      <a:pt x="1564" y="14197"/>
                      <a:pt x="1502" y="15240"/>
                      <a:pt x="2128" y="15886"/>
                    </a:cubicBezTo>
                    <a:cubicBezTo>
                      <a:pt x="3004" y="16825"/>
                      <a:pt x="4172" y="17659"/>
                      <a:pt x="5110" y="18556"/>
                    </a:cubicBezTo>
                    <a:cubicBezTo>
                      <a:pt x="5673" y="19119"/>
                      <a:pt x="6278" y="19620"/>
                      <a:pt x="6904" y="20100"/>
                    </a:cubicBezTo>
                    <a:cubicBezTo>
                      <a:pt x="7112" y="20266"/>
                      <a:pt x="8833" y="21179"/>
                      <a:pt x="8844" y="21329"/>
                    </a:cubicBezTo>
                    <a:lnTo>
                      <a:pt x="8844" y="21329"/>
                    </a:lnTo>
                    <a:cubicBezTo>
                      <a:pt x="8781" y="19577"/>
                      <a:pt x="8823" y="18326"/>
                      <a:pt x="9824" y="16741"/>
                    </a:cubicBezTo>
                    <a:lnTo>
                      <a:pt x="9824" y="16741"/>
                    </a:lnTo>
                    <a:cubicBezTo>
                      <a:pt x="9407" y="17805"/>
                      <a:pt x="9177" y="18952"/>
                      <a:pt x="9094" y="20100"/>
                    </a:cubicBezTo>
                    <a:cubicBezTo>
                      <a:pt x="9052" y="20454"/>
                      <a:pt x="9094" y="20809"/>
                      <a:pt x="9240" y="21142"/>
                    </a:cubicBezTo>
                    <a:cubicBezTo>
                      <a:pt x="9386" y="21351"/>
                      <a:pt x="9553" y="21518"/>
                      <a:pt x="9741" y="21664"/>
                    </a:cubicBezTo>
                    <a:cubicBezTo>
                      <a:pt x="10742" y="22456"/>
                      <a:pt x="11785" y="23145"/>
                      <a:pt x="12911" y="23750"/>
                    </a:cubicBezTo>
                    <a:cubicBezTo>
                      <a:pt x="13280" y="23963"/>
                      <a:pt x="14842" y="25189"/>
                      <a:pt x="15359" y="25189"/>
                    </a:cubicBezTo>
                    <a:cubicBezTo>
                      <a:pt x="15397" y="25189"/>
                      <a:pt x="15430" y="25182"/>
                      <a:pt x="15456" y="25168"/>
                    </a:cubicBezTo>
                    <a:cubicBezTo>
                      <a:pt x="15581" y="25084"/>
                      <a:pt x="15685" y="24959"/>
                      <a:pt x="15727" y="24813"/>
                    </a:cubicBezTo>
                    <a:cubicBezTo>
                      <a:pt x="15873" y="24396"/>
                      <a:pt x="15998" y="23958"/>
                      <a:pt x="16081" y="23520"/>
                    </a:cubicBezTo>
                    <a:lnTo>
                      <a:pt x="16415" y="21998"/>
                    </a:lnTo>
                    <a:cubicBezTo>
                      <a:pt x="16415" y="23270"/>
                      <a:pt x="16540" y="24500"/>
                      <a:pt x="16478" y="25814"/>
                    </a:cubicBezTo>
                    <a:cubicBezTo>
                      <a:pt x="16394" y="26148"/>
                      <a:pt x="16582" y="26482"/>
                      <a:pt x="16916" y="26586"/>
                    </a:cubicBezTo>
                    <a:cubicBezTo>
                      <a:pt x="18770" y="27566"/>
                      <a:pt x="20334" y="28670"/>
                      <a:pt x="21231" y="30669"/>
                    </a:cubicBezTo>
                    <a:lnTo>
                      <a:pt x="21231" y="30669"/>
                    </a:lnTo>
                    <a:cubicBezTo>
                      <a:pt x="21008" y="30162"/>
                      <a:pt x="21734" y="28336"/>
                      <a:pt x="21859" y="27775"/>
                    </a:cubicBezTo>
                    <a:cubicBezTo>
                      <a:pt x="22213" y="26086"/>
                      <a:pt x="22318" y="24438"/>
                      <a:pt x="21859" y="22769"/>
                    </a:cubicBezTo>
                    <a:cubicBezTo>
                      <a:pt x="21546" y="21539"/>
                      <a:pt x="21045" y="20350"/>
                      <a:pt x="20733" y="19119"/>
                    </a:cubicBezTo>
                    <a:lnTo>
                      <a:pt x="20733" y="19119"/>
                    </a:lnTo>
                    <a:cubicBezTo>
                      <a:pt x="21483" y="19787"/>
                      <a:pt x="22109" y="20579"/>
                      <a:pt x="22589" y="21455"/>
                    </a:cubicBezTo>
                    <a:cubicBezTo>
                      <a:pt x="23486" y="18848"/>
                      <a:pt x="23131" y="15657"/>
                      <a:pt x="22485" y="13029"/>
                    </a:cubicBezTo>
                    <a:cubicBezTo>
                      <a:pt x="22213" y="11965"/>
                      <a:pt x="22047" y="11506"/>
                      <a:pt x="21129" y="10880"/>
                    </a:cubicBezTo>
                    <a:cubicBezTo>
                      <a:pt x="20378" y="10338"/>
                      <a:pt x="19565" y="9921"/>
                      <a:pt x="18688" y="9608"/>
                    </a:cubicBezTo>
                    <a:lnTo>
                      <a:pt x="18688" y="9608"/>
                    </a:lnTo>
                    <a:cubicBezTo>
                      <a:pt x="20107" y="9671"/>
                      <a:pt x="21483" y="9942"/>
                      <a:pt x="22818" y="10380"/>
                    </a:cubicBezTo>
                    <a:cubicBezTo>
                      <a:pt x="22193" y="9379"/>
                      <a:pt x="22067" y="8190"/>
                      <a:pt x="21567" y="7147"/>
                    </a:cubicBezTo>
                    <a:cubicBezTo>
                      <a:pt x="20649" y="5291"/>
                      <a:pt x="19189" y="2600"/>
                      <a:pt x="16957" y="2266"/>
                    </a:cubicBezTo>
                    <a:cubicBezTo>
                      <a:pt x="16446" y="2193"/>
                      <a:pt x="15930" y="2188"/>
                      <a:pt x="15414" y="2188"/>
                    </a:cubicBezTo>
                    <a:cubicBezTo>
                      <a:pt x="15328" y="2188"/>
                      <a:pt x="15242" y="2188"/>
                      <a:pt x="15156" y="2188"/>
                    </a:cubicBezTo>
                    <a:cubicBezTo>
                      <a:pt x="14726" y="2188"/>
                      <a:pt x="14296" y="2185"/>
                      <a:pt x="13870" y="2141"/>
                    </a:cubicBezTo>
                    <a:cubicBezTo>
                      <a:pt x="14434" y="1724"/>
                      <a:pt x="15038" y="1390"/>
                      <a:pt x="15685" y="1140"/>
                    </a:cubicBezTo>
                    <a:cubicBezTo>
                      <a:pt x="15254" y="278"/>
                      <a:pt x="13143" y="1"/>
                      <a:pt x="11846" y="1"/>
                    </a:cubicBezTo>
                    <a:close/>
                    <a:moveTo>
                      <a:pt x="21231" y="30669"/>
                    </a:moveTo>
                    <a:cubicBezTo>
                      <a:pt x="21232" y="30671"/>
                      <a:pt x="21232" y="30673"/>
                      <a:pt x="21233" y="30674"/>
                    </a:cubicBezTo>
                    <a:cubicBezTo>
                      <a:pt x="21232" y="30673"/>
                      <a:pt x="21232" y="30671"/>
                      <a:pt x="21231" y="306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7"/>
              <p:cNvSpPr/>
              <p:nvPr/>
            </p:nvSpPr>
            <p:spPr>
              <a:xfrm>
                <a:off x="5591225" y="2632600"/>
                <a:ext cx="333750" cy="550800"/>
              </a:xfrm>
              <a:custGeom>
                <a:rect b="b" l="l" r="r" t="t"/>
                <a:pathLst>
                  <a:path extrusionOk="0" h="22032" w="13350">
                    <a:moveTo>
                      <a:pt x="88" y="1"/>
                    </a:moveTo>
                    <a:cubicBezTo>
                      <a:pt x="61" y="1"/>
                      <a:pt x="17" y="27"/>
                      <a:pt x="1" y="27"/>
                    </a:cubicBezTo>
                    <a:cubicBezTo>
                      <a:pt x="1211" y="841"/>
                      <a:pt x="2316" y="1800"/>
                      <a:pt x="3275" y="2885"/>
                    </a:cubicBezTo>
                    <a:cubicBezTo>
                      <a:pt x="4402" y="4094"/>
                      <a:pt x="5445" y="5388"/>
                      <a:pt x="6383" y="6764"/>
                    </a:cubicBezTo>
                    <a:cubicBezTo>
                      <a:pt x="7322" y="8099"/>
                      <a:pt x="8177" y="9497"/>
                      <a:pt x="8949" y="10936"/>
                    </a:cubicBezTo>
                    <a:cubicBezTo>
                      <a:pt x="9720" y="12396"/>
                      <a:pt x="10409" y="13918"/>
                      <a:pt x="10993" y="15462"/>
                    </a:cubicBezTo>
                    <a:cubicBezTo>
                      <a:pt x="11848" y="17610"/>
                      <a:pt x="12620" y="19800"/>
                      <a:pt x="13245" y="22032"/>
                    </a:cubicBezTo>
                    <a:lnTo>
                      <a:pt x="13350" y="22032"/>
                    </a:lnTo>
                    <a:cubicBezTo>
                      <a:pt x="12787" y="20030"/>
                      <a:pt x="12140" y="18069"/>
                      <a:pt x="11431" y="16129"/>
                    </a:cubicBezTo>
                    <a:cubicBezTo>
                      <a:pt x="10826" y="14523"/>
                      <a:pt x="10158" y="12938"/>
                      <a:pt x="9387" y="11395"/>
                    </a:cubicBezTo>
                    <a:cubicBezTo>
                      <a:pt x="7906" y="8454"/>
                      <a:pt x="6070" y="5742"/>
                      <a:pt x="3901" y="3281"/>
                    </a:cubicBezTo>
                    <a:cubicBezTo>
                      <a:pt x="2817" y="2009"/>
                      <a:pt x="1523" y="903"/>
                      <a:pt x="105" y="6"/>
                    </a:cubicBezTo>
                    <a:cubicBezTo>
                      <a:pt x="101" y="2"/>
                      <a:pt x="95"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7"/>
              <p:cNvSpPr/>
              <p:nvPr/>
            </p:nvSpPr>
            <p:spPr>
              <a:xfrm>
                <a:off x="5579250" y="2735475"/>
                <a:ext cx="46425" cy="227375"/>
              </a:xfrm>
              <a:custGeom>
                <a:rect b="b" l="l" r="r" t="t"/>
                <a:pathLst>
                  <a:path extrusionOk="0" h="9095" w="1857">
                    <a:moveTo>
                      <a:pt x="1794" y="0"/>
                    </a:moveTo>
                    <a:cubicBezTo>
                      <a:pt x="1544" y="543"/>
                      <a:pt x="1252" y="1064"/>
                      <a:pt x="897" y="1565"/>
                    </a:cubicBezTo>
                    <a:cubicBezTo>
                      <a:pt x="563" y="2044"/>
                      <a:pt x="313" y="2608"/>
                      <a:pt x="167" y="3192"/>
                    </a:cubicBezTo>
                    <a:cubicBezTo>
                      <a:pt x="21" y="3796"/>
                      <a:pt x="0" y="4401"/>
                      <a:pt x="125" y="5027"/>
                    </a:cubicBezTo>
                    <a:cubicBezTo>
                      <a:pt x="167" y="5319"/>
                      <a:pt x="250" y="5611"/>
                      <a:pt x="355" y="5882"/>
                    </a:cubicBezTo>
                    <a:cubicBezTo>
                      <a:pt x="480" y="6195"/>
                      <a:pt x="626" y="6487"/>
                      <a:pt x="751" y="6800"/>
                    </a:cubicBezTo>
                    <a:cubicBezTo>
                      <a:pt x="1022" y="7530"/>
                      <a:pt x="897" y="8260"/>
                      <a:pt x="814" y="9011"/>
                    </a:cubicBezTo>
                    <a:cubicBezTo>
                      <a:pt x="814" y="9053"/>
                      <a:pt x="980" y="9094"/>
                      <a:pt x="980" y="9094"/>
                    </a:cubicBezTo>
                    <a:cubicBezTo>
                      <a:pt x="1106" y="8448"/>
                      <a:pt x="1085" y="7759"/>
                      <a:pt x="939" y="7113"/>
                    </a:cubicBezTo>
                    <a:cubicBezTo>
                      <a:pt x="772" y="6487"/>
                      <a:pt x="417" y="5945"/>
                      <a:pt x="271" y="5319"/>
                    </a:cubicBezTo>
                    <a:cubicBezTo>
                      <a:pt x="0" y="4109"/>
                      <a:pt x="209" y="2858"/>
                      <a:pt x="855" y="1815"/>
                    </a:cubicBezTo>
                    <a:cubicBezTo>
                      <a:pt x="1210" y="1231"/>
                      <a:pt x="1627" y="689"/>
                      <a:pt x="1856" y="42"/>
                    </a:cubicBezTo>
                    <a:cubicBezTo>
                      <a:pt x="1856" y="42"/>
                      <a:pt x="1794" y="0"/>
                      <a:pt x="1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7"/>
              <p:cNvSpPr/>
              <p:nvPr/>
            </p:nvSpPr>
            <p:spPr>
              <a:xfrm>
                <a:off x="5682475" y="2662350"/>
                <a:ext cx="230000" cy="36125"/>
              </a:xfrm>
              <a:custGeom>
                <a:rect b="b" l="l" r="r" t="t"/>
                <a:pathLst>
                  <a:path extrusionOk="0" h="1445" w="9200">
                    <a:moveTo>
                      <a:pt x="4927" y="0"/>
                    </a:moveTo>
                    <a:cubicBezTo>
                      <a:pt x="3976" y="0"/>
                      <a:pt x="3025" y="160"/>
                      <a:pt x="2128" y="464"/>
                    </a:cubicBezTo>
                    <a:cubicBezTo>
                      <a:pt x="1398" y="714"/>
                      <a:pt x="689" y="1027"/>
                      <a:pt x="1" y="1424"/>
                    </a:cubicBezTo>
                    <a:cubicBezTo>
                      <a:pt x="1" y="1424"/>
                      <a:pt x="43" y="1444"/>
                      <a:pt x="63" y="1444"/>
                    </a:cubicBezTo>
                    <a:lnTo>
                      <a:pt x="84" y="1444"/>
                    </a:lnTo>
                    <a:cubicBezTo>
                      <a:pt x="1610" y="645"/>
                      <a:pt x="3349" y="58"/>
                      <a:pt x="5082" y="58"/>
                    </a:cubicBezTo>
                    <a:cubicBezTo>
                      <a:pt x="5836" y="58"/>
                      <a:pt x="6588" y="170"/>
                      <a:pt x="7322" y="422"/>
                    </a:cubicBezTo>
                    <a:cubicBezTo>
                      <a:pt x="7989" y="673"/>
                      <a:pt x="8594" y="1006"/>
                      <a:pt x="9137" y="1424"/>
                    </a:cubicBezTo>
                    <a:cubicBezTo>
                      <a:pt x="9137" y="1424"/>
                      <a:pt x="9162" y="1424"/>
                      <a:pt x="9181" y="1429"/>
                    </a:cubicBezTo>
                    <a:lnTo>
                      <a:pt x="9181" y="1429"/>
                    </a:lnTo>
                    <a:cubicBezTo>
                      <a:pt x="8267" y="667"/>
                      <a:pt x="7168" y="213"/>
                      <a:pt x="5987" y="68"/>
                    </a:cubicBezTo>
                    <a:cubicBezTo>
                      <a:pt x="5636" y="23"/>
                      <a:pt x="5282" y="0"/>
                      <a:pt x="4927" y="0"/>
                    </a:cubicBezTo>
                    <a:close/>
                    <a:moveTo>
                      <a:pt x="9181" y="1429"/>
                    </a:moveTo>
                    <a:cubicBezTo>
                      <a:pt x="9187" y="1434"/>
                      <a:pt x="9193" y="1439"/>
                      <a:pt x="9199" y="1444"/>
                    </a:cubicBezTo>
                    <a:cubicBezTo>
                      <a:pt x="9199" y="1437"/>
                      <a:pt x="9191" y="1432"/>
                      <a:pt x="9181" y="14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7"/>
              <p:cNvSpPr/>
              <p:nvPr/>
            </p:nvSpPr>
            <p:spPr>
              <a:xfrm>
                <a:off x="5774775" y="2826200"/>
                <a:ext cx="168975" cy="165325"/>
              </a:xfrm>
              <a:custGeom>
                <a:rect b="b" l="l" r="r" t="t"/>
                <a:pathLst>
                  <a:path extrusionOk="0" h="6613" w="6759">
                    <a:moveTo>
                      <a:pt x="1" y="1"/>
                    </a:moveTo>
                    <a:cubicBezTo>
                      <a:pt x="1" y="1"/>
                      <a:pt x="22" y="21"/>
                      <a:pt x="22" y="21"/>
                    </a:cubicBezTo>
                    <a:cubicBezTo>
                      <a:pt x="1252" y="251"/>
                      <a:pt x="2420" y="793"/>
                      <a:pt x="3380" y="1607"/>
                    </a:cubicBezTo>
                    <a:cubicBezTo>
                      <a:pt x="4360" y="2441"/>
                      <a:pt x="5153" y="3463"/>
                      <a:pt x="5757" y="4589"/>
                    </a:cubicBezTo>
                    <a:cubicBezTo>
                      <a:pt x="6112" y="5236"/>
                      <a:pt x="6425" y="5903"/>
                      <a:pt x="6717" y="6592"/>
                    </a:cubicBezTo>
                    <a:lnTo>
                      <a:pt x="6759" y="6612"/>
                    </a:lnTo>
                    <a:cubicBezTo>
                      <a:pt x="5883" y="4193"/>
                      <a:pt x="4318" y="1836"/>
                      <a:pt x="1982" y="647"/>
                    </a:cubicBezTo>
                    <a:cubicBezTo>
                      <a:pt x="1356" y="313"/>
                      <a:pt x="689" y="10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7"/>
              <p:cNvSpPr/>
              <p:nvPr/>
            </p:nvSpPr>
            <p:spPr>
              <a:xfrm>
                <a:off x="5815975" y="2923200"/>
                <a:ext cx="16200" cy="165825"/>
              </a:xfrm>
              <a:custGeom>
                <a:rect b="b" l="l" r="r" t="t"/>
                <a:pathLst>
                  <a:path extrusionOk="0" h="6633" w="648">
                    <a:moveTo>
                      <a:pt x="397" y="0"/>
                    </a:moveTo>
                    <a:cubicBezTo>
                      <a:pt x="397" y="0"/>
                      <a:pt x="334" y="42"/>
                      <a:pt x="334" y="63"/>
                    </a:cubicBezTo>
                    <a:cubicBezTo>
                      <a:pt x="626" y="2232"/>
                      <a:pt x="376" y="4484"/>
                      <a:pt x="0" y="6633"/>
                    </a:cubicBezTo>
                    <a:cubicBezTo>
                      <a:pt x="0" y="6633"/>
                      <a:pt x="42" y="6612"/>
                      <a:pt x="42" y="6591"/>
                    </a:cubicBezTo>
                    <a:cubicBezTo>
                      <a:pt x="292" y="5506"/>
                      <a:pt x="459" y="4401"/>
                      <a:pt x="564" y="3275"/>
                    </a:cubicBezTo>
                    <a:cubicBezTo>
                      <a:pt x="647" y="2190"/>
                      <a:pt x="584" y="1085"/>
                      <a:pt x="3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7"/>
              <p:cNvSpPr/>
              <p:nvPr/>
            </p:nvSpPr>
            <p:spPr>
              <a:xfrm>
                <a:off x="5707525" y="2777700"/>
                <a:ext cx="31300" cy="247725"/>
              </a:xfrm>
              <a:custGeom>
                <a:rect b="b" l="l" r="r" t="t"/>
                <a:pathLst>
                  <a:path extrusionOk="0" h="9909" w="1252">
                    <a:moveTo>
                      <a:pt x="521" y="1"/>
                    </a:moveTo>
                    <a:cubicBezTo>
                      <a:pt x="167" y="1273"/>
                      <a:pt x="0" y="2587"/>
                      <a:pt x="0" y="3922"/>
                    </a:cubicBezTo>
                    <a:cubicBezTo>
                      <a:pt x="0" y="5215"/>
                      <a:pt x="146" y="6529"/>
                      <a:pt x="459" y="7802"/>
                    </a:cubicBezTo>
                    <a:cubicBezTo>
                      <a:pt x="542" y="8156"/>
                      <a:pt x="647" y="8511"/>
                      <a:pt x="772" y="8865"/>
                    </a:cubicBezTo>
                    <a:cubicBezTo>
                      <a:pt x="897" y="9220"/>
                      <a:pt x="1043" y="9574"/>
                      <a:pt x="1210" y="9908"/>
                    </a:cubicBezTo>
                    <a:lnTo>
                      <a:pt x="1252" y="9908"/>
                    </a:lnTo>
                    <a:cubicBezTo>
                      <a:pt x="1147" y="9595"/>
                      <a:pt x="1022" y="9282"/>
                      <a:pt x="918" y="8970"/>
                    </a:cubicBezTo>
                    <a:cubicBezTo>
                      <a:pt x="834" y="8657"/>
                      <a:pt x="730" y="8344"/>
                      <a:pt x="647" y="8031"/>
                    </a:cubicBezTo>
                    <a:cubicBezTo>
                      <a:pt x="459" y="7384"/>
                      <a:pt x="334" y="6738"/>
                      <a:pt x="229" y="6091"/>
                    </a:cubicBezTo>
                    <a:cubicBezTo>
                      <a:pt x="42" y="4798"/>
                      <a:pt x="21" y="3484"/>
                      <a:pt x="188" y="2191"/>
                    </a:cubicBezTo>
                    <a:cubicBezTo>
                      <a:pt x="271" y="1440"/>
                      <a:pt x="396" y="710"/>
                      <a:pt x="584" y="1"/>
                    </a:cubicBezTo>
                    <a:lnTo>
                      <a:pt x="584" y="1"/>
                    </a:lnTo>
                    <a:cubicBezTo>
                      <a:pt x="584" y="1"/>
                      <a:pt x="521" y="1"/>
                      <a:pt x="521" y="22"/>
                    </a:cubicBezTo>
                    <a:lnTo>
                      <a:pt x="5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7"/>
              <p:cNvSpPr/>
              <p:nvPr/>
            </p:nvSpPr>
            <p:spPr>
              <a:xfrm>
                <a:off x="5459825" y="2716175"/>
                <a:ext cx="119950" cy="113700"/>
              </a:xfrm>
              <a:custGeom>
                <a:rect b="b" l="l" r="r" t="t"/>
                <a:pathLst>
                  <a:path extrusionOk="0" h="4548" w="4798">
                    <a:moveTo>
                      <a:pt x="4798" y="1"/>
                    </a:moveTo>
                    <a:lnTo>
                      <a:pt x="4798" y="1"/>
                    </a:lnTo>
                    <a:cubicBezTo>
                      <a:pt x="4381" y="84"/>
                      <a:pt x="3964" y="230"/>
                      <a:pt x="3588" y="418"/>
                    </a:cubicBezTo>
                    <a:cubicBezTo>
                      <a:pt x="3150" y="626"/>
                      <a:pt x="2712" y="835"/>
                      <a:pt x="2295" y="1085"/>
                    </a:cubicBezTo>
                    <a:cubicBezTo>
                      <a:pt x="1461" y="1544"/>
                      <a:pt x="668" y="2149"/>
                      <a:pt x="272" y="3025"/>
                    </a:cubicBezTo>
                    <a:cubicBezTo>
                      <a:pt x="168" y="3275"/>
                      <a:pt x="84" y="3526"/>
                      <a:pt x="63" y="3776"/>
                    </a:cubicBezTo>
                    <a:cubicBezTo>
                      <a:pt x="1" y="4026"/>
                      <a:pt x="42" y="4297"/>
                      <a:pt x="147" y="4548"/>
                    </a:cubicBezTo>
                    <a:cubicBezTo>
                      <a:pt x="209" y="4527"/>
                      <a:pt x="293" y="4485"/>
                      <a:pt x="355" y="4464"/>
                    </a:cubicBezTo>
                    <a:cubicBezTo>
                      <a:pt x="376" y="4193"/>
                      <a:pt x="355" y="3943"/>
                      <a:pt x="397" y="3651"/>
                    </a:cubicBezTo>
                    <a:cubicBezTo>
                      <a:pt x="439" y="3421"/>
                      <a:pt x="501" y="3192"/>
                      <a:pt x="606" y="2962"/>
                    </a:cubicBezTo>
                    <a:cubicBezTo>
                      <a:pt x="814" y="2483"/>
                      <a:pt x="1127" y="2045"/>
                      <a:pt x="1523" y="1690"/>
                    </a:cubicBezTo>
                    <a:cubicBezTo>
                      <a:pt x="1940" y="1356"/>
                      <a:pt x="2399" y="1043"/>
                      <a:pt x="2879" y="814"/>
                    </a:cubicBezTo>
                    <a:cubicBezTo>
                      <a:pt x="3108" y="689"/>
                      <a:pt x="3338" y="564"/>
                      <a:pt x="3567" y="459"/>
                    </a:cubicBezTo>
                    <a:cubicBezTo>
                      <a:pt x="3922" y="272"/>
                      <a:pt x="4318" y="126"/>
                      <a:pt x="4694" y="42"/>
                    </a:cubicBezTo>
                    <a:cubicBezTo>
                      <a:pt x="4735" y="42"/>
                      <a:pt x="4777" y="21"/>
                      <a:pt x="4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7"/>
              <p:cNvSpPr/>
              <p:nvPr/>
            </p:nvSpPr>
            <p:spPr>
              <a:xfrm>
                <a:off x="5675700" y="2541575"/>
                <a:ext cx="127725" cy="82850"/>
              </a:xfrm>
              <a:custGeom>
                <a:rect b="b" l="l" r="r" t="t"/>
                <a:pathLst>
                  <a:path extrusionOk="0" h="3314" w="5109">
                    <a:moveTo>
                      <a:pt x="4714" y="0"/>
                    </a:moveTo>
                    <a:cubicBezTo>
                      <a:pt x="4628" y="0"/>
                      <a:pt x="4540" y="11"/>
                      <a:pt x="4464" y="18"/>
                    </a:cubicBezTo>
                    <a:cubicBezTo>
                      <a:pt x="4214" y="81"/>
                      <a:pt x="3964" y="164"/>
                      <a:pt x="3713" y="289"/>
                    </a:cubicBezTo>
                    <a:cubicBezTo>
                      <a:pt x="3213" y="519"/>
                      <a:pt x="2754" y="790"/>
                      <a:pt x="2295" y="1082"/>
                    </a:cubicBezTo>
                    <a:cubicBezTo>
                      <a:pt x="1419" y="1687"/>
                      <a:pt x="626" y="2459"/>
                      <a:pt x="1" y="3314"/>
                    </a:cubicBezTo>
                    <a:cubicBezTo>
                      <a:pt x="1" y="3314"/>
                      <a:pt x="84" y="3314"/>
                      <a:pt x="84" y="3293"/>
                    </a:cubicBezTo>
                    <a:lnTo>
                      <a:pt x="105" y="3293"/>
                    </a:lnTo>
                    <a:cubicBezTo>
                      <a:pt x="710" y="2521"/>
                      <a:pt x="1440" y="1833"/>
                      <a:pt x="2253" y="1249"/>
                    </a:cubicBezTo>
                    <a:cubicBezTo>
                      <a:pt x="2629" y="978"/>
                      <a:pt x="3046" y="727"/>
                      <a:pt x="3463" y="519"/>
                    </a:cubicBezTo>
                    <a:cubicBezTo>
                      <a:pt x="3672" y="394"/>
                      <a:pt x="3880" y="289"/>
                      <a:pt x="4110" y="206"/>
                    </a:cubicBezTo>
                    <a:cubicBezTo>
                      <a:pt x="4214" y="171"/>
                      <a:pt x="4322" y="154"/>
                      <a:pt x="4431" y="154"/>
                    </a:cubicBezTo>
                    <a:cubicBezTo>
                      <a:pt x="4583" y="154"/>
                      <a:pt x="4736" y="187"/>
                      <a:pt x="4881" y="248"/>
                    </a:cubicBezTo>
                    <a:cubicBezTo>
                      <a:pt x="4884" y="250"/>
                      <a:pt x="4888" y="251"/>
                      <a:pt x="4894" y="251"/>
                    </a:cubicBezTo>
                    <a:cubicBezTo>
                      <a:pt x="4945" y="251"/>
                      <a:pt x="5109" y="183"/>
                      <a:pt x="5090" y="164"/>
                    </a:cubicBezTo>
                    <a:cubicBezTo>
                      <a:pt x="5011" y="32"/>
                      <a:pt x="4864" y="0"/>
                      <a:pt x="47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7"/>
              <p:cNvSpPr/>
              <p:nvPr/>
            </p:nvSpPr>
            <p:spPr>
              <a:xfrm>
                <a:off x="5722125" y="2678125"/>
                <a:ext cx="139750" cy="19825"/>
              </a:xfrm>
              <a:custGeom>
                <a:rect b="b" l="l" r="r" t="t"/>
                <a:pathLst>
                  <a:path extrusionOk="0" h="793" w="5590">
                    <a:moveTo>
                      <a:pt x="222" y="570"/>
                    </a:moveTo>
                    <a:lnTo>
                      <a:pt x="222" y="570"/>
                    </a:lnTo>
                    <a:cubicBezTo>
                      <a:pt x="148" y="601"/>
                      <a:pt x="74" y="633"/>
                      <a:pt x="0" y="667"/>
                    </a:cubicBezTo>
                    <a:cubicBezTo>
                      <a:pt x="21" y="667"/>
                      <a:pt x="42" y="647"/>
                      <a:pt x="63" y="647"/>
                    </a:cubicBezTo>
                    <a:cubicBezTo>
                      <a:pt x="115" y="620"/>
                      <a:pt x="169" y="595"/>
                      <a:pt x="222" y="570"/>
                    </a:cubicBezTo>
                    <a:close/>
                    <a:moveTo>
                      <a:pt x="5587" y="706"/>
                    </a:moveTo>
                    <a:cubicBezTo>
                      <a:pt x="5587" y="706"/>
                      <a:pt x="5587" y="706"/>
                      <a:pt x="5586" y="706"/>
                    </a:cubicBezTo>
                    <a:lnTo>
                      <a:pt x="5586" y="706"/>
                    </a:lnTo>
                    <a:cubicBezTo>
                      <a:pt x="5588" y="707"/>
                      <a:pt x="5589" y="708"/>
                      <a:pt x="5590" y="709"/>
                    </a:cubicBezTo>
                    <a:cubicBezTo>
                      <a:pt x="5590" y="707"/>
                      <a:pt x="5589" y="706"/>
                      <a:pt x="5587" y="706"/>
                    </a:cubicBezTo>
                    <a:close/>
                    <a:moveTo>
                      <a:pt x="2858" y="0"/>
                    </a:moveTo>
                    <a:cubicBezTo>
                      <a:pt x="1956" y="0"/>
                      <a:pt x="1054" y="184"/>
                      <a:pt x="222" y="570"/>
                    </a:cubicBezTo>
                    <a:lnTo>
                      <a:pt x="222" y="570"/>
                    </a:lnTo>
                    <a:cubicBezTo>
                      <a:pt x="970" y="258"/>
                      <a:pt x="1762" y="103"/>
                      <a:pt x="2571" y="103"/>
                    </a:cubicBezTo>
                    <a:cubicBezTo>
                      <a:pt x="2618" y="103"/>
                      <a:pt x="2665" y="103"/>
                      <a:pt x="2712" y="104"/>
                    </a:cubicBezTo>
                    <a:cubicBezTo>
                      <a:pt x="3170" y="125"/>
                      <a:pt x="3629" y="188"/>
                      <a:pt x="4088" y="313"/>
                    </a:cubicBezTo>
                    <a:cubicBezTo>
                      <a:pt x="4297" y="355"/>
                      <a:pt x="4526" y="438"/>
                      <a:pt x="4735" y="521"/>
                    </a:cubicBezTo>
                    <a:cubicBezTo>
                      <a:pt x="4964" y="605"/>
                      <a:pt x="5194" y="709"/>
                      <a:pt x="5444" y="793"/>
                    </a:cubicBezTo>
                    <a:cubicBezTo>
                      <a:pt x="5463" y="793"/>
                      <a:pt x="5566" y="708"/>
                      <a:pt x="5586" y="706"/>
                    </a:cubicBezTo>
                    <a:lnTo>
                      <a:pt x="5586" y="706"/>
                    </a:lnTo>
                    <a:cubicBezTo>
                      <a:pt x="5400" y="562"/>
                      <a:pt x="5192" y="438"/>
                      <a:pt x="4964" y="375"/>
                    </a:cubicBezTo>
                    <a:cubicBezTo>
                      <a:pt x="4735" y="292"/>
                      <a:pt x="4505" y="229"/>
                      <a:pt x="4297" y="167"/>
                    </a:cubicBezTo>
                    <a:cubicBezTo>
                      <a:pt x="3817" y="63"/>
                      <a:pt x="3337" y="0"/>
                      <a:pt x="2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7"/>
              <p:cNvSpPr/>
              <p:nvPr/>
            </p:nvSpPr>
            <p:spPr>
              <a:xfrm>
                <a:off x="5590700" y="2798950"/>
                <a:ext cx="21425" cy="152950"/>
              </a:xfrm>
              <a:custGeom>
                <a:rect b="b" l="l" r="r" t="t"/>
                <a:pathLst>
                  <a:path extrusionOk="0" h="6118" w="857">
                    <a:moveTo>
                      <a:pt x="387" y="0"/>
                    </a:moveTo>
                    <a:cubicBezTo>
                      <a:pt x="381" y="0"/>
                      <a:pt x="376" y="2"/>
                      <a:pt x="376" y="6"/>
                    </a:cubicBezTo>
                    <a:cubicBezTo>
                      <a:pt x="272" y="235"/>
                      <a:pt x="189" y="486"/>
                      <a:pt x="147" y="757"/>
                    </a:cubicBezTo>
                    <a:cubicBezTo>
                      <a:pt x="84" y="1007"/>
                      <a:pt x="64" y="1257"/>
                      <a:pt x="43" y="1508"/>
                    </a:cubicBezTo>
                    <a:cubicBezTo>
                      <a:pt x="1" y="2008"/>
                      <a:pt x="1" y="2530"/>
                      <a:pt x="64" y="3030"/>
                    </a:cubicBezTo>
                    <a:cubicBezTo>
                      <a:pt x="126" y="3531"/>
                      <a:pt x="210" y="4052"/>
                      <a:pt x="314" y="4553"/>
                    </a:cubicBezTo>
                    <a:cubicBezTo>
                      <a:pt x="397" y="5074"/>
                      <a:pt x="522" y="5596"/>
                      <a:pt x="689" y="6096"/>
                    </a:cubicBezTo>
                    <a:cubicBezTo>
                      <a:pt x="689" y="6117"/>
                      <a:pt x="856" y="6117"/>
                      <a:pt x="856" y="6117"/>
                    </a:cubicBezTo>
                    <a:cubicBezTo>
                      <a:pt x="794" y="5596"/>
                      <a:pt x="627" y="5095"/>
                      <a:pt x="522" y="4595"/>
                    </a:cubicBezTo>
                    <a:cubicBezTo>
                      <a:pt x="418" y="4094"/>
                      <a:pt x="335" y="3573"/>
                      <a:pt x="272" y="3072"/>
                    </a:cubicBezTo>
                    <a:cubicBezTo>
                      <a:pt x="230" y="2551"/>
                      <a:pt x="210" y="2050"/>
                      <a:pt x="251" y="1549"/>
                    </a:cubicBezTo>
                    <a:cubicBezTo>
                      <a:pt x="272" y="1278"/>
                      <a:pt x="293" y="1028"/>
                      <a:pt x="335" y="778"/>
                    </a:cubicBezTo>
                    <a:cubicBezTo>
                      <a:pt x="397" y="527"/>
                      <a:pt x="418" y="277"/>
                      <a:pt x="481" y="27"/>
                    </a:cubicBezTo>
                    <a:cubicBezTo>
                      <a:pt x="481" y="27"/>
                      <a:pt x="414"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7"/>
              <p:cNvSpPr/>
              <p:nvPr/>
            </p:nvSpPr>
            <p:spPr>
              <a:xfrm>
                <a:off x="5807100" y="2827250"/>
                <a:ext cx="2650" cy="550"/>
              </a:xfrm>
              <a:custGeom>
                <a:rect b="b" l="l" r="r" t="t"/>
                <a:pathLst>
                  <a:path extrusionOk="0" h="22" w="106">
                    <a:moveTo>
                      <a:pt x="43" y="0"/>
                    </a:moveTo>
                    <a:cubicBezTo>
                      <a:pt x="1" y="0"/>
                      <a:pt x="1" y="21"/>
                      <a:pt x="43" y="21"/>
                    </a:cubicBezTo>
                    <a:cubicBezTo>
                      <a:pt x="63" y="21"/>
                      <a:pt x="105" y="0"/>
                      <a:pt x="43" y="0"/>
                    </a:cubicBezTo>
                    <a:close/>
                  </a:path>
                </a:pathLst>
              </a:custGeom>
              <a:solidFill>
                <a:srgbClr val="8AB2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7"/>
              <p:cNvSpPr/>
              <p:nvPr/>
            </p:nvSpPr>
            <p:spPr>
              <a:xfrm>
                <a:off x="5809900" y="2844225"/>
                <a:ext cx="133850" cy="161375"/>
              </a:xfrm>
              <a:custGeom>
                <a:rect b="b" l="l" r="r" t="t"/>
                <a:pathLst>
                  <a:path extrusionOk="0" h="6455" w="5354">
                    <a:moveTo>
                      <a:pt x="7" y="0"/>
                    </a:moveTo>
                    <a:cubicBezTo>
                      <a:pt x="0" y="0"/>
                      <a:pt x="0" y="3"/>
                      <a:pt x="14" y="10"/>
                    </a:cubicBezTo>
                    <a:cubicBezTo>
                      <a:pt x="953" y="385"/>
                      <a:pt x="1662" y="1136"/>
                      <a:pt x="2267" y="1928"/>
                    </a:cubicBezTo>
                    <a:cubicBezTo>
                      <a:pt x="2934" y="2825"/>
                      <a:pt x="3581" y="3764"/>
                      <a:pt x="4165" y="4723"/>
                    </a:cubicBezTo>
                    <a:cubicBezTo>
                      <a:pt x="4498" y="5287"/>
                      <a:pt x="4811" y="5871"/>
                      <a:pt x="5166" y="6434"/>
                    </a:cubicBezTo>
                    <a:cubicBezTo>
                      <a:pt x="5187" y="6455"/>
                      <a:pt x="5354" y="6455"/>
                      <a:pt x="5354" y="6455"/>
                    </a:cubicBezTo>
                    <a:cubicBezTo>
                      <a:pt x="5082" y="5912"/>
                      <a:pt x="4790" y="5391"/>
                      <a:pt x="4457" y="4911"/>
                    </a:cubicBezTo>
                    <a:cubicBezTo>
                      <a:pt x="4165" y="4410"/>
                      <a:pt x="3831" y="3910"/>
                      <a:pt x="3497" y="3409"/>
                    </a:cubicBezTo>
                    <a:cubicBezTo>
                      <a:pt x="2892" y="2512"/>
                      <a:pt x="2267" y="1595"/>
                      <a:pt x="1474" y="865"/>
                    </a:cubicBezTo>
                    <a:cubicBezTo>
                      <a:pt x="1057" y="489"/>
                      <a:pt x="598" y="197"/>
                      <a:pt x="77" y="10"/>
                    </a:cubicBezTo>
                    <a:cubicBezTo>
                      <a:pt x="63" y="10"/>
                      <a:pt x="21" y="0"/>
                      <a:pt x="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7"/>
              <p:cNvSpPr/>
              <p:nvPr/>
            </p:nvSpPr>
            <p:spPr>
              <a:xfrm>
                <a:off x="5711175" y="2831825"/>
                <a:ext cx="25650" cy="167250"/>
              </a:xfrm>
              <a:custGeom>
                <a:rect b="b" l="l" r="r" t="t"/>
                <a:pathLst>
                  <a:path extrusionOk="0" h="6690" w="1026">
                    <a:moveTo>
                      <a:pt x="297" y="1"/>
                    </a:moveTo>
                    <a:cubicBezTo>
                      <a:pt x="294" y="1"/>
                      <a:pt x="292" y="2"/>
                      <a:pt x="292" y="5"/>
                    </a:cubicBezTo>
                    <a:cubicBezTo>
                      <a:pt x="63" y="1090"/>
                      <a:pt x="0" y="2216"/>
                      <a:pt x="125" y="3342"/>
                    </a:cubicBezTo>
                    <a:cubicBezTo>
                      <a:pt x="209" y="4468"/>
                      <a:pt x="480" y="5553"/>
                      <a:pt x="897" y="6596"/>
                    </a:cubicBezTo>
                    <a:cubicBezTo>
                      <a:pt x="914" y="6613"/>
                      <a:pt x="1005" y="6689"/>
                      <a:pt x="1022" y="6689"/>
                    </a:cubicBezTo>
                    <a:cubicBezTo>
                      <a:pt x="1025" y="6689"/>
                      <a:pt x="1025" y="6686"/>
                      <a:pt x="1022" y="6679"/>
                    </a:cubicBezTo>
                    <a:cubicBezTo>
                      <a:pt x="855" y="6158"/>
                      <a:pt x="688" y="5616"/>
                      <a:pt x="563" y="5052"/>
                    </a:cubicBezTo>
                    <a:cubicBezTo>
                      <a:pt x="438" y="4531"/>
                      <a:pt x="334" y="3968"/>
                      <a:pt x="292" y="3426"/>
                    </a:cubicBezTo>
                    <a:cubicBezTo>
                      <a:pt x="209" y="2299"/>
                      <a:pt x="229" y="1194"/>
                      <a:pt x="396" y="88"/>
                    </a:cubicBezTo>
                    <a:cubicBezTo>
                      <a:pt x="396" y="52"/>
                      <a:pt x="319" y="1"/>
                      <a:pt x="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7"/>
              <p:cNvSpPr/>
              <p:nvPr/>
            </p:nvSpPr>
            <p:spPr>
              <a:xfrm>
                <a:off x="5818575" y="2992025"/>
                <a:ext cx="20900" cy="129850"/>
              </a:xfrm>
              <a:custGeom>
                <a:rect b="b" l="l" r="r" t="t"/>
                <a:pathLst>
                  <a:path extrusionOk="0" h="5194" w="836">
                    <a:moveTo>
                      <a:pt x="668" y="0"/>
                    </a:moveTo>
                    <a:cubicBezTo>
                      <a:pt x="668" y="835"/>
                      <a:pt x="606" y="1690"/>
                      <a:pt x="480" y="2524"/>
                    </a:cubicBezTo>
                    <a:cubicBezTo>
                      <a:pt x="418" y="2941"/>
                      <a:pt x="355" y="3358"/>
                      <a:pt x="272" y="3775"/>
                    </a:cubicBezTo>
                    <a:cubicBezTo>
                      <a:pt x="147" y="4193"/>
                      <a:pt x="63" y="4651"/>
                      <a:pt x="1" y="5110"/>
                    </a:cubicBezTo>
                    <a:cubicBezTo>
                      <a:pt x="1" y="5110"/>
                      <a:pt x="98" y="5175"/>
                      <a:pt x="107" y="5191"/>
                    </a:cubicBezTo>
                    <a:lnTo>
                      <a:pt x="107" y="5191"/>
                    </a:lnTo>
                    <a:cubicBezTo>
                      <a:pt x="314" y="4816"/>
                      <a:pt x="439" y="4400"/>
                      <a:pt x="501" y="3984"/>
                    </a:cubicBezTo>
                    <a:cubicBezTo>
                      <a:pt x="585" y="3567"/>
                      <a:pt x="668" y="3129"/>
                      <a:pt x="710" y="2712"/>
                    </a:cubicBezTo>
                    <a:cubicBezTo>
                      <a:pt x="814" y="1836"/>
                      <a:pt x="835" y="939"/>
                      <a:pt x="772" y="63"/>
                    </a:cubicBezTo>
                    <a:cubicBezTo>
                      <a:pt x="772" y="42"/>
                      <a:pt x="668" y="21"/>
                      <a:pt x="668" y="0"/>
                    </a:cubicBezTo>
                    <a:close/>
                    <a:moveTo>
                      <a:pt x="107" y="5191"/>
                    </a:moveTo>
                    <a:lnTo>
                      <a:pt x="107" y="5191"/>
                    </a:lnTo>
                    <a:cubicBezTo>
                      <a:pt x="106" y="5192"/>
                      <a:pt x="106" y="5193"/>
                      <a:pt x="105" y="5194"/>
                    </a:cubicBezTo>
                    <a:cubicBezTo>
                      <a:pt x="107" y="5194"/>
                      <a:pt x="108" y="5193"/>
                      <a:pt x="107" y="519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7"/>
              <p:cNvSpPr/>
              <p:nvPr/>
            </p:nvSpPr>
            <p:spPr>
              <a:xfrm>
                <a:off x="5845175" y="2928250"/>
                <a:ext cx="82925" cy="259325"/>
              </a:xfrm>
              <a:custGeom>
                <a:rect b="b" l="l" r="r" t="t"/>
                <a:pathLst>
                  <a:path extrusionOk="0" h="10373" w="3317">
                    <a:moveTo>
                      <a:pt x="95" y="1"/>
                    </a:moveTo>
                    <a:cubicBezTo>
                      <a:pt x="69" y="1"/>
                      <a:pt x="4" y="31"/>
                      <a:pt x="21" y="48"/>
                    </a:cubicBezTo>
                    <a:lnTo>
                      <a:pt x="0" y="48"/>
                    </a:lnTo>
                    <a:cubicBezTo>
                      <a:pt x="1169" y="2635"/>
                      <a:pt x="2107" y="5284"/>
                      <a:pt x="2816" y="8037"/>
                    </a:cubicBezTo>
                    <a:cubicBezTo>
                      <a:pt x="3004" y="8808"/>
                      <a:pt x="3150" y="9601"/>
                      <a:pt x="3296" y="10373"/>
                    </a:cubicBezTo>
                    <a:cubicBezTo>
                      <a:pt x="3296" y="10373"/>
                      <a:pt x="3317" y="10373"/>
                      <a:pt x="3317" y="10352"/>
                    </a:cubicBezTo>
                    <a:cubicBezTo>
                      <a:pt x="2837" y="7557"/>
                      <a:pt x="2086" y="4825"/>
                      <a:pt x="1085" y="2176"/>
                    </a:cubicBezTo>
                    <a:cubicBezTo>
                      <a:pt x="793" y="1446"/>
                      <a:pt x="459" y="716"/>
                      <a:pt x="105" y="7"/>
                    </a:cubicBezTo>
                    <a:cubicBezTo>
                      <a:pt x="105" y="3"/>
                      <a:pt x="101" y="1"/>
                      <a:pt x="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7"/>
              <p:cNvSpPr/>
              <p:nvPr/>
            </p:nvSpPr>
            <p:spPr>
              <a:xfrm>
                <a:off x="5660575" y="2676550"/>
                <a:ext cx="123100" cy="150425"/>
              </a:xfrm>
              <a:custGeom>
                <a:rect b="b" l="l" r="r" t="t"/>
                <a:pathLst>
                  <a:path extrusionOk="0" h="6017" w="4924">
                    <a:moveTo>
                      <a:pt x="1" y="0"/>
                    </a:moveTo>
                    <a:cubicBezTo>
                      <a:pt x="1398" y="1419"/>
                      <a:pt x="2671" y="2962"/>
                      <a:pt x="3797" y="4589"/>
                    </a:cubicBezTo>
                    <a:cubicBezTo>
                      <a:pt x="3943" y="4819"/>
                      <a:pt x="4110" y="5048"/>
                      <a:pt x="4256" y="5277"/>
                    </a:cubicBezTo>
                    <a:cubicBezTo>
                      <a:pt x="4402" y="5549"/>
                      <a:pt x="4590" y="5778"/>
                      <a:pt x="4798" y="6007"/>
                    </a:cubicBezTo>
                    <a:cubicBezTo>
                      <a:pt x="4798" y="6007"/>
                      <a:pt x="4854" y="6017"/>
                      <a:pt x="4891" y="6017"/>
                    </a:cubicBezTo>
                    <a:cubicBezTo>
                      <a:pt x="4909" y="6017"/>
                      <a:pt x="4923" y="6014"/>
                      <a:pt x="4923" y="6007"/>
                    </a:cubicBezTo>
                    <a:cubicBezTo>
                      <a:pt x="4840" y="5799"/>
                      <a:pt x="4736" y="5590"/>
                      <a:pt x="4590" y="5403"/>
                    </a:cubicBezTo>
                    <a:cubicBezTo>
                      <a:pt x="4444" y="5215"/>
                      <a:pt x="4298" y="5006"/>
                      <a:pt x="4172" y="4798"/>
                    </a:cubicBezTo>
                    <a:cubicBezTo>
                      <a:pt x="3860" y="4381"/>
                      <a:pt x="3547" y="3963"/>
                      <a:pt x="3234" y="3567"/>
                    </a:cubicBezTo>
                    <a:cubicBezTo>
                      <a:pt x="2608" y="2775"/>
                      <a:pt x="1941" y="2003"/>
                      <a:pt x="1252" y="1273"/>
                    </a:cubicBezTo>
                    <a:cubicBezTo>
                      <a:pt x="856" y="835"/>
                      <a:pt x="439" y="418"/>
                      <a:pt x="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7"/>
              <p:cNvSpPr/>
              <p:nvPr/>
            </p:nvSpPr>
            <p:spPr>
              <a:xfrm>
                <a:off x="5794600" y="2765275"/>
                <a:ext cx="150875" cy="67350"/>
              </a:xfrm>
              <a:custGeom>
                <a:rect b="b" l="l" r="r" t="t"/>
                <a:pathLst>
                  <a:path extrusionOk="0" h="2694" w="6035">
                    <a:moveTo>
                      <a:pt x="715" y="0"/>
                    </a:moveTo>
                    <a:cubicBezTo>
                      <a:pt x="478" y="0"/>
                      <a:pt x="239" y="13"/>
                      <a:pt x="0" y="39"/>
                    </a:cubicBezTo>
                    <a:cubicBezTo>
                      <a:pt x="0" y="39"/>
                      <a:pt x="21" y="102"/>
                      <a:pt x="42" y="102"/>
                    </a:cubicBezTo>
                    <a:cubicBezTo>
                      <a:pt x="135" y="98"/>
                      <a:pt x="228" y="96"/>
                      <a:pt x="321" y="96"/>
                    </a:cubicBezTo>
                    <a:cubicBezTo>
                      <a:pt x="2494" y="96"/>
                      <a:pt x="4566" y="1027"/>
                      <a:pt x="5986" y="2667"/>
                    </a:cubicBezTo>
                    <a:cubicBezTo>
                      <a:pt x="6005" y="2686"/>
                      <a:pt x="6017" y="2693"/>
                      <a:pt x="6022" y="2693"/>
                    </a:cubicBezTo>
                    <a:cubicBezTo>
                      <a:pt x="6034" y="2693"/>
                      <a:pt x="6015" y="2654"/>
                      <a:pt x="5986" y="2625"/>
                    </a:cubicBezTo>
                    <a:cubicBezTo>
                      <a:pt x="4733" y="961"/>
                      <a:pt x="2776" y="0"/>
                      <a:pt x="7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7"/>
              <p:cNvSpPr/>
              <p:nvPr/>
            </p:nvSpPr>
            <p:spPr>
              <a:xfrm>
                <a:off x="4875300" y="1583225"/>
                <a:ext cx="661725" cy="800825"/>
              </a:xfrm>
              <a:custGeom>
                <a:rect b="b" l="l" r="r" t="t"/>
                <a:pathLst>
                  <a:path extrusionOk="0" h="32033" w="26469">
                    <a:moveTo>
                      <a:pt x="1" y="13949"/>
                    </a:moveTo>
                    <a:cubicBezTo>
                      <a:pt x="0" y="13949"/>
                      <a:pt x="0" y="13949"/>
                      <a:pt x="0" y="13949"/>
                    </a:cubicBezTo>
                    <a:cubicBezTo>
                      <a:pt x="0" y="13949"/>
                      <a:pt x="0" y="13949"/>
                      <a:pt x="1" y="13949"/>
                    </a:cubicBezTo>
                    <a:close/>
                    <a:moveTo>
                      <a:pt x="11631" y="1"/>
                    </a:moveTo>
                    <a:cubicBezTo>
                      <a:pt x="11208" y="1"/>
                      <a:pt x="10783" y="28"/>
                      <a:pt x="10366" y="79"/>
                    </a:cubicBezTo>
                    <a:cubicBezTo>
                      <a:pt x="10033" y="120"/>
                      <a:pt x="9699" y="225"/>
                      <a:pt x="9365" y="225"/>
                    </a:cubicBezTo>
                    <a:cubicBezTo>
                      <a:pt x="9308" y="221"/>
                      <a:pt x="9251" y="219"/>
                      <a:pt x="9194" y="219"/>
                    </a:cubicBezTo>
                    <a:cubicBezTo>
                      <a:pt x="8917" y="219"/>
                      <a:pt x="8641" y="260"/>
                      <a:pt x="8364" y="329"/>
                    </a:cubicBezTo>
                    <a:cubicBezTo>
                      <a:pt x="8030" y="454"/>
                      <a:pt x="7718" y="600"/>
                      <a:pt x="7384" y="704"/>
                    </a:cubicBezTo>
                    <a:cubicBezTo>
                      <a:pt x="7050" y="746"/>
                      <a:pt x="6758" y="892"/>
                      <a:pt x="6487" y="1080"/>
                    </a:cubicBezTo>
                    <a:cubicBezTo>
                      <a:pt x="6643" y="1064"/>
                      <a:pt x="6801" y="1056"/>
                      <a:pt x="6960" y="1056"/>
                    </a:cubicBezTo>
                    <a:cubicBezTo>
                      <a:pt x="7435" y="1056"/>
                      <a:pt x="7916" y="1127"/>
                      <a:pt x="8385" y="1268"/>
                    </a:cubicBezTo>
                    <a:cubicBezTo>
                      <a:pt x="8698" y="1351"/>
                      <a:pt x="8990" y="1476"/>
                      <a:pt x="9282" y="1664"/>
                    </a:cubicBezTo>
                    <a:cubicBezTo>
                      <a:pt x="9449" y="1789"/>
                      <a:pt x="9574" y="2060"/>
                      <a:pt x="9741" y="2164"/>
                    </a:cubicBezTo>
                    <a:cubicBezTo>
                      <a:pt x="9428" y="1998"/>
                      <a:pt x="9073" y="1893"/>
                      <a:pt x="8698" y="1893"/>
                    </a:cubicBezTo>
                    <a:cubicBezTo>
                      <a:pt x="8209" y="1863"/>
                      <a:pt x="7721" y="1843"/>
                      <a:pt x="7232" y="1843"/>
                    </a:cubicBezTo>
                    <a:cubicBezTo>
                      <a:pt x="7053" y="1843"/>
                      <a:pt x="6874" y="1846"/>
                      <a:pt x="6696" y="1852"/>
                    </a:cubicBezTo>
                    <a:lnTo>
                      <a:pt x="6591" y="1852"/>
                    </a:lnTo>
                    <a:cubicBezTo>
                      <a:pt x="4255" y="1893"/>
                      <a:pt x="2545" y="4980"/>
                      <a:pt x="1690" y="6857"/>
                    </a:cubicBezTo>
                    <a:cubicBezTo>
                      <a:pt x="1189" y="7984"/>
                      <a:pt x="793" y="9152"/>
                      <a:pt x="522" y="10361"/>
                    </a:cubicBezTo>
                    <a:cubicBezTo>
                      <a:pt x="397" y="10966"/>
                      <a:pt x="292" y="11571"/>
                      <a:pt x="188" y="12197"/>
                    </a:cubicBezTo>
                    <a:cubicBezTo>
                      <a:pt x="167" y="12447"/>
                      <a:pt x="167" y="13822"/>
                      <a:pt x="1" y="13949"/>
                    </a:cubicBezTo>
                    <a:lnTo>
                      <a:pt x="1" y="13949"/>
                    </a:lnTo>
                    <a:cubicBezTo>
                      <a:pt x="689" y="13427"/>
                      <a:pt x="1377" y="12969"/>
                      <a:pt x="2107" y="12531"/>
                    </a:cubicBezTo>
                    <a:cubicBezTo>
                      <a:pt x="2482" y="12259"/>
                      <a:pt x="2899" y="12072"/>
                      <a:pt x="3358" y="12009"/>
                    </a:cubicBezTo>
                    <a:lnTo>
                      <a:pt x="3358" y="12009"/>
                    </a:lnTo>
                    <a:cubicBezTo>
                      <a:pt x="2774" y="12489"/>
                      <a:pt x="2253" y="13052"/>
                      <a:pt x="1773" y="13636"/>
                    </a:cubicBezTo>
                    <a:cubicBezTo>
                      <a:pt x="230" y="15597"/>
                      <a:pt x="84" y="18725"/>
                      <a:pt x="251" y="21103"/>
                    </a:cubicBezTo>
                    <a:cubicBezTo>
                      <a:pt x="999" y="20562"/>
                      <a:pt x="1810" y="20001"/>
                      <a:pt x="2725" y="19832"/>
                    </a:cubicBezTo>
                    <a:lnTo>
                      <a:pt x="2725" y="19832"/>
                    </a:lnTo>
                    <a:cubicBezTo>
                      <a:pt x="2017" y="19966"/>
                      <a:pt x="1209" y="21355"/>
                      <a:pt x="918" y="21917"/>
                    </a:cubicBezTo>
                    <a:cubicBezTo>
                      <a:pt x="459" y="22772"/>
                      <a:pt x="209" y="23710"/>
                      <a:pt x="188" y="24691"/>
                    </a:cubicBezTo>
                    <a:cubicBezTo>
                      <a:pt x="146" y="25608"/>
                      <a:pt x="397" y="26484"/>
                      <a:pt x="397" y="27381"/>
                    </a:cubicBezTo>
                    <a:cubicBezTo>
                      <a:pt x="459" y="28758"/>
                      <a:pt x="584" y="30134"/>
                      <a:pt x="814" y="31469"/>
                    </a:cubicBezTo>
                    <a:cubicBezTo>
                      <a:pt x="814" y="31532"/>
                      <a:pt x="897" y="32032"/>
                      <a:pt x="897" y="32032"/>
                    </a:cubicBezTo>
                    <a:cubicBezTo>
                      <a:pt x="3212" y="31740"/>
                      <a:pt x="5423" y="30948"/>
                      <a:pt x="7405" y="29738"/>
                    </a:cubicBezTo>
                    <a:cubicBezTo>
                      <a:pt x="8302" y="29196"/>
                      <a:pt x="9428" y="28528"/>
                      <a:pt x="10074" y="27715"/>
                    </a:cubicBezTo>
                    <a:cubicBezTo>
                      <a:pt x="10909" y="26714"/>
                      <a:pt x="10930" y="25483"/>
                      <a:pt x="11117" y="24273"/>
                    </a:cubicBezTo>
                    <a:lnTo>
                      <a:pt x="11117" y="24273"/>
                    </a:lnTo>
                    <a:cubicBezTo>
                      <a:pt x="11639" y="25754"/>
                      <a:pt x="11117" y="27757"/>
                      <a:pt x="10450" y="29112"/>
                    </a:cubicBezTo>
                    <a:cubicBezTo>
                      <a:pt x="10575" y="28862"/>
                      <a:pt x="11576" y="28737"/>
                      <a:pt x="11827" y="28653"/>
                    </a:cubicBezTo>
                    <a:cubicBezTo>
                      <a:pt x="12327" y="28487"/>
                      <a:pt x="12828" y="28361"/>
                      <a:pt x="13328" y="28174"/>
                    </a:cubicBezTo>
                    <a:cubicBezTo>
                      <a:pt x="14309" y="27798"/>
                      <a:pt x="15226" y="27339"/>
                      <a:pt x="16102" y="26776"/>
                    </a:cubicBezTo>
                    <a:cubicBezTo>
                      <a:pt x="17187" y="26088"/>
                      <a:pt x="18876" y="25024"/>
                      <a:pt x="19356" y="23794"/>
                    </a:cubicBezTo>
                    <a:cubicBezTo>
                      <a:pt x="19961" y="22292"/>
                      <a:pt x="20003" y="20602"/>
                      <a:pt x="19460" y="19059"/>
                    </a:cubicBezTo>
                    <a:cubicBezTo>
                      <a:pt x="19335" y="18746"/>
                      <a:pt x="19210" y="18412"/>
                      <a:pt x="19127" y="18079"/>
                    </a:cubicBezTo>
                    <a:cubicBezTo>
                      <a:pt x="19043" y="17745"/>
                      <a:pt x="19085" y="17370"/>
                      <a:pt x="19252" y="17078"/>
                    </a:cubicBezTo>
                    <a:lnTo>
                      <a:pt x="19252" y="17078"/>
                    </a:lnTo>
                    <a:cubicBezTo>
                      <a:pt x="19148" y="17662"/>
                      <a:pt x="19419" y="18225"/>
                      <a:pt x="19627" y="18788"/>
                    </a:cubicBezTo>
                    <a:cubicBezTo>
                      <a:pt x="20065" y="19852"/>
                      <a:pt x="20357" y="20957"/>
                      <a:pt x="20524" y="22083"/>
                    </a:cubicBezTo>
                    <a:cubicBezTo>
                      <a:pt x="20592" y="22598"/>
                      <a:pt x="20703" y="22980"/>
                      <a:pt x="20962" y="22980"/>
                    </a:cubicBezTo>
                    <a:cubicBezTo>
                      <a:pt x="21101" y="22980"/>
                      <a:pt x="21284" y="22868"/>
                      <a:pt x="21525" y="22605"/>
                    </a:cubicBezTo>
                    <a:cubicBezTo>
                      <a:pt x="22798" y="21249"/>
                      <a:pt x="23966" y="19914"/>
                      <a:pt x="24800" y="18225"/>
                    </a:cubicBezTo>
                    <a:cubicBezTo>
                      <a:pt x="25551" y="16702"/>
                      <a:pt x="26260" y="14783"/>
                      <a:pt x="26260" y="13052"/>
                    </a:cubicBezTo>
                    <a:cubicBezTo>
                      <a:pt x="26469" y="10883"/>
                      <a:pt x="26114" y="8526"/>
                      <a:pt x="24633" y="6920"/>
                    </a:cubicBezTo>
                    <a:cubicBezTo>
                      <a:pt x="23878" y="6097"/>
                      <a:pt x="22793" y="5786"/>
                      <a:pt x="21685" y="5786"/>
                    </a:cubicBezTo>
                    <a:cubicBezTo>
                      <a:pt x="20744" y="5786"/>
                      <a:pt x="19787" y="6010"/>
                      <a:pt x="19002" y="6336"/>
                    </a:cubicBezTo>
                    <a:cubicBezTo>
                      <a:pt x="19106" y="4897"/>
                      <a:pt x="17521" y="2269"/>
                      <a:pt x="16353" y="1455"/>
                    </a:cubicBezTo>
                    <a:cubicBezTo>
                      <a:pt x="15205" y="642"/>
                      <a:pt x="13850" y="141"/>
                      <a:pt x="12452" y="37"/>
                    </a:cubicBezTo>
                    <a:cubicBezTo>
                      <a:pt x="12181" y="12"/>
                      <a:pt x="11906" y="1"/>
                      <a:pt x="116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7"/>
              <p:cNvSpPr/>
              <p:nvPr/>
            </p:nvSpPr>
            <p:spPr>
              <a:xfrm>
                <a:off x="4952475" y="1754125"/>
                <a:ext cx="376500" cy="489125"/>
              </a:xfrm>
              <a:custGeom>
                <a:rect b="b" l="l" r="r" t="t"/>
                <a:pathLst>
                  <a:path extrusionOk="0" h="19565" w="15060">
                    <a:moveTo>
                      <a:pt x="15059" y="21"/>
                    </a:moveTo>
                    <a:lnTo>
                      <a:pt x="15059" y="21"/>
                    </a:lnTo>
                    <a:cubicBezTo>
                      <a:pt x="15057" y="23"/>
                      <a:pt x="15055" y="24"/>
                      <a:pt x="15054" y="25"/>
                    </a:cubicBezTo>
                    <a:lnTo>
                      <a:pt x="15054" y="25"/>
                    </a:lnTo>
                    <a:cubicBezTo>
                      <a:pt x="15056" y="24"/>
                      <a:pt x="15058" y="23"/>
                      <a:pt x="15059" y="21"/>
                    </a:cubicBezTo>
                    <a:close/>
                    <a:moveTo>
                      <a:pt x="14913" y="1"/>
                    </a:moveTo>
                    <a:cubicBezTo>
                      <a:pt x="14517" y="209"/>
                      <a:pt x="14121" y="397"/>
                      <a:pt x="13745" y="626"/>
                    </a:cubicBezTo>
                    <a:cubicBezTo>
                      <a:pt x="13349" y="856"/>
                      <a:pt x="13036" y="1064"/>
                      <a:pt x="12702" y="1294"/>
                    </a:cubicBezTo>
                    <a:cubicBezTo>
                      <a:pt x="12014" y="1773"/>
                      <a:pt x="11347" y="2253"/>
                      <a:pt x="10700" y="2775"/>
                    </a:cubicBezTo>
                    <a:cubicBezTo>
                      <a:pt x="9428" y="3797"/>
                      <a:pt x="8239" y="4923"/>
                      <a:pt x="7133" y="6154"/>
                    </a:cubicBezTo>
                    <a:cubicBezTo>
                      <a:pt x="4923" y="8573"/>
                      <a:pt x="3129" y="11347"/>
                      <a:pt x="1773" y="14351"/>
                    </a:cubicBezTo>
                    <a:cubicBezTo>
                      <a:pt x="1001" y="16019"/>
                      <a:pt x="417" y="17771"/>
                      <a:pt x="0" y="19565"/>
                    </a:cubicBezTo>
                    <a:lnTo>
                      <a:pt x="63" y="19565"/>
                    </a:lnTo>
                    <a:cubicBezTo>
                      <a:pt x="501" y="17959"/>
                      <a:pt x="1043" y="16395"/>
                      <a:pt x="1690" y="14872"/>
                    </a:cubicBezTo>
                    <a:cubicBezTo>
                      <a:pt x="2357" y="13349"/>
                      <a:pt x="3150" y="11910"/>
                      <a:pt x="4047" y="10513"/>
                    </a:cubicBezTo>
                    <a:cubicBezTo>
                      <a:pt x="5819" y="7739"/>
                      <a:pt x="8051" y="5257"/>
                      <a:pt x="10596" y="3150"/>
                    </a:cubicBezTo>
                    <a:cubicBezTo>
                      <a:pt x="11305" y="2587"/>
                      <a:pt x="12035" y="2024"/>
                      <a:pt x="12786" y="1502"/>
                    </a:cubicBezTo>
                    <a:cubicBezTo>
                      <a:pt x="13182" y="1252"/>
                      <a:pt x="13578" y="981"/>
                      <a:pt x="13954" y="751"/>
                    </a:cubicBezTo>
                    <a:cubicBezTo>
                      <a:pt x="14348" y="502"/>
                      <a:pt x="14680" y="274"/>
                      <a:pt x="15054" y="25"/>
                    </a:cubicBezTo>
                    <a:lnTo>
                      <a:pt x="15054" y="25"/>
                    </a:lnTo>
                    <a:cubicBezTo>
                      <a:pt x="15050" y="27"/>
                      <a:pt x="15046" y="27"/>
                      <a:pt x="15041" y="27"/>
                    </a:cubicBezTo>
                    <a:cubicBezTo>
                      <a:pt x="15021" y="27"/>
                      <a:pt x="14990" y="15"/>
                      <a:pt x="14963" y="15"/>
                    </a:cubicBezTo>
                    <a:cubicBezTo>
                      <a:pt x="14953" y="15"/>
                      <a:pt x="14943" y="17"/>
                      <a:pt x="14934" y="21"/>
                    </a:cubicBezTo>
                    <a:lnTo>
                      <a:pt x="149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7"/>
              <p:cNvSpPr/>
              <p:nvPr/>
            </p:nvSpPr>
            <p:spPr>
              <a:xfrm>
                <a:off x="4941000" y="2289650"/>
                <a:ext cx="1575" cy="25"/>
              </a:xfrm>
              <a:custGeom>
                <a:rect b="b" l="l" r="r" t="t"/>
                <a:pathLst>
                  <a:path extrusionOk="0" h="1" w="63">
                    <a:moveTo>
                      <a:pt x="63" y="0"/>
                    </a:moveTo>
                    <a:lnTo>
                      <a:pt x="0" y="0"/>
                    </a:lnTo>
                    <a:close/>
                  </a:path>
                </a:pathLst>
              </a:custGeom>
              <a:solidFill>
                <a:srgbClr val="607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7"/>
              <p:cNvSpPr/>
              <p:nvPr/>
            </p:nvSpPr>
            <p:spPr>
              <a:xfrm>
                <a:off x="5126625" y="1898225"/>
                <a:ext cx="68325" cy="363800"/>
              </a:xfrm>
              <a:custGeom>
                <a:rect b="b" l="l" r="r" t="t"/>
                <a:pathLst>
                  <a:path extrusionOk="0" h="14552" w="2733">
                    <a:moveTo>
                      <a:pt x="1578" y="0"/>
                    </a:moveTo>
                    <a:cubicBezTo>
                      <a:pt x="1574" y="0"/>
                      <a:pt x="1576" y="4"/>
                      <a:pt x="1586" y="14"/>
                    </a:cubicBezTo>
                    <a:cubicBezTo>
                      <a:pt x="2003" y="661"/>
                      <a:pt x="2316" y="1391"/>
                      <a:pt x="2441" y="2162"/>
                    </a:cubicBezTo>
                    <a:cubicBezTo>
                      <a:pt x="2545" y="3059"/>
                      <a:pt x="2545" y="3956"/>
                      <a:pt x="2441" y="4853"/>
                    </a:cubicBezTo>
                    <a:cubicBezTo>
                      <a:pt x="2295" y="6980"/>
                      <a:pt x="1878" y="9087"/>
                      <a:pt x="1252" y="11131"/>
                    </a:cubicBezTo>
                    <a:cubicBezTo>
                      <a:pt x="897" y="12278"/>
                      <a:pt x="480" y="13405"/>
                      <a:pt x="1" y="14489"/>
                    </a:cubicBezTo>
                    <a:cubicBezTo>
                      <a:pt x="1" y="14510"/>
                      <a:pt x="63" y="14552"/>
                      <a:pt x="63" y="14552"/>
                    </a:cubicBezTo>
                    <a:cubicBezTo>
                      <a:pt x="522" y="13592"/>
                      <a:pt x="939" y="12591"/>
                      <a:pt x="1315" y="11590"/>
                    </a:cubicBezTo>
                    <a:cubicBezTo>
                      <a:pt x="1648" y="10568"/>
                      <a:pt x="1920" y="9567"/>
                      <a:pt x="2128" y="8524"/>
                    </a:cubicBezTo>
                    <a:cubicBezTo>
                      <a:pt x="2358" y="7460"/>
                      <a:pt x="2504" y="6396"/>
                      <a:pt x="2608" y="5333"/>
                    </a:cubicBezTo>
                    <a:cubicBezTo>
                      <a:pt x="2712" y="4373"/>
                      <a:pt x="2733" y="3414"/>
                      <a:pt x="2650" y="2454"/>
                    </a:cubicBezTo>
                    <a:cubicBezTo>
                      <a:pt x="2524" y="1578"/>
                      <a:pt x="2128" y="807"/>
                      <a:pt x="1648" y="56"/>
                    </a:cubicBezTo>
                    <a:cubicBezTo>
                      <a:pt x="1648" y="40"/>
                      <a:pt x="1588" y="0"/>
                      <a:pt x="15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7"/>
              <p:cNvSpPr/>
              <p:nvPr/>
            </p:nvSpPr>
            <p:spPr>
              <a:xfrm>
                <a:off x="5326350" y="1862075"/>
                <a:ext cx="45375" cy="279500"/>
              </a:xfrm>
              <a:custGeom>
                <a:rect b="b" l="l" r="r" t="t"/>
                <a:pathLst>
                  <a:path extrusionOk="0" h="11180" w="1815">
                    <a:moveTo>
                      <a:pt x="0" y="0"/>
                    </a:moveTo>
                    <a:cubicBezTo>
                      <a:pt x="605" y="1335"/>
                      <a:pt x="1043" y="2753"/>
                      <a:pt x="1293" y="4192"/>
                    </a:cubicBezTo>
                    <a:cubicBezTo>
                      <a:pt x="1544" y="5652"/>
                      <a:pt x="1690" y="7133"/>
                      <a:pt x="1731" y="8635"/>
                    </a:cubicBezTo>
                    <a:cubicBezTo>
                      <a:pt x="1752" y="9469"/>
                      <a:pt x="1752" y="10325"/>
                      <a:pt x="1752" y="11180"/>
                    </a:cubicBezTo>
                    <a:lnTo>
                      <a:pt x="1815" y="11180"/>
                    </a:lnTo>
                    <a:cubicBezTo>
                      <a:pt x="1815" y="9699"/>
                      <a:pt x="1815" y="8197"/>
                      <a:pt x="1731" y="6716"/>
                    </a:cubicBezTo>
                    <a:cubicBezTo>
                      <a:pt x="1669" y="5256"/>
                      <a:pt x="1460" y="3796"/>
                      <a:pt x="1085" y="2357"/>
                    </a:cubicBezTo>
                    <a:cubicBezTo>
                      <a:pt x="855" y="1564"/>
                      <a:pt x="542" y="772"/>
                      <a:pt x="167" y="21"/>
                    </a:cubicBezTo>
                    <a:cubicBezTo>
                      <a:pt x="159" y="6"/>
                      <a:pt x="137" y="1"/>
                      <a:pt x="112" y="1"/>
                    </a:cubicBezTo>
                    <a:cubicBezTo>
                      <a:pt x="84" y="1"/>
                      <a:pt x="51" y="6"/>
                      <a:pt x="28" y="6"/>
                    </a:cubicBezTo>
                    <a:cubicBezTo>
                      <a:pt x="15" y="6"/>
                      <a:pt x="5" y="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7"/>
              <p:cNvSpPr/>
              <p:nvPr/>
            </p:nvSpPr>
            <p:spPr>
              <a:xfrm>
                <a:off x="4927425" y="1794775"/>
                <a:ext cx="275875" cy="100775"/>
              </a:xfrm>
              <a:custGeom>
                <a:rect b="b" l="l" r="r" t="t"/>
                <a:pathLst>
                  <a:path extrusionOk="0" h="4031" w="11035">
                    <a:moveTo>
                      <a:pt x="9174" y="1"/>
                    </a:moveTo>
                    <a:cubicBezTo>
                      <a:pt x="8133" y="1"/>
                      <a:pt x="7091" y="154"/>
                      <a:pt x="6091" y="460"/>
                    </a:cubicBezTo>
                    <a:cubicBezTo>
                      <a:pt x="4694" y="982"/>
                      <a:pt x="3338" y="1649"/>
                      <a:pt x="2087" y="2463"/>
                    </a:cubicBezTo>
                    <a:cubicBezTo>
                      <a:pt x="1357" y="2921"/>
                      <a:pt x="606" y="3339"/>
                      <a:pt x="1" y="3964"/>
                    </a:cubicBezTo>
                    <a:cubicBezTo>
                      <a:pt x="1" y="3964"/>
                      <a:pt x="50" y="4030"/>
                      <a:pt x="76" y="4030"/>
                    </a:cubicBezTo>
                    <a:cubicBezTo>
                      <a:pt x="79" y="4030"/>
                      <a:pt x="82" y="4029"/>
                      <a:pt x="84" y="4027"/>
                    </a:cubicBezTo>
                    <a:lnTo>
                      <a:pt x="105" y="4027"/>
                    </a:lnTo>
                    <a:cubicBezTo>
                      <a:pt x="668" y="3526"/>
                      <a:pt x="1273" y="3109"/>
                      <a:pt x="1941" y="2755"/>
                    </a:cubicBezTo>
                    <a:cubicBezTo>
                      <a:pt x="2608" y="2358"/>
                      <a:pt x="3276" y="1962"/>
                      <a:pt x="3964" y="1587"/>
                    </a:cubicBezTo>
                    <a:cubicBezTo>
                      <a:pt x="5299" y="857"/>
                      <a:pt x="6738" y="377"/>
                      <a:pt x="8240" y="189"/>
                    </a:cubicBezTo>
                    <a:cubicBezTo>
                      <a:pt x="8521" y="165"/>
                      <a:pt x="8795" y="155"/>
                      <a:pt x="9066" y="155"/>
                    </a:cubicBezTo>
                    <a:cubicBezTo>
                      <a:pt x="9257" y="155"/>
                      <a:pt x="9447" y="160"/>
                      <a:pt x="9637" y="168"/>
                    </a:cubicBezTo>
                    <a:cubicBezTo>
                      <a:pt x="10096" y="189"/>
                      <a:pt x="10555" y="231"/>
                      <a:pt x="11014" y="231"/>
                    </a:cubicBezTo>
                    <a:cubicBezTo>
                      <a:pt x="11035" y="231"/>
                      <a:pt x="10951" y="147"/>
                      <a:pt x="10930" y="147"/>
                    </a:cubicBezTo>
                    <a:cubicBezTo>
                      <a:pt x="10350" y="50"/>
                      <a:pt x="9762" y="1"/>
                      <a:pt x="9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7"/>
              <p:cNvSpPr/>
              <p:nvPr/>
            </p:nvSpPr>
            <p:spPr>
              <a:xfrm>
                <a:off x="4936650" y="1913175"/>
                <a:ext cx="184275" cy="125075"/>
              </a:xfrm>
              <a:custGeom>
                <a:rect b="b" l="l" r="r" t="t"/>
                <a:pathLst>
                  <a:path extrusionOk="0" h="5003" w="7371">
                    <a:moveTo>
                      <a:pt x="7370" y="0"/>
                    </a:moveTo>
                    <a:cubicBezTo>
                      <a:pt x="5055" y="542"/>
                      <a:pt x="2927" y="1731"/>
                      <a:pt x="1280" y="3462"/>
                    </a:cubicBezTo>
                    <a:cubicBezTo>
                      <a:pt x="821" y="3921"/>
                      <a:pt x="383" y="4443"/>
                      <a:pt x="7" y="4985"/>
                    </a:cubicBezTo>
                    <a:cubicBezTo>
                      <a:pt x="1" y="4998"/>
                      <a:pt x="3" y="5003"/>
                      <a:pt x="8" y="5003"/>
                    </a:cubicBezTo>
                    <a:cubicBezTo>
                      <a:pt x="19" y="5003"/>
                      <a:pt x="49" y="4979"/>
                      <a:pt x="49" y="4964"/>
                    </a:cubicBezTo>
                    <a:cubicBezTo>
                      <a:pt x="1426" y="3066"/>
                      <a:pt x="3282" y="1585"/>
                      <a:pt x="5430" y="688"/>
                    </a:cubicBezTo>
                    <a:cubicBezTo>
                      <a:pt x="6035" y="438"/>
                      <a:pt x="6661" y="250"/>
                      <a:pt x="7287" y="84"/>
                    </a:cubicBezTo>
                    <a:cubicBezTo>
                      <a:pt x="7328" y="84"/>
                      <a:pt x="7370" y="0"/>
                      <a:pt x="7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7"/>
              <p:cNvSpPr/>
              <p:nvPr/>
            </p:nvSpPr>
            <p:spPr>
              <a:xfrm>
                <a:off x="5362850" y="1771550"/>
                <a:ext cx="108475" cy="59775"/>
              </a:xfrm>
              <a:custGeom>
                <a:rect b="b" l="l" r="r" t="t"/>
                <a:pathLst>
                  <a:path extrusionOk="0" h="2391" w="4339">
                    <a:moveTo>
                      <a:pt x="806" y="1"/>
                    </a:moveTo>
                    <a:cubicBezTo>
                      <a:pt x="562" y="1"/>
                      <a:pt x="320" y="25"/>
                      <a:pt x="84" y="75"/>
                    </a:cubicBezTo>
                    <a:cubicBezTo>
                      <a:pt x="42" y="75"/>
                      <a:pt x="0" y="159"/>
                      <a:pt x="0" y="159"/>
                    </a:cubicBezTo>
                    <a:cubicBezTo>
                      <a:pt x="140" y="145"/>
                      <a:pt x="281" y="138"/>
                      <a:pt x="421" y="138"/>
                    </a:cubicBezTo>
                    <a:cubicBezTo>
                      <a:pt x="1119" y="138"/>
                      <a:pt x="1816" y="309"/>
                      <a:pt x="2440" y="638"/>
                    </a:cubicBezTo>
                    <a:cubicBezTo>
                      <a:pt x="3191" y="1056"/>
                      <a:pt x="3796" y="1660"/>
                      <a:pt x="4234" y="2390"/>
                    </a:cubicBezTo>
                    <a:cubicBezTo>
                      <a:pt x="4234" y="2390"/>
                      <a:pt x="4339" y="2349"/>
                      <a:pt x="4318" y="2307"/>
                    </a:cubicBezTo>
                    <a:cubicBezTo>
                      <a:pt x="3816" y="893"/>
                      <a:pt x="2285" y="1"/>
                      <a:pt x="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7"/>
              <p:cNvSpPr/>
              <p:nvPr/>
            </p:nvSpPr>
            <p:spPr>
              <a:xfrm>
                <a:off x="5117250" y="1688525"/>
                <a:ext cx="140575" cy="62850"/>
              </a:xfrm>
              <a:custGeom>
                <a:rect b="b" l="l" r="r" t="t"/>
                <a:pathLst>
                  <a:path extrusionOk="0" h="2514" w="5623">
                    <a:moveTo>
                      <a:pt x="385" y="1"/>
                    </a:moveTo>
                    <a:cubicBezTo>
                      <a:pt x="257" y="1"/>
                      <a:pt x="129" y="6"/>
                      <a:pt x="0" y="17"/>
                    </a:cubicBezTo>
                    <a:cubicBezTo>
                      <a:pt x="0" y="17"/>
                      <a:pt x="63" y="80"/>
                      <a:pt x="104" y="80"/>
                    </a:cubicBezTo>
                    <a:cubicBezTo>
                      <a:pt x="605" y="80"/>
                      <a:pt x="1126" y="122"/>
                      <a:pt x="1627" y="226"/>
                    </a:cubicBezTo>
                    <a:cubicBezTo>
                      <a:pt x="2128" y="309"/>
                      <a:pt x="2607" y="455"/>
                      <a:pt x="3066" y="664"/>
                    </a:cubicBezTo>
                    <a:cubicBezTo>
                      <a:pt x="4005" y="1081"/>
                      <a:pt x="4860" y="1686"/>
                      <a:pt x="5527" y="2458"/>
                    </a:cubicBezTo>
                    <a:cubicBezTo>
                      <a:pt x="5543" y="2474"/>
                      <a:pt x="5607" y="2513"/>
                      <a:pt x="5619" y="2513"/>
                    </a:cubicBezTo>
                    <a:cubicBezTo>
                      <a:pt x="5623" y="2513"/>
                      <a:pt x="5621" y="2509"/>
                      <a:pt x="5611" y="2499"/>
                    </a:cubicBezTo>
                    <a:cubicBezTo>
                      <a:pt x="4526" y="1227"/>
                      <a:pt x="3045" y="393"/>
                      <a:pt x="1418" y="101"/>
                    </a:cubicBezTo>
                    <a:cubicBezTo>
                      <a:pt x="1083" y="40"/>
                      <a:pt x="735" y="1"/>
                      <a:pt x="3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7"/>
              <p:cNvSpPr/>
              <p:nvPr/>
            </p:nvSpPr>
            <p:spPr>
              <a:xfrm>
                <a:off x="5139675" y="1944450"/>
                <a:ext cx="37025" cy="185325"/>
              </a:xfrm>
              <a:custGeom>
                <a:rect b="b" l="l" r="r" t="t"/>
                <a:pathLst>
                  <a:path extrusionOk="0" h="7413" w="1481">
                    <a:moveTo>
                      <a:pt x="918" y="1"/>
                    </a:moveTo>
                    <a:lnTo>
                      <a:pt x="918" y="1"/>
                    </a:lnTo>
                    <a:cubicBezTo>
                      <a:pt x="1231" y="1189"/>
                      <a:pt x="1272" y="2441"/>
                      <a:pt x="1022" y="3671"/>
                    </a:cubicBezTo>
                    <a:cubicBezTo>
                      <a:pt x="897" y="4276"/>
                      <a:pt x="751" y="4881"/>
                      <a:pt x="563" y="5465"/>
                    </a:cubicBezTo>
                    <a:cubicBezTo>
                      <a:pt x="480" y="5778"/>
                      <a:pt x="375" y="6070"/>
                      <a:pt x="271" y="6362"/>
                    </a:cubicBezTo>
                    <a:cubicBezTo>
                      <a:pt x="229" y="6508"/>
                      <a:pt x="167" y="6675"/>
                      <a:pt x="125" y="6821"/>
                    </a:cubicBezTo>
                    <a:cubicBezTo>
                      <a:pt x="63" y="6967"/>
                      <a:pt x="21" y="7113"/>
                      <a:pt x="0" y="7259"/>
                    </a:cubicBezTo>
                    <a:cubicBezTo>
                      <a:pt x="0" y="7296"/>
                      <a:pt x="128" y="7412"/>
                      <a:pt x="174" y="7412"/>
                    </a:cubicBezTo>
                    <a:cubicBezTo>
                      <a:pt x="180" y="7412"/>
                      <a:pt x="185" y="7410"/>
                      <a:pt x="188" y="7405"/>
                    </a:cubicBezTo>
                    <a:cubicBezTo>
                      <a:pt x="271" y="7280"/>
                      <a:pt x="334" y="7113"/>
                      <a:pt x="375" y="6967"/>
                    </a:cubicBezTo>
                    <a:cubicBezTo>
                      <a:pt x="417" y="6800"/>
                      <a:pt x="480" y="6654"/>
                      <a:pt x="521" y="6487"/>
                    </a:cubicBezTo>
                    <a:cubicBezTo>
                      <a:pt x="626" y="6195"/>
                      <a:pt x="730" y="5903"/>
                      <a:pt x="814" y="5590"/>
                    </a:cubicBezTo>
                    <a:cubicBezTo>
                      <a:pt x="1001" y="4985"/>
                      <a:pt x="1147" y="4381"/>
                      <a:pt x="1252" y="3755"/>
                    </a:cubicBezTo>
                    <a:cubicBezTo>
                      <a:pt x="1481" y="2545"/>
                      <a:pt x="1418" y="1315"/>
                      <a:pt x="1085" y="126"/>
                    </a:cubicBezTo>
                    <a:cubicBezTo>
                      <a:pt x="1064" y="63"/>
                      <a:pt x="918" y="1"/>
                      <a:pt x="9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7"/>
              <p:cNvSpPr/>
              <p:nvPr/>
            </p:nvSpPr>
            <p:spPr>
              <a:xfrm>
                <a:off x="5299225" y="1837275"/>
                <a:ext cx="53725" cy="340425"/>
              </a:xfrm>
              <a:custGeom>
                <a:rect b="b" l="l" r="r" t="t"/>
                <a:pathLst>
                  <a:path extrusionOk="0" h="13617" w="2149">
                    <a:moveTo>
                      <a:pt x="239" y="1"/>
                    </a:moveTo>
                    <a:cubicBezTo>
                      <a:pt x="166" y="1"/>
                      <a:pt x="0" y="65"/>
                      <a:pt x="0" y="116"/>
                    </a:cubicBezTo>
                    <a:lnTo>
                      <a:pt x="21" y="116"/>
                    </a:lnTo>
                    <a:cubicBezTo>
                      <a:pt x="251" y="992"/>
                      <a:pt x="501" y="1847"/>
                      <a:pt x="731" y="2723"/>
                    </a:cubicBezTo>
                    <a:cubicBezTo>
                      <a:pt x="960" y="3599"/>
                      <a:pt x="1127" y="4454"/>
                      <a:pt x="1294" y="5330"/>
                    </a:cubicBezTo>
                    <a:cubicBezTo>
                      <a:pt x="1586" y="7082"/>
                      <a:pt x="1753" y="8876"/>
                      <a:pt x="1794" y="10649"/>
                    </a:cubicBezTo>
                    <a:lnTo>
                      <a:pt x="1794" y="12109"/>
                    </a:lnTo>
                    <a:cubicBezTo>
                      <a:pt x="1794" y="12359"/>
                      <a:pt x="1773" y="12610"/>
                      <a:pt x="1773" y="12860"/>
                    </a:cubicBezTo>
                    <a:cubicBezTo>
                      <a:pt x="1732" y="13110"/>
                      <a:pt x="1753" y="13361"/>
                      <a:pt x="1815" y="13611"/>
                    </a:cubicBezTo>
                    <a:cubicBezTo>
                      <a:pt x="1815" y="13615"/>
                      <a:pt x="1820" y="13616"/>
                      <a:pt x="1828" y="13616"/>
                    </a:cubicBezTo>
                    <a:cubicBezTo>
                      <a:pt x="1864" y="13616"/>
                      <a:pt x="1961" y="13582"/>
                      <a:pt x="1961" y="13548"/>
                    </a:cubicBezTo>
                    <a:cubicBezTo>
                      <a:pt x="2086" y="13131"/>
                      <a:pt x="2149" y="12672"/>
                      <a:pt x="2128" y="12234"/>
                    </a:cubicBezTo>
                    <a:cubicBezTo>
                      <a:pt x="2149" y="11775"/>
                      <a:pt x="2149" y="11337"/>
                      <a:pt x="2149" y="10879"/>
                    </a:cubicBezTo>
                    <a:cubicBezTo>
                      <a:pt x="2149" y="9982"/>
                      <a:pt x="2107" y="9085"/>
                      <a:pt x="2045" y="8188"/>
                    </a:cubicBezTo>
                    <a:cubicBezTo>
                      <a:pt x="1899" y="6415"/>
                      <a:pt x="1607" y="4642"/>
                      <a:pt x="1189" y="2911"/>
                    </a:cubicBezTo>
                    <a:cubicBezTo>
                      <a:pt x="939" y="1910"/>
                      <a:pt x="647" y="950"/>
                      <a:pt x="272" y="12"/>
                    </a:cubicBezTo>
                    <a:cubicBezTo>
                      <a:pt x="268" y="4"/>
                      <a:pt x="256" y="1"/>
                      <a:pt x="2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7"/>
              <p:cNvSpPr/>
              <p:nvPr/>
            </p:nvSpPr>
            <p:spPr>
              <a:xfrm>
                <a:off x="5352175" y="1784575"/>
                <a:ext cx="124375" cy="140425"/>
              </a:xfrm>
              <a:custGeom>
                <a:rect b="b" l="l" r="r" t="t"/>
                <a:pathLst>
                  <a:path extrusionOk="0" h="5617" w="4975">
                    <a:moveTo>
                      <a:pt x="77" y="1"/>
                    </a:moveTo>
                    <a:cubicBezTo>
                      <a:pt x="26" y="1"/>
                      <a:pt x="1" y="15"/>
                      <a:pt x="93" y="55"/>
                    </a:cubicBezTo>
                    <a:lnTo>
                      <a:pt x="114" y="55"/>
                    </a:lnTo>
                    <a:cubicBezTo>
                      <a:pt x="1866" y="847"/>
                      <a:pt x="3285" y="2245"/>
                      <a:pt x="4119" y="3997"/>
                    </a:cubicBezTo>
                    <a:cubicBezTo>
                      <a:pt x="4244" y="4247"/>
                      <a:pt x="4348" y="4477"/>
                      <a:pt x="4453" y="4727"/>
                    </a:cubicBezTo>
                    <a:cubicBezTo>
                      <a:pt x="4536" y="4977"/>
                      <a:pt x="4661" y="5290"/>
                      <a:pt x="4766" y="5540"/>
                    </a:cubicBezTo>
                    <a:cubicBezTo>
                      <a:pt x="4782" y="5572"/>
                      <a:pt x="4896" y="5617"/>
                      <a:pt x="4948" y="5617"/>
                    </a:cubicBezTo>
                    <a:cubicBezTo>
                      <a:pt x="4964" y="5617"/>
                      <a:pt x="4974" y="5613"/>
                      <a:pt x="4974" y="5603"/>
                    </a:cubicBezTo>
                    <a:cubicBezTo>
                      <a:pt x="4953" y="5374"/>
                      <a:pt x="4912" y="5144"/>
                      <a:pt x="4849" y="4936"/>
                    </a:cubicBezTo>
                    <a:cubicBezTo>
                      <a:pt x="4766" y="4685"/>
                      <a:pt x="4682" y="4456"/>
                      <a:pt x="4578" y="4247"/>
                    </a:cubicBezTo>
                    <a:cubicBezTo>
                      <a:pt x="4369" y="3788"/>
                      <a:pt x="4119" y="3350"/>
                      <a:pt x="3827" y="2933"/>
                    </a:cubicBezTo>
                    <a:cubicBezTo>
                      <a:pt x="3243" y="2099"/>
                      <a:pt x="2513" y="1390"/>
                      <a:pt x="1679" y="827"/>
                    </a:cubicBezTo>
                    <a:cubicBezTo>
                      <a:pt x="1220" y="514"/>
                      <a:pt x="698" y="243"/>
                      <a:pt x="177" y="13"/>
                    </a:cubicBezTo>
                    <a:cubicBezTo>
                      <a:pt x="146" y="6"/>
                      <a:pt x="107" y="1"/>
                      <a:pt x="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7"/>
              <p:cNvSpPr/>
              <p:nvPr/>
            </p:nvSpPr>
            <p:spPr>
              <a:xfrm>
                <a:off x="5148575" y="1805175"/>
                <a:ext cx="140725" cy="104375"/>
              </a:xfrm>
              <a:custGeom>
                <a:rect b="b" l="l" r="r" t="t"/>
                <a:pathLst>
                  <a:path extrusionOk="0" h="4175" w="5629">
                    <a:moveTo>
                      <a:pt x="5473" y="1"/>
                    </a:moveTo>
                    <a:cubicBezTo>
                      <a:pt x="5469" y="1"/>
                      <a:pt x="5466" y="1"/>
                      <a:pt x="5463" y="3"/>
                    </a:cubicBezTo>
                    <a:cubicBezTo>
                      <a:pt x="5192" y="107"/>
                      <a:pt x="4942" y="253"/>
                      <a:pt x="4692" y="420"/>
                    </a:cubicBezTo>
                    <a:cubicBezTo>
                      <a:pt x="4462" y="566"/>
                      <a:pt x="4233" y="733"/>
                      <a:pt x="3982" y="899"/>
                    </a:cubicBezTo>
                    <a:cubicBezTo>
                      <a:pt x="3524" y="1212"/>
                      <a:pt x="3065" y="1546"/>
                      <a:pt x="2627" y="1880"/>
                    </a:cubicBezTo>
                    <a:cubicBezTo>
                      <a:pt x="1709" y="2547"/>
                      <a:pt x="833" y="3277"/>
                      <a:pt x="19" y="4028"/>
                    </a:cubicBezTo>
                    <a:cubicBezTo>
                      <a:pt x="0" y="4047"/>
                      <a:pt x="88" y="4156"/>
                      <a:pt x="118" y="4156"/>
                    </a:cubicBezTo>
                    <a:cubicBezTo>
                      <a:pt x="120" y="4156"/>
                      <a:pt x="122" y="4155"/>
                      <a:pt x="124" y="4153"/>
                    </a:cubicBezTo>
                    <a:lnTo>
                      <a:pt x="124" y="4153"/>
                    </a:lnTo>
                    <a:lnTo>
                      <a:pt x="103" y="4174"/>
                    </a:lnTo>
                    <a:cubicBezTo>
                      <a:pt x="1021" y="3486"/>
                      <a:pt x="1938" y="2818"/>
                      <a:pt x="2835" y="2151"/>
                    </a:cubicBezTo>
                    <a:cubicBezTo>
                      <a:pt x="3294" y="1817"/>
                      <a:pt x="3753" y="1483"/>
                      <a:pt x="4212" y="1171"/>
                    </a:cubicBezTo>
                    <a:cubicBezTo>
                      <a:pt x="4462" y="1004"/>
                      <a:pt x="4692" y="858"/>
                      <a:pt x="4921" y="691"/>
                    </a:cubicBezTo>
                    <a:cubicBezTo>
                      <a:pt x="5171" y="545"/>
                      <a:pt x="5401" y="357"/>
                      <a:pt x="5609" y="169"/>
                    </a:cubicBezTo>
                    <a:cubicBezTo>
                      <a:pt x="5629" y="130"/>
                      <a:pt x="5521" y="1"/>
                      <a:pt x="54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7"/>
              <p:cNvSpPr/>
              <p:nvPr/>
            </p:nvSpPr>
            <p:spPr>
              <a:xfrm>
                <a:off x="4896675" y="2041450"/>
                <a:ext cx="66775" cy="80325"/>
              </a:xfrm>
              <a:custGeom>
                <a:rect b="b" l="l" r="r" t="t"/>
                <a:pathLst>
                  <a:path extrusionOk="0" h="3213" w="2671">
                    <a:moveTo>
                      <a:pt x="2670" y="0"/>
                    </a:moveTo>
                    <a:cubicBezTo>
                      <a:pt x="2664" y="0"/>
                      <a:pt x="2657" y="2"/>
                      <a:pt x="2650" y="6"/>
                    </a:cubicBezTo>
                    <a:lnTo>
                      <a:pt x="2650" y="6"/>
                    </a:lnTo>
                    <a:cubicBezTo>
                      <a:pt x="2656" y="4"/>
                      <a:pt x="2663" y="2"/>
                      <a:pt x="2670" y="0"/>
                    </a:cubicBezTo>
                    <a:close/>
                    <a:moveTo>
                      <a:pt x="2650" y="6"/>
                    </a:moveTo>
                    <a:lnTo>
                      <a:pt x="2650" y="6"/>
                    </a:lnTo>
                    <a:cubicBezTo>
                      <a:pt x="2511" y="48"/>
                      <a:pt x="2372" y="108"/>
                      <a:pt x="2253" y="188"/>
                    </a:cubicBezTo>
                    <a:cubicBezTo>
                      <a:pt x="2086" y="271"/>
                      <a:pt x="1940" y="355"/>
                      <a:pt x="1794" y="480"/>
                    </a:cubicBezTo>
                    <a:cubicBezTo>
                      <a:pt x="1481" y="688"/>
                      <a:pt x="1189" y="959"/>
                      <a:pt x="939" y="1231"/>
                    </a:cubicBezTo>
                    <a:cubicBezTo>
                      <a:pt x="419" y="1771"/>
                      <a:pt x="86" y="2457"/>
                      <a:pt x="1" y="3205"/>
                    </a:cubicBezTo>
                    <a:lnTo>
                      <a:pt x="1" y="3205"/>
                    </a:lnTo>
                    <a:cubicBezTo>
                      <a:pt x="14" y="3146"/>
                      <a:pt x="189" y="3105"/>
                      <a:pt x="209" y="3045"/>
                    </a:cubicBezTo>
                    <a:lnTo>
                      <a:pt x="209" y="3066"/>
                    </a:lnTo>
                    <a:cubicBezTo>
                      <a:pt x="355" y="2440"/>
                      <a:pt x="605" y="1856"/>
                      <a:pt x="960" y="1356"/>
                    </a:cubicBezTo>
                    <a:cubicBezTo>
                      <a:pt x="1148" y="1085"/>
                      <a:pt x="1356" y="855"/>
                      <a:pt x="1606" y="647"/>
                    </a:cubicBezTo>
                    <a:cubicBezTo>
                      <a:pt x="1878" y="438"/>
                      <a:pt x="2190" y="271"/>
                      <a:pt x="2503" y="125"/>
                    </a:cubicBezTo>
                    <a:cubicBezTo>
                      <a:pt x="2539" y="107"/>
                      <a:pt x="2605" y="28"/>
                      <a:pt x="2650" y="6"/>
                    </a:cubicBezTo>
                    <a:close/>
                    <a:moveTo>
                      <a:pt x="1" y="3205"/>
                    </a:moveTo>
                    <a:cubicBezTo>
                      <a:pt x="1" y="3207"/>
                      <a:pt x="0" y="3210"/>
                      <a:pt x="0" y="3212"/>
                    </a:cubicBezTo>
                    <a:cubicBezTo>
                      <a:pt x="1" y="3210"/>
                      <a:pt x="1" y="3207"/>
                      <a:pt x="1" y="32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7"/>
              <p:cNvSpPr/>
              <p:nvPr/>
            </p:nvSpPr>
            <p:spPr>
              <a:xfrm>
                <a:off x="4918575" y="1846550"/>
                <a:ext cx="194000" cy="91525"/>
              </a:xfrm>
              <a:custGeom>
                <a:rect b="b" l="l" r="r" t="t"/>
                <a:pathLst>
                  <a:path extrusionOk="0" h="3661" w="7760">
                    <a:moveTo>
                      <a:pt x="1" y="3643"/>
                    </a:moveTo>
                    <a:lnTo>
                      <a:pt x="1" y="3643"/>
                    </a:lnTo>
                    <a:cubicBezTo>
                      <a:pt x="1" y="3644"/>
                      <a:pt x="0" y="3645"/>
                      <a:pt x="0" y="3645"/>
                    </a:cubicBezTo>
                    <a:cubicBezTo>
                      <a:pt x="1" y="3645"/>
                      <a:pt x="1" y="3644"/>
                      <a:pt x="1" y="3643"/>
                    </a:cubicBezTo>
                    <a:close/>
                    <a:moveTo>
                      <a:pt x="7561" y="1"/>
                    </a:moveTo>
                    <a:cubicBezTo>
                      <a:pt x="7514" y="1"/>
                      <a:pt x="7467" y="6"/>
                      <a:pt x="7426" y="16"/>
                    </a:cubicBezTo>
                    <a:cubicBezTo>
                      <a:pt x="6279" y="141"/>
                      <a:pt x="5152" y="454"/>
                      <a:pt x="4109" y="955"/>
                    </a:cubicBezTo>
                    <a:cubicBezTo>
                      <a:pt x="3567" y="1184"/>
                      <a:pt x="3046" y="1455"/>
                      <a:pt x="2524" y="1726"/>
                    </a:cubicBezTo>
                    <a:cubicBezTo>
                      <a:pt x="2044" y="1998"/>
                      <a:pt x="1565" y="2227"/>
                      <a:pt x="1106" y="2519"/>
                    </a:cubicBezTo>
                    <a:cubicBezTo>
                      <a:pt x="627" y="2769"/>
                      <a:pt x="231" y="3164"/>
                      <a:pt x="1" y="3643"/>
                    </a:cubicBezTo>
                    <a:lnTo>
                      <a:pt x="1" y="3643"/>
                    </a:lnTo>
                    <a:cubicBezTo>
                      <a:pt x="3" y="3642"/>
                      <a:pt x="7" y="3641"/>
                      <a:pt x="13" y="3641"/>
                    </a:cubicBezTo>
                    <a:cubicBezTo>
                      <a:pt x="45" y="3641"/>
                      <a:pt x="128" y="3660"/>
                      <a:pt x="182" y="3660"/>
                    </a:cubicBezTo>
                    <a:cubicBezTo>
                      <a:pt x="206" y="3660"/>
                      <a:pt x="224" y="3656"/>
                      <a:pt x="230" y="3645"/>
                    </a:cubicBezTo>
                    <a:cubicBezTo>
                      <a:pt x="751" y="2749"/>
                      <a:pt x="1794" y="2311"/>
                      <a:pt x="2670" y="1852"/>
                    </a:cubicBezTo>
                    <a:cubicBezTo>
                      <a:pt x="3650" y="1288"/>
                      <a:pt x="4693" y="830"/>
                      <a:pt x="5778" y="454"/>
                    </a:cubicBezTo>
                    <a:cubicBezTo>
                      <a:pt x="6404" y="246"/>
                      <a:pt x="7029" y="100"/>
                      <a:pt x="7697" y="37"/>
                    </a:cubicBezTo>
                    <a:cubicBezTo>
                      <a:pt x="7759" y="37"/>
                      <a:pt x="7739" y="37"/>
                      <a:pt x="7697" y="16"/>
                    </a:cubicBezTo>
                    <a:cubicBezTo>
                      <a:pt x="7655" y="6"/>
                      <a:pt x="7608" y="1"/>
                      <a:pt x="75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7"/>
              <p:cNvSpPr/>
              <p:nvPr/>
            </p:nvSpPr>
            <p:spPr>
              <a:xfrm>
                <a:off x="4788200" y="2776000"/>
                <a:ext cx="363475" cy="539850"/>
              </a:xfrm>
              <a:custGeom>
                <a:rect b="b" l="l" r="r" t="t"/>
                <a:pathLst>
                  <a:path extrusionOk="0" h="21594" w="14539">
                    <a:moveTo>
                      <a:pt x="5685" y="0"/>
                    </a:moveTo>
                    <a:cubicBezTo>
                      <a:pt x="5600" y="0"/>
                      <a:pt x="5513" y="2"/>
                      <a:pt x="5424" y="6"/>
                    </a:cubicBezTo>
                    <a:cubicBezTo>
                      <a:pt x="5236" y="6"/>
                      <a:pt x="5049" y="27"/>
                      <a:pt x="4861" y="90"/>
                    </a:cubicBezTo>
                    <a:cubicBezTo>
                      <a:pt x="3192" y="507"/>
                      <a:pt x="1607" y="2447"/>
                      <a:pt x="940" y="3823"/>
                    </a:cubicBezTo>
                    <a:cubicBezTo>
                      <a:pt x="481" y="4845"/>
                      <a:pt x="189" y="5930"/>
                      <a:pt x="105" y="7035"/>
                    </a:cubicBezTo>
                    <a:cubicBezTo>
                      <a:pt x="22" y="7807"/>
                      <a:pt x="1" y="8579"/>
                      <a:pt x="64" y="9350"/>
                    </a:cubicBezTo>
                    <a:lnTo>
                      <a:pt x="1770" y="8580"/>
                    </a:lnTo>
                    <a:lnTo>
                      <a:pt x="1770" y="8580"/>
                    </a:lnTo>
                    <a:cubicBezTo>
                      <a:pt x="1396" y="8752"/>
                      <a:pt x="1064" y="9727"/>
                      <a:pt x="940" y="10080"/>
                    </a:cubicBezTo>
                    <a:cubicBezTo>
                      <a:pt x="418" y="11770"/>
                      <a:pt x="1190" y="13730"/>
                      <a:pt x="1982" y="15190"/>
                    </a:cubicBezTo>
                    <a:cubicBezTo>
                      <a:pt x="2400" y="14314"/>
                      <a:pt x="2963" y="13501"/>
                      <a:pt x="3630" y="12813"/>
                    </a:cubicBezTo>
                    <a:lnTo>
                      <a:pt x="3630" y="12813"/>
                    </a:lnTo>
                    <a:lnTo>
                      <a:pt x="3025" y="14565"/>
                    </a:lnTo>
                    <a:cubicBezTo>
                      <a:pt x="2671" y="15524"/>
                      <a:pt x="2358" y="16651"/>
                      <a:pt x="2921" y="17506"/>
                    </a:cubicBezTo>
                    <a:cubicBezTo>
                      <a:pt x="3150" y="17819"/>
                      <a:pt x="3422" y="18090"/>
                      <a:pt x="3735" y="18361"/>
                    </a:cubicBezTo>
                    <a:cubicBezTo>
                      <a:pt x="4631" y="19237"/>
                      <a:pt x="5341" y="20530"/>
                      <a:pt x="6050" y="21594"/>
                    </a:cubicBezTo>
                    <a:cubicBezTo>
                      <a:pt x="5779" y="21177"/>
                      <a:pt x="6467" y="19758"/>
                      <a:pt x="6634" y="19362"/>
                    </a:cubicBezTo>
                    <a:cubicBezTo>
                      <a:pt x="7030" y="18549"/>
                      <a:pt x="7176" y="18131"/>
                      <a:pt x="6842" y="17214"/>
                    </a:cubicBezTo>
                    <a:lnTo>
                      <a:pt x="6175" y="15316"/>
                    </a:lnTo>
                    <a:lnTo>
                      <a:pt x="6175" y="15316"/>
                    </a:lnTo>
                    <a:cubicBezTo>
                      <a:pt x="6696" y="16025"/>
                      <a:pt x="7280" y="16671"/>
                      <a:pt x="7906" y="17297"/>
                    </a:cubicBezTo>
                    <a:cubicBezTo>
                      <a:pt x="7927" y="17318"/>
                      <a:pt x="7948" y="17318"/>
                      <a:pt x="7989" y="17339"/>
                    </a:cubicBezTo>
                    <a:cubicBezTo>
                      <a:pt x="8031" y="17339"/>
                      <a:pt x="8052" y="17318"/>
                      <a:pt x="8094" y="17297"/>
                    </a:cubicBezTo>
                    <a:cubicBezTo>
                      <a:pt x="8553" y="16838"/>
                      <a:pt x="8761" y="16192"/>
                      <a:pt x="9178" y="15691"/>
                    </a:cubicBezTo>
                    <a:cubicBezTo>
                      <a:pt x="9721" y="15065"/>
                      <a:pt x="10159" y="14377"/>
                      <a:pt x="10513" y="13647"/>
                    </a:cubicBezTo>
                    <a:cubicBezTo>
                      <a:pt x="11035" y="12375"/>
                      <a:pt x="9784" y="11437"/>
                      <a:pt x="9637" y="10227"/>
                    </a:cubicBezTo>
                    <a:lnTo>
                      <a:pt x="9637" y="10227"/>
                    </a:lnTo>
                    <a:cubicBezTo>
                      <a:pt x="9662" y="10417"/>
                      <a:pt x="10743" y="11061"/>
                      <a:pt x="10910" y="11311"/>
                    </a:cubicBezTo>
                    <a:cubicBezTo>
                      <a:pt x="11202" y="11749"/>
                      <a:pt x="11327" y="12187"/>
                      <a:pt x="11723" y="12562"/>
                    </a:cubicBezTo>
                    <a:cubicBezTo>
                      <a:pt x="12432" y="11958"/>
                      <a:pt x="12662" y="11040"/>
                      <a:pt x="13058" y="10206"/>
                    </a:cubicBezTo>
                    <a:cubicBezTo>
                      <a:pt x="13579" y="9121"/>
                      <a:pt x="13976" y="7974"/>
                      <a:pt x="14226" y="6785"/>
                    </a:cubicBezTo>
                    <a:cubicBezTo>
                      <a:pt x="14434" y="5888"/>
                      <a:pt x="14539" y="4908"/>
                      <a:pt x="14226" y="4032"/>
                    </a:cubicBezTo>
                    <a:cubicBezTo>
                      <a:pt x="13871" y="2989"/>
                      <a:pt x="12933" y="2426"/>
                      <a:pt x="11848" y="2363"/>
                    </a:cubicBezTo>
                    <a:cubicBezTo>
                      <a:pt x="11762" y="2357"/>
                      <a:pt x="11668" y="2354"/>
                      <a:pt x="11569" y="2354"/>
                    </a:cubicBezTo>
                    <a:cubicBezTo>
                      <a:pt x="10664" y="2354"/>
                      <a:pt x="9302" y="2615"/>
                      <a:pt x="8719" y="3197"/>
                    </a:cubicBezTo>
                    <a:cubicBezTo>
                      <a:pt x="9158" y="2759"/>
                      <a:pt x="8031" y="1133"/>
                      <a:pt x="7739" y="841"/>
                    </a:cubicBezTo>
                    <a:cubicBezTo>
                      <a:pt x="7115" y="197"/>
                      <a:pt x="6508" y="0"/>
                      <a:pt x="56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7"/>
              <p:cNvSpPr/>
              <p:nvPr/>
            </p:nvSpPr>
            <p:spPr>
              <a:xfrm>
                <a:off x="4923275" y="2862075"/>
                <a:ext cx="80325" cy="422650"/>
              </a:xfrm>
              <a:custGeom>
                <a:rect b="b" l="l" r="r" t="t"/>
                <a:pathLst>
                  <a:path extrusionOk="0" h="16906" w="3213">
                    <a:moveTo>
                      <a:pt x="3160" y="0"/>
                    </a:moveTo>
                    <a:cubicBezTo>
                      <a:pt x="3156" y="0"/>
                      <a:pt x="3153" y="2"/>
                      <a:pt x="3150" y="5"/>
                    </a:cubicBezTo>
                    <a:cubicBezTo>
                      <a:pt x="1898" y="1590"/>
                      <a:pt x="1252" y="3613"/>
                      <a:pt x="772" y="5553"/>
                    </a:cubicBezTo>
                    <a:cubicBezTo>
                      <a:pt x="522" y="6596"/>
                      <a:pt x="313" y="7659"/>
                      <a:pt x="188" y="8723"/>
                    </a:cubicBezTo>
                    <a:cubicBezTo>
                      <a:pt x="42" y="9829"/>
                      <a:pt x="0" y="10913"/>
                      <a:pt x="0" y="12019"/>
                    </a:cubicBezTo>
                    <a:cubicBezTo>
                      <a:pt x="0" y="13646"/>
                      <a:pt x="63" y="15252"/>
                      <a:pt x="230" y="16878"/>
                    </a:cubicBezTo>
                    <a:cubicBezTo>
                      <a:pt x="230" y="16878"/>
                      <a:pt x="256" y="16905"/>
                      <a:pt x="267" y="16905"/>
                    </a:cubicBezTo>
                    <a:cubicBezTo>
                      <a:pt x="270" y="16905"/>
                      <a:pt x="271" y="16903"/>
                      <a:pt x="271" y="16899"/>
                    </a:cubicBezTo>
                    <a:cubicBezTo>
                      <a:pt x="146" y="15481"/>
                      <a:pt x="84" y="14063"/>
                      <a:pt x="84" y="12624"/>
                    </a:cubicBezTo>
                    <a:cubicBezTo>
                      <a:pt x="63" y="11476"/>
                      <a:pt x="104" y="10329"/>
                      <a:pt x="230" y="9182"/>
                    </a:cubicBezTo>
                    <a:cubicBezTo>
                      <a:pt x="459" y="7055"/>
                      <a:pt x="960" y="4948"/>
                      <a:pt x="1731" y="2925"/>
                    </a:cubicBezTo>
                    <a:cubicBezTo>
                      <a:pt x="2107" y="1903"/>
                      <a:pt x="2586" y="943"/>
                      <a:pt x="3212" y="46"/>
                    </a:cubicBezTo>
                    <a:cubicBezTo>
                      <a:pt x="3212" y="46"/>
                      <a:pt x="3182" y="0"/>
                      <a:pt x="31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7"/>
              <p:cNvSpPr/>
              <p:nvPr/>
            </p:nvSpPr>
            <p:spPr>
              <a:xfrm>
                <a:off x="5006175" y="2933100"/>
                <a:ext cx="71450" cy="135600"/>
              </a:xfrm>
              <a:custGeom>
                <a:rect b="b" l="l" r="r" t="t"/>
                <a:pathLst>
                  <a:path extrusionOk="0" h="5424" w="2858">
                    <a:moveTo>
                      <a:pt x="0" y="0"/>
                    </a:moveTo>
                    <a:cubicBezTo>
                      <a:pt x="334" y="376"/>
                      <a:pt x="793" y="626"/>
                      <a:pt x="1189" y="939"/>
                    </a:cubicBezTo>
                    <a:cubicBezTo>
                      <a:pt x="1815" y="1460"/>
                      <a:pt x="2211" y="2190"/>
                      <a:pt x="2274" y="3004"/>
                    </a:cubicBezTo>
                    <a:cubicBezTo>
                      <a:pt x="2295" y="3254"/>
                      <a:pt x="2295" y="3525"/>
                      <a:pt x="2274" y="3776"/>
                    </a:cubicBezTo>
                    <a:cubicBezTo>
                      <a:pt x="2274" y="4339"/>
                      <a:pt x="2441" y="4902"/>
                      <a:pt x="2754" y="5382"/>
                    </a:cubicBezTo>
                    <a:cubicBezTo>
                      <a:pt x="2775" y="5402"/>
                      <a:pt x="2858" y="5423"/>
                      <a:pt x="2858" y="5423"/>
                    </a:cubicBezTo>
                    <a:cubicBezTo>
                      <a:pt x="2712" y="5173"/>
                      <a:pt x="2587" y="4902"/>
                      <a:pt x="2462" y="4652"/>
                    </a:cubicBezTo>
                    <a:cubicBezTo>
                      <a:pt x="2378" y="4339"/>
                      <a:pt x="2337" y="4026"/>
                      <a:pt x="2357" y="3713"/>
                    </a:cubicBezTo>
                    <a:cubicBezTo>
                      <a:pt x="2399" y="3192"/>
                      <a:pt x="2337" y="2691"/>
                      <a:pt x="2149" y="2211"/>
                    </a:cubicBezTo>
                    <a:cubicBezTo>
                      <a:pt x="1961" y="1752"/>
                      <a:pt x="1690" y="1356"/>
                      <a:pt x="1315" y="1043"/>
                    </a:cubicBezTo>
                    <a:cubicBezTo>
                      <a:pt x="918" y="689"/>
                      <a:pt x="418" y="438"/>
                      <a:pt x="42" y="21"/>
                    </a:cubicBezTo>
                    <a:cubicBezTo>
                      <a:pt x="42" y="21"/>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7"/>
              <p:cNvSpPr/>
              <p:nvPr/>
            </p:nvSpPr>
            <p:spPr>
              <a:xfrm>
                <a:off x="4818450" y="2921050"/>
                <a:ext cx="142900" cy="59000"/>
              </a:xfrm>
              <a:custGeom>
                <a:rect b="b" l="l" r="r" t="t"/>
                <a:pathLst>
                  <a:path extrusionOk="0" h="2360" w="5716">
                    <a:moveTo>
                      <a:pt x="4593" y="0"/>
                    </a:moveTo>
                    <a:cubicBezTo>
                      <a:pt x="3775" y="0"/>
                      <a:pt x="2958" y="145"/>
                      <a:pt x="2191" y="420"/>
                    </a:cubicBezTo>
                    <a:cubicBezTo>
                      <a:pt x="1231" y="753"/>
                      <a:pt x="460" y="1442"/>
                      <a:pt x="1" y="2318"/>
                    </a:cubicBezTo>
                    <a:lnTo>
                      <a:pt x="42" y="2360"/>
                    </a:lnTo>
                    <a:cubicBezTo>
                      <a:pt x="585" y="1525"/>
                      <a:pt x="1377" y="879"/>
                      <a:pt x="2295" y="503"/>
                    </a:cubicBezTo>
                    <a:cubicBezTo>
                      <a:pt x="3082" y="216"/>
                      <a:pt x="3924" y="60"/>
                      <a:pt x="4766" y="60"/>
                    </a:cubicBezTo>
                    <a:cubicBezTo>
                      <a:pt x="5084" y="60"/>
                      <a:pt x="5401" y="82"/>
                      <a:pt x="5716" y="128"/>
                    </a:cubicBezTo>
                    <a:cubicBezTo>
                      <a:pt x="5716" y="128"/>
                      <a:pt x="5695" y="107"/>
                      <a:pt x="5674" y="86"/>
                    </a:cubicBezTo>
                    <a:cubicBezTo>
                      <a:pt x="5316" y="29"/>
                      <a:pt x="4955" y="0"/>
                      <a:pt x="45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7"/>
              <p:cNvSpPr/>
              <p:nvPr/>
            </p:nvSpPr>
            <p:spPr>
              <a:xfrm>
                <a:off x="4868000" y="3025900"/>
                <a:ext cx="67800" cy="143425"/>
              </a:xfrm>
              <a:custGeom>
                <a:rect b="b" l="l" r="r" t="t"/>
                <a:pathLst>
                  <a:path extrusionOk="0" h="5737" w="2712">
                    <a:moveTo>
                      <a:pt x="2691" y="1"/>
                    </a:moveTo>
                    <a:cubicBezTo>
                      <a:pt x="709" y="1148"/>
                      <a:pt x="0" y="3588"/>
                      <a:pt x="104" y="5737"/>
                    </a:cubicBezTo>
                    <a:lnTo>
                      <a:pt x="125" y="5737"/>
                    </a:lnTo>
                    <a:cubicBezTo>
                      <a:pt x="188" y="4548"/>
                      <a:pt x="292" y="3359"/>
                      <a:pt x="793" y="2274"/>
                    </a:cubicBezTo>
                    <a:cubicBezTo>
                      <a:pt x="1189" y="1336"/>
                      <a:pt x="1857" y="543"/>
                      <a:pt x="2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7"/>
              <p:cNvSpPr/>
              <p:nvPr/>
            </p:nvSpPr>
            <p:spPr>
              <a:xfrm>
                <a:off x="4927425" y="3098175"/>
                <a:ext cx="46450" cy="101100"/>
              </a:xfrm>
              <a:custGeom>
                <a:rect b="b" l="l" r="r" t="t"/>
                <a:pathLst>
                  <a:path extrusionOk="0" h="4044" w="1858">
                    <a:moveTo>
                      <a:pt x="10" y="1"/>
                    </a:moveTo>
                    <a:cubicBezTo>
                      <a:pt x="5" y="1"/>
                      <a:pt x="1" y="3"/>
                      <a:pt x="1" y="9"/>
                    </a:cubicBezTo>
                    <a:cubicBezTo>
                      <a:pt x="314" y="1469"/>
                      <a:pt x="1023" y="2783"/>
                      <a:pt x="1836" y="4035"/>
                    </a:cubicBezTo>
                    <a:cubicBezTo>
                      <a:pt x="1836" y="4035"/>
                      <a:pt x="1846" y="4044"/>
                      <a:pt x="1852" y="4044"/>
                    </a:cubicBezTo>
                    <a:cubicBezTo>
                      <a:pt x="1855" y="4044"/>
                      <a:pt x="1857" y="4042"/>
                      <a:pt x="1857" y="4035"/>
                    </a:cubicBezTo>
                    <a:cubicBezTo>
                      <a:pt x="1065" y="2783"/>
                      <a:pt x="376" y="1469"/>
                      <a:pt x="43" y="30"/>
                    </a:cubicBezTo>
                    <a:cubicBezTo>
                      <a:pt x="43" y="15"/>
                      <a:pt x="22" y="1"/>
                      <a:pt x="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7"/>
              <p:cNvSpPr/>
              <p:nvPr/>
            </p:nvSpPr>
            <p:spPr>
              <a:xfrm>
                <a:off x="4956125" y="2982625"/>
                <a:ext cx="51650" cy="158025"/>
              </a:xfrm>
              <a:custGeom>
                <a:rect b="b" l="l" r="r" t="t"/>
                <a:pathLst>
                  <a:path extrusionOk="0" h="6321" w="2066">
                    <a:moveTo>
                      <a:pt x="0" y="1"/>
                    </a:moveTo>
                    <a:cubicBezTo>
                      <a:pt x="668" y="919"/>
                      <a:pt x="1189" y="1941"/>
                      <a:pt x="1523" y="3025"/>
                    </a:cubicBezTo>
                    <a:cubicBezTo>
                      <a:pt x="1690" y="3547"/>
                      <a:pt x="1815" y="4089"/>
                      <a:pt x="1877" y="4631"/>
                    </a:cubicBezTo>
                    <a:cubicBezTo>
                      <a:pt x="1919" y="4923"/>
                      <a:pt x="1940" y="5194"/>
                      <a:pt x="1961" y="5465"/>
                    </a:cubicBezTo>
                    <a:cubicBezTo>
                      <a:pt x="1982" y="5737"/>
                      <a:pt x="1982" y="6049"/>
                      <a:pt x="2002" y="6321"/>
                    </a:cubicBezTo>
                    <a:lnTo>
                      <a:pt x="2023" y="6321"/>
                    </a:lnTo>
                    <a:cubicBezTo>
                      <a:pt x="2065" y="6029"/>
                      <a:pt x="2065" y="5737"/>
                      <a:pt x="2023" y="5445"/>
                    </a:cubicBezTo>
                    <a:cubicBezTo>
                      <a:pt x="2023" y="5173"/>
                      <a:pt x="1982" y="4881"/>
                      <a:pt x="1940" y="4610"/>
                    </a:cubicBezTo>
                    <a:cubicBezTo>
                      <a:pt x="1856" y="4047"/>
                      <a:pt x="1710" y="3505"/>
                      <a:pt x="1544" y="2963"/>
                    </a:cubicBezTo>
                    <a:cubicBezTo>
                      <a:pt x="1210" y="1899"/>
                      <a:pt x="709" y="898"/>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7"/>
              <p:cNvSpPr/>
              <p:nvPr/>
            </p:nvSpPr>
            <p:spPr>
              <a:xfrm>
                <a:off x="5029950" y="2908425"/>
                <a:ext cx="100350" cy="44650"/>
              </a:xfrm>
              <a:custGeom>
                <a:rect b="b" l="l" r="r" t="t"/>
                <a:pathLst>
                  <a:path extrusionOk="0" h="1786" w="4014">
                    <a:moveTo>
                      <a:pt x="69" y="66"/>
                    </a:moveTo>
                    <a:cubicBezTo>
                      <a:pt x="56" y="67"/>
                      <a:pt x="43" y="68"/>
                      <a:pt x="30" y="70"/>
                    </a:cubicBezTo>
                    <a:lnTo>
                      <a:pt x="30" y="74"/>
                    </a:lnTo>
                    <a:lnTo>
                      <a:pt x="30" y="74"/>
                    </a:lnTo>
                    <a:cubicBezTo>
                      <a:pt x="37" y="71"/>
                      <a:pt x="45" y="70"/>
                      <a:pt x="51" y="70"/>
                    </a:cubicBezTo>
                    <a:cubicBezTo>
                      <a:pt x="57" y="68"/>
                      <a:pt x="63" y="67"/>
                      <a:pt x="69" y="66"/>
                    </a:cubicBezTo>
                    <a:close/>
                    <a:moveTo>
                      <a:pt x="30" y="74"/>
                    </a:moveTo>
                    <a:cubicBezTo>
                      <a:pt x="13" y="80"/>
                      <a:pt x="0" y="90"/>
                      <a:pt x="30" y="90"/>
                    </a:cubicBezTo>
                    <a:lnTo>
                      <a:pt x="30" y="74"/>
                    </a:lnTo>
                    <a:close/>
                    <a:moveTo>
                      <a:pt x="797" y="0"/>
                    </a:moveTo>
                    <a:cubicBezTo>
                      <a:pt x="553" y="0"/>
                      <a:pt x="308" y="20"/>
                      <a:pt x="69" y="66"/>
                    </a:cubicBezTo>
                    <a:lnTo>
                      <a:pt x="69" y="66"/>
                    </a:lnTo>
                    <a:cubicBezTo>
                      <a:pt x="237" y="51"/>
                      <a:pt x="406" y="42"/>
                      <a:pt x="573" y="42"/>
                    </a:cubicBezTo>
                    <a:cubicBezTo>
                      <a:pt x="827" y="42"/>
                      <a:pt x="1079" y="62"/>
                      <a:pt x="1323" y="111"/>
                    </a:cubicBezTo>
                    <a:cubicBezTo>
                      <a:pt x="1719" y="153"/>
                      <a:pt x="2116" y="236"/>
                      <a:pt x="2491" y="382"/>
                    </a:cubicBezTo>
                    <a:cubicBezTo>
                      <a:pt x="2804" y="487"/>
                      <a:pt x="3096" y="674"/>
                      <a:pt x="3346" y="925"/>
                    </a:cubicBezTo>
                    <a:cubicBezTo>
                      <a:pt x="3471" y="1050"/>
                      <a:pt x="3576" y="1175"/>
                      <a:pt x="3659" y="1321"/>
                    </a:cubicBezTo>
                    <a:cubicBezTo>
                      <a:pt x="3742" y="1467"/>
                      <a:pt x="3784" y="1634"/>
                      <a:pt x="3868" y="1780"/>
                    </a:cubicBezTo>
                    <a:cubicBezTo>
                      <a:pt x="3868" y="1784"/>
                      <a:pt x="3873" y="1786"/>
                      <a:pt x="3882" y="1786"/>
                    </a:cubicBezTo>
                    <a:cubicBezTo>
                      <a:pt x="3918" y="1786"/>
                      <a:pt x="4014" y="1755"/>
                      <a:pt x="4014" y="1738"/>
                    </a:cubicBezTo>
                    <a:cubicBezTo>
                      <a:pt x="3993" y="1363"/>
                      <a:pt x="3826" y="1008"/>
                      <a:pt x="3534" y="779"/>
                    </a:cubicBezTo>
                    <a:cubicBezTo>
                      <a:pt x="3263" y="528"/>
                      <a:pt x="2929" y="341"/>
                      <a:pt x="2595" y="236"/>
                    </a:cubicBezTo>
                    <a:cubicBezTo>
                      <a:pt x="2178" y="132"/>
                      <a:pt x="1761" y="49"/>
                      <a:pt x="1323" y="28"/>
                    </a:cubicBezTo>
                    <a:cubicBezTo>
                      <a:pt x="1150" y="11"/>
                      <a:pt x="974" y="0"/>
                      <a:pt x="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7"/>
              <p:cNvSpPr/>
              <p:nvPr/>
            </p:nvSpPr>
            <p:spPr>
              <a:xfrm>
                <a:off x="4850275" y="2849925"/>
                <a:ext cx="97525" cy="27400"/>
              </a:xfrm>
              <a:custGeom>
                <a:rect b="b" l="l" r="r" t="t"/>
                <a:pathLst>
                  <a:path extrusionOk="0" h="1096" w="3901">
                    <a:moveTo>
                      <a:pt x="524" y="0"/>
                    </a:moveTo>
                    <a:cubicBezTo>
                      <a:pt x="307" y="0"/>
                      <a:pt x="62" y="45"/>
                      <a:pt x="0" y="261"/>
                    </a:cubicBezTo>
                    <a:cubicBezTo>
                      <a:pt x="0" y="299"/>
                      <a:pt x="69" y="389"/>
                      <a:pt x="97" y="389"/>
                    </a:cubicBezTo>
                    <a:cubicBezTo>
                      <a:pt x="100" y="389"/>
                      <a:pt x="102" y="388"/>
                      <a:pt x="104" y="386"/>
                    </a:cubicBezTo>
                    <a:cubicBezTo>
                      <a:pt x="209" y="324"/>
                      <a:pt x="313" y="261"/>
                      <a:pt x="438" y="220"/>
                    </a:cubicBezTo>
                    <a:cubicBezTo>
                      <a:pt x="524" y="195"/>
                      <a:pt x="616" y="185"/>
                      <a:pt x="712" y="185"/>
                    </a:cubicBezTo>
                    <a:cubicBezTo>
                      <a:pt x="780" y="185"/>
                      <a:pt x="849" y="190"/>
                      <a:pt x="918" y="199"/>
                    </a:cubicBezTo>
                    <a:cubicBezTo>
                      <a:pt x="1252" y="220"/>
                      <a:pt x="1606" y="261"/>
                      <a:pt x="1961" y="345"/>
                    </a:cubicBezTo>
                    <a:cubicBezTo>
                      <a:pt x="2628" y="491"/>
                      <a:pt x="3296" y="741"/>
                      <a:pt x="3900" y="1096"/>
                    </a:cubicBezTo>
                    <a:cubicBezTo>
                      <a:pt x="3900" y="1096"/>
                      <a:pt x="3880" y="1054"/>
                      <a:pt x="3859" y="1033"/>
                    </a:cubicBezTo>
                    <a:cubicBezTo>
                      <a:pt x="3233" y="637"/>
                      <a:pt x="2545" y="345"/>
                      <a:pt x="1815" y="178"/>
                    </a:cubicBezTo>
                    <a:cubicBezTo>
                      <a:pt x="1460" y="74"/>
                      <a:pt x="1106" y="32"/>
                      <a:pt x="730" y="11"/>
                    </a:cubicBezTo>
                    <a:cubicBezTo>
                      <a:pt x="671" y="6"/>
                      <a:pt x="599" y="0"/>
                      <a:pt x="5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7"/>
              <p:cNvSpPr/>
              <p:nvPr/>
            </p:nvSpPr>
            <p:spPr>
              <a:xfrm>
                <a:off x="4849225" y="2930500"/>
                <a:ext cx="86575" cy="36000"/>
              </a:xfrm>
              <a:custGeom>
                <a:rect b="b" l="l" r="r" t="t"/>
                <a:pathLst>
                  <a:path extrusionOk="0" h="1440" w="3463">
                    <a:moveTo>
                      <a:pt x="3421" y="0"/>
                    </a:moveTo>
                    <a:lnTo>
                      <a:pt x="3421" y="21"/>
                    </a:lnTo>
                    <a:cubicBezTo>
                      <a:pt x="3287" y="8"/>
                      <a:pt x="3152" y="1"/>
                      <a:pt x="3016" y="1"/>
                    </a:cubicBezTo>
                    <a:cubicBezTo>
                      <a:pt x="2520" y="1"/>
                      <a:pt x="2019" y="91"/>
                      <a:pt x="1544" y="271"/>
                    </a:cubicBezTo>
                    <a:cubicBezTo>
                      <a:pt x="1252" y="396"/>
                      <a:pt x="960" y="542"/>
                      <a:pt x="709" y="730"/>
                    </a:cubicBezTo>
                    <a:cubicBezTo>
                      <a:pt x="417" y="897"/>
                      <a:pt x="188" y="1126"/>
                      <a:pt x="0" y="1398"/>
                    </a:cubicBezTo>
                    <a:cubicBezTo>
                      <a:pt x="0" y="1398"/>
                      <a:pt x="105" y="1439"/>
                      <a:pt x="105" y="1439"/>
                    </a:cubicBezTo>
                    <a:cubicBezTo>
                      <a:pt x="376" y="1252"/>
                      <a:pt x="584" y="1001"/>
                      <a:pt x="835" y="813"/>
                    </a:cubicBezTo>
                    <a:cubicBezTo>
                      <a:pt x="1085" y="626"/>
                      <a:pt x="1356" y="480"/>
                      <a:pt x="1648" y="355"/>
                    </a:cubicBezTo>
                    <a:cubicBezTo>
                      <a:pt x="2131" y="140"/>
                      <a:pt x="2659" y="33"/>
                      <a:pt x="3195" y="33"/>
                    </a:cubicBezTo>
                    <a:cubicBezTo>
                      <a:pt x="3284" y="33"/>
                      <a:pt x="3373" y="36"/>
                      <a:pt x="3463" y="42"/>
                    </a:cubicBezTo>
                    <a:cubicBezTo>
                      <a:pt x="3463" y="42"/>
                      <a:pt x="3442" y="21"/>
                      <a:pt x="34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7"/>
              <p:cNvSpPr/>
              <p:nvPr/>
            </p:nvSpPr>
            <p:spPr>
              <a:xfrm>
                <a:off x="5035725" y="2966225"/>
                <a:ext cx="34100" cy="97775"/>
              </a:xfrm>
              <a:custGeom>
                <a:rect b="b" l="l" r="r" t="t"/>
                <a:pathLst>
                  <a:path extrusionOk="0" h="3911" w="1364">
                    <a:moveTo>
                      <a:pt x="14" y="1"/>
                    </a:moveTo>
                    <a:cubicBezTo>
                      <a:pt x="5" y="1"/>
                      <a:pt x="0" y="3"/>
                      <a:pt x="7" y="10"/>
                    </a:cubicBezTo>
                    <a:lnTo>
                      <a:pt x="7" y="31"/>
                    </a:lnTo>
                    <a:cubicBezTo>
                      <a:pt x="404" y="573"/>
                      <a:pt x="696" y="1178"/>
                      <a:pt x="883" y="1846"/>
                    </a:cubicBezTo>
                    <a:cubicBezTo>
                      <a:pt x="967" y="2159"/>
                      <a:pt x="1029" y="2492"/>
                      <a:pt x="1092" y="2826"/>
                    </a:cubicBezTo>
                    <a:cubicBezTo>
                      <a:pt x="1155" y="3181"/>
                      <a:pt x="1175" y="3535"/>
                      <a:pt x="1259" y="3869"/>
                    </a:cubicBezTo>
                    <a:cubicBezTo>
                      <a:pt x="1259" y="3890"/>
                      <a:pt x="1363" y="3911"/>
                      <a:pt x="1363" y="3911"/>
                    </a:cubicBezTo>
                    <a:cubicBezTo>
                      <a:pt x="1342" y="3556"/>
                      <a:pt x="1301" y="3243"/>
                      <a:pt x="1238" y="2909"/>
                    </a:cubicBezTo>
                    <a:cubicBezTo>
                      <a:pt x="1175" y="2555"/>
                      <a:pt x="1092" y="2200"/>
                      <a:pt x="1009" y="1846"/>
                    </a:cubicBezTo>
                    <a:cubicBezTo>
                      <a:pt x="842" y="1178"/>
                      <a:pt x="508" y="553"/>
                      <a:pt x="70" y="10"/>
                    </a:cubicBezTo>
                    <a:cubicBezTo>
                      <a:pt x="70" y="10"/>
                      <a:pt x="33" y="1"/>
                      <a:pt x="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7"/>
              <p:cNvSpPr/>
              <p:nvPr/>
            </p:nvSpPr>
            <p:spPr>
              <a:xfrm>
                <a:off x="4914400" y="3034775"/>
                <a:ext cx="550" cy="25"/>
              </a:xfrm>
              <a:custGeom>
                <a:rect b="b" l="l" r="r" t="t"/>
                <a:pathLst>
                  <a:path extrusionOk="0" h="1" w="22">
                    <a:moveTo>
                      <a:pt x="21" y="1"/>
                    </a:moveTo>
                    <a:lnTo>
                      <a:pt x="1" y="1"/>
                    </a:lnTo>
                    <a:close/>
                  </a:path>
                </a:pathLst>
              </a:custGeom>
              <a:solidFill>
                <a:srgbClr val="8AB2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7"/>
              <p:cNvSpPr/>
              <p:nvPr/>
            </p:nvSpPr>
            <p:spPr>
              <a:xfrm>
                <a:off x="4873200" y="3045725"/>
                <a:ext cx="44350" cy="132475"/>
              </a:xfrm>
              <a:custGeom>
                <a:rect b="b" l="l" r="r" t="t"/>
                <a:pathLst>
                  <a:path extrusionOk="0" h="5299" w="1774">
                    <a:moveTo>
                      <a:pt x="1732" y="1"/>
                    </a:moveTo>
                    <a:cubicBezTo>
                      <a:pt x="1065" y="564"/>
                      <a:pt x="814" y="1440"/>
                      <a:pt x="606" y="2253"/>
                    </a:cubicBezTo>
                    <a:cubicBezTo>
                      <a:pt x="481" y="2733"/>
                      <a:pt x="355" y="3233"/>
                      <a:pt x="272" y="3734"/>
                    </a:cubicBezTo>
                    <a:cubicBezTo>
                      <a:pt x="147" y="4235"/>
                      <a:pt x="43" y="4756"/>
                      <a:pt x="1" y="5298"/>
                    </a:cubicBezTo>
                    <a:lnTo>
                      <a:pt x="147" y="5298"/>
                    </a:lnTo>
                    <a:cubicBezTo>
                      <a:pt x="251" y="4798"/>
                      <a:pt x="293" y="4297"/>
                      <a:pt x="376" y="3797"/>
                    </a:cubicBezTo>
                    <a:cubicBezTo>
                      <a:pt x="481" y="3296"/>
                      <a:pt x="585" y="2816"/>
                      <a:pt x="710" y="2316"/>
                    </a:cubicBezTo>
                    <a:cubicBezTo>
                      <a:pt x="919" y="1502"/>
                      <a:pt x="1148" y="647"/>
                      <a:pt x="1774" y="21"/>
                    </a:cubicBezTo>
                    <a:lnTo>
                      <a:pt x="1711" y="21"/>
                    </a:lnTo>
                    <a:lnTo>
                      <a:pt x="17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7"/>
              <p:cNvSpPr/>
              <p:nvPr/>
            </p:nvSpPr>
            <p:spPr>
              <a:xfrm>
                <a:off x="4970100" y="3015900"/>
                <a:ext cx="32975" cy="108175"/>
              </a:xfrm>
              <a:custGeom>
                <a:rect b="b" l="l" r="r" t="t"/>
                <a:pathLst>
                  <a:path extrusionOk="0" h="4327" w="1319">
                    <a:moveTo>
                      <a:pt x="1" y="0"/>
                    </a:moveTo>
                    <a:cubicBezTo>
                      <a:pt x="0" y="0"/>
                      <a:pt x="1" y="2"/>
                      <a:pt x="4" y="5"/>
                    </a:cubicBezTo>
                    <a:cubicBezTo>
                      <a:pt x="380" y="651"/>
                      <a:pt x="672" y="1319"/>
                      <a:pt x="880" y="2028"/>
                    </a:cubicBezTo>
                    <a:cubicBezTo>
                      <a:pt x="964" y="2382"/>
                      <a:pt x="1047" y="2716"/>
                      <a:pt x="1110" y="3071"/>
                    </a:cubicBezTo>
                    <a:cubicBezTo>
                      <a:pt x="1151" y="3467"/>
                      <a:pt x="1172" y="3863"/>
                      <a:pt x="1214" y="4260"/>
                    </a:cubicBezTo>
                    <a:cubicBezTo>
                      <a:pt x="1214" y="4278"/>
                      <a:pt x="1276" y="4326"/>
                      <a:pt x="1293" y="4326"/>
                    </a:cubicBezTo>
                    <a:cubicBezTo>
                      <a:pt x="1296" y="4326"/>
                      <a:pt x="1297" y="4325"/>
                      <a:pt x="1297" y="4322"/>
                    </a:cubicBezTo>
                    <a:cubicBezTo>
                      <a:pt x="1318" y="3571"/>
                      <a:pt x="1214" y="2800"/>
                      <a:pt x="985" y="2090"/>
                    </a:cubicBezTo>
                    <a:cubicBezTo>
                      <a:pt x="776" y="1360"/>
                      <a:pt x="463" y="672"/>
                      <a:pt x="67" y="46"/>
                    </a:cubicBezTo>
                    <a:cubicBezTo>
                      <a:pt x="67" y="46"/>
                      <a:pt x="6"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7"/>
              <p:cNvSpPr/>
              <p:nvPr/>
            </p:nvSpPr>
            <p:spPr>
              <a:xfrm>
                <a:off x="4936300" y="3143750"/>
                <a:ext cx="43825" cy="76675"/>
              </a:xfrm>
              <a:custGeom>
                <a:rect b="b" l="l" r="r" t="t"/>
                <a:pathLst>
                  <a:path extrusionOk="0" h="3067" w="1753">
                    <a:moveTo>
                      <a:pt x="1" y="1"/>
                    </a:moveTo>
                    <a:lnTo>
                      <a:pt x="1" y="1"/>
                    </a:lnTo>
                    <a:cubicBezTo>
                      <a:pt x="188" y="543"/>
                      <a:pt x="418" y="1064"/>
                      <a:pt x="689" y="1565"/>
                    </a:cubicBezTo>
                    <a:cubicBezTo>
                      <a:pt x="960" y="2087"/>
                      <a:pt x="1273" y="2587"/>
                      <a:pt x="1669" y="3025"/>
                    </a:cubicBezTo>
                    <a:cubicBezTo>
                      <a:pt x="1690" y="3046"/>
                      <a:pt x="1732" y="3046"/>
                      <a:pt x="1753" y="3067"/>
                    </a:cubicBezTo>
                    <a:cubicBezTo>
                      <a:pt x="1607" y="2858"/>
                      <a:pt x="1461" y="2650"/>
                      <a:pt x="1315" y="2441"/>
                    </a:cubicBezTo>
                    <a:cubicBezTo>
                      <a:pt x="1148" y="2191"/>
                      <a:pt x="981" y="1920"/>
                      <a:pt x="835" y="1649"/>
                    </a:cubicBezTo>
                    <a:cubicBezTo>
                      <a:pt x="543" y="1127"/>
                      <a:pt x="293" y="606"/>
                      <a:pt x="84" y="42"/>
                    </a:cubicBezTo>
                    <a:cubicBezTo>
                      <a:pt x="84" y="22"/>
                      <a:pt x="21" y="2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7"/>
              <p:cNvSpPr/>
              <p:nvPr/>
            </p:nvSpPr>
            <p:spPr>
              <a:xfrm>
                <a:off x="4910750" y="3106725"/>
                <a:ext cx="17750" cy="180975"/>
              </a:xfrm>
              <a:custGeom>
                <a:rect b="b" l="l" r="r" t="t"/>
                <a:pathLst>
                  <a:path extrusionOk="0" h="7239" w="710">
                    <a:moveTo>
                      <a:pt x="167" y="1"/>
                    </a:moveTo>
                    <a:lnTo>
                      <a:pt x="167" y="1"/>
                    </a:lnTo>
                    <a:cubicBezTo>
                      <a:pt x="1" y="2420"/>
                      <a:pt x="188" y="4861"/>
                      <a:pt x="689" y="7238"/>
                    </a:cubicBezTo>
                    <a:lnTo>
                      <a:pt x="710" y="7238"/>
                    </a:lnTo>
                    <a:cubicBezTo>
                      <a:pt x="251" y="4861"/>
                      <a:pt x="84" y="2441"/>
                      <a:pt x="230" y="22"/>
                    </a:cubicBezTo>
                    <a:cubicBezTo>
                      <a:pt x="230" y="1"/>
                      <a:pt x="167"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7"/>
              <p:cNvSpPr/>
              <p:nvPr/>
            </p:nvSpPr>
            <p:spPr>
              <a:xfrm>
                <a:off x="4924300" y="2906500"/>
                <a:ext cx="54775" cy="119950"/>
              </a:xfrm>
              <a:custGeom>
                <a:rect b="b" l="l" r="r" t="t"/>
                <a:pathLst>
                  <a:path extrusionOk="0" h="4798" w="2191">
                    <a:moveTo>
                      <a:pt x="2191" y="1"/>
                    </a:moveTo>
                    <a:cubicBezTo>
                      <a:pt x="1586" y="668"/>
                      <a:pt x="1106" y="1440"/>
                      <a:pt x="773" y="2274"/>
                    </a:cubicBezTo>
                    <a:cubicBezTo>
                      <a:pt x="606" y="2691"/>
                      <a:pt x="460" y="3129"/>
                      <a:pt x="335" y="3546"/>
                    </a:cubicBezTo>
                    <a:cubicBezTo>
                      <a:pt x="272" y="3734"/>
                      <a:pt x="209" y="3943"/>
                      <a:pt x="147" y="4130"/>
                    </a:cubicBezTo>
                    <a:cubicBezTo>
                      <a:pt x="63" y="4339"/>
                      <a:pt x="22" y="4568"/>
                      <a:pt x="1" y="4798"/>
                    </a:cubicBezTo>
                    <a:lnTo>
                      <a:pt x="84" y="4798"/>
                    </a:lnTo>
                    <a:cubicBezTo>
                      <a:pt x="168" y="4589"/>
                      <a:pt x="251" y="4381"/>
                      <a:pt x="293" y="4172"/>
                    </a:cubicBezTo>
                    <a:cubicBezTo>
                      <a:pt x="355" y="3964"/>
                      <a:pt x="418" y="3755"/>
                      <a:pt x="460" y="3567"/>
                    </a:cubicBezTo>
                    <a:cubicBezTo>
                      <a:pt x="585" y="3129"/>
                      <a:pt x="731" y="2691"/>
                      <a:pt x="898" y="2253"/>
                    </a:cubicBezTo>
                    <a:cubicBezTo>
                      <a:pt x="1169" y="1419"/>
                      <a:pt x="1607" y="668"/>
                      <a:pt x="2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7"/>
              <p:cNvSpPr/>
              <p:nvPr/>
            </p:nvSpPr>
            <p:spPr>
              <a:xfrm>
                <a:off x="4829925" y="2993575"/>
                <a:ext cx="78775" cy="77200"/>
              </a:xfrm>
              <a:custGeom>
                <a:rect b="b" l="l" r="r" t="t"/>
                <a:pathLst>
                  <a:path extrusionOk="0" h="3088" w="3151">
                    <a:moveTo>
                      <a:pt x="3108" y="1"/>
                    </a:moveTo>
                    <a:cubicBezTo>
                      <a:pt x="1669" y="418"/>
                      <a:pt x="355" y="1523"/>
                      <a:pt x="1" y="3046"/>
                    </a:cubicBezTo>
                    <a:cubicBezTo>
                      <a:pt x="1" y="3046"/>
                      <a:pt x="105" y="3088"/>
                      <a:pt x="105" y="3088"/>
                    </a:cubicBezTo>
                    <a:cubicBezTo>
                      <a:pt x="689" y="1732"/>
                      <a:pt x="1711" y="522"/>
                      <a:pt x="3150" y="22"/>
                    </a:cubicBezTo>
                    <a:cubicBezTo>
                      <a:pt x="3150" y="22"/>
                      <a:pt x="3129" y="1"/>
                      <a:pt x="31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7"/>
              <p:cNvSpPr/>
              <p:nvPr/>
            </p:nvSpPr>
            <p:spPr>
              <a:xfrm>
                <a:off x="5108975" y="3220750"/>
                <a:ext cx="430125" cy="61475"/>
              </a:xfrm>
              <a:custGeom>
                <a:rect b="b" l="l" r="r" t="t"/>
                <a:pathLst>
                  <a:path extrusionOk="0" h="2459" w="17205">
                    <a:moveTo>
                      <a:pt x="206" y="0"/>
                    </a:moveTo>
                    <a:cubicBezTo>
                      <a:pt x="91" y="0"/>
                      <a:pt x="0" y="157"/>
                      <a:pt x="102" y="258"/>
                    </a:cubicBezTo>
                    <a:cubicBezTo>
                      <a:pt x="477" y="592"/>
                      <a:pt x="915" y="863"/>
                      <a:pt x="1395" y="1009"/>
                    </a:cubicBezTo>
                    <a:cubicBezTo>
                      <a:pt x="1916" y="1217"/>
                      <a:pt x="2459" y="1405"/>
                      <a:pt x="2980" y="1551"/>
                    </a:cubicBezTo>
                    <a:cubicBezTo>
                      <a:pt x="4065" y="1864"/>
                      <a:pt x="5149" y="2073"/>
                      <a:pt x="6255" y="2219"/>
                    </a:cubicBezTo>
                    <a:cubicBezTo>
                      <a:pt x="7586" y="2379"/>
                      <a:pt x="8924" y="2459"/>
                      <a:pt x="10261" y="2459"/>
                    </a:cubicBezTo>
                    <a:cubicBezTo>
                      <a:pt x="11187" y="2459"/>
                      <a:pt x="12112" y="2421"/>
                      <a:pt x="13033" y="2344"/>
                    </a:cubicBezTo>
                    <a:cubicBezTo>
                      <a:pt x="14327" y="2260"/>
                      <a:pt x="15620" y="2156"/>
                      <a:pt x="16892" y="2010"/>
                    </a:cubicBezTo>
                    <a:cubicBezTo>
                      <a:pt x="17193" y="1990"/>
                      <a:pt x="17205" y="1528"/>
                      <a:pt x="16928" y="1528"/>
                    </a:cubicBezTo>
                    <a:cubicBezTo>
                      <a:pt x="16917" y="1528"/>
                      <a:pt x="16905" y="1529"/>
                      <a:pt x="16892" y="1530"/>
                    </a:cubicBezTo>
                    <a:cubicBezTo>
                      <a:pt x="14534" y="1733"/>
                      <a:pt x="12152" y="1967"/>
                      <a:pt x="9781" y="1967"/>
                    </a:cubicBezTo>
                    <a:cubicBezTo>
                      <a:pt x="7769" y="1967"/>
                      <a:pt x="5766" y="1799"/>
                      <a:pt x="3794" y="1301"/>
                    </a:cubicBezTo>
                    <a:cubicBezTo>
                      <a:pt x="2584" y="1030"/>
                      <a:pt x="1395" y="592"/>
                      <a:pt x="289" y="29"/>
                    </a:cubicBezTo>
                    <a:cubicBezTo>
                      <a:pt x="262" y="9"/>
                      <a:pt x="233" y="0"/>
                      <a:pt x="2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7"/>
              <p:cNvSpPr/>
              <p:nvPr/>
            </p:nvSpPr>
            <p:spPr>
              <a:xfrm>
                <a:off x="5554725" y="3219375"/>
                <a:ext cx="159075" cy="44850"/>
              </a:xfrm>
              <a:custGeom>
                <a:rect b="b" l="l" r="r" t="t"/>
                <a:pathLst>
                  <a:path extrusionOk="0" h="1794" w="6363">
                    <a:moveTo>
                      <a:pt x="6154" y="0"/>
                    </a:moveTo>
                    <a:cubicBezTo>
                      <a:pt x="5924" y="21"/>
                      <a:pt x="5716" y="104"/>
                      <a:pt x="5570" y="271"/>
                    </a:cubicBezTo>
                    <a:cubicBezTo>
                      <a:pt x="5340" y="417"/>
                      <a:pt x="5132" y="563"/>
                      <a:pt x="4902" y="688"/>
                    </a:cubicBezTo>
                    <a:cubicBezTo>
                      <a:pt x="4443" y="960"/>
                      <a:pt x="3964" y="1147"/>
                      <a:pt x="3442" y="1231"/>
                    </a:cubicBezTo>
                    <a:cubicBezTo>
                      <a:pt x="2358" y="1418"/>
                      <a:pt x="1252" y="1523"/>
                      <a:pt x="147" y="1585"/>
                    </a:cubicBezTo>
                    <a:cubicBezTo>
                      <a:pt x="1" y="1585"/>
                      <a:pt x="1" y="1794"/>
                      <a:pt x="147" y="1794"/>
                    </a:cubicBezTo>
                    <a:cubicBezTo>
                      <a:pt x="1273" y="1794"/>
                      <a:pt x="2399" y="1710"/>
                      <a:pt x="3526" y="1564"/>
                    </a:cubicBezTo>
                    <a:cubicBezTo>
                      <a:pt x="4047" y="1481"/>
                      <a:pt x="4548" y="1335"/>
                      <a:pt x="5027" y="1106"/>
                    </a:cubicBezTo>
                    <a:cubicBezTo>
                      <a:pt x="5257" y="1001"/>
                      <a:pt x="5486" y="876"/>
                      <a:pt x="5716" y="751"/>
                    </a:cubicBezTo>
                    <a:cubicBezTo>
                      <a:pt x="5924" y="605"/>
                      <a:pt x="6216" y="501"/>
                      <a:pt x="6300" y="250"/>
                    </a:cubicBezTo>
                    <a:cubicBezTo>
                      <a:pt x="6362" y="125"/>
                      <a:pt x="6279" y="0"/>
                      <a:pt x="61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7"/>
              <p:cNvSpPr/>
              <p:nvPr/>
            </p:nvSpPr>
            <p:spPr>
              <a:xfrm>
                <a:off x="5266550" y="4058975"/>
                <a:ext cx="311675" cy="41225"/>
              </a:xfrm>
              <a:custGeom>
                <a:rect b="b" l="l" r="r" t="t"/>
                <a:pathLst>
                  <a:path extrusionOk="0" h="1649" w="12467">
                    <a:moveTo>
                      <a:pt x="12095" y="1"/>
                    </a:moveTo>
                    <a:cubicBezTo>
                      <a:pt x="11900" y="1"/>
                      <a:pt x="11749" y="99"/>
                      <a:pt x="11528" y="184"/>
                    </a:cubicBezTo>
                    <a:cubicBezTo>
                      <a:pt x="11277" y="289"/>
                      <a:pt x="11090" y="351"/>
                      <a:pt x="10881" y="435"/>
                    </a:cubicBezTo>
                    <a:cubicBezTo>
                      <a:pt x="10401" y="602"/>
                      <a:pt x="9922" y="706"/>
                      <a:pt x="9421" y="810"/>
                    </a:cubicBezTo>
                    <a:cubicBezTo>
                      <a:pt x="8637" y="944"/>
                      <a:pt x="7826" y="1010"/>
                      <a:pt x="7020" y="1010"/>
                    </a:cubicBezTo>
                    <a:cubicBezTo>
                      <a:pt x="6819" y="1010"/>
                      <a:pt x="6618" y="1006"/>
                      <a:pt x="6418" y="998"/>
                    </a:cubicBezTo>
                    <a:cubicBezTo>
                      <a:pt x="5416" y="956"/>
                      <a:pt x="4415" y="852"/>
                      <a:pt x="3435" y="727"/>
                    </a:cubicBezTo>
                    <a:cubicBezTo>
                      <a:pt x="2392" y="602"/>
                      <a:pt x="1287" y="560"/>
                      <a:pt x="244" y="351"/>
                    </a:cubicBezTo>
                    <a:cubicBezTo>
                      <a:pt x="237" y="350"/>
                      <a:pt x="230" y="350"/>
                      <a:pt x="223" y="350"/>
                    </a:cubicBezTo>
                    <a:cubicBezTo>
                      <a:pt x="88" y="350"/>
                      <a:pt x="0" y="542"/>
                      <a:pt x="139" y="602"/>
                    </a:cubicBezTo>
                    <a:cubicBezTo>
                      <a:pt x="1141" y="1040"/>
                      <a:pt x="2225" y="1206"/>
                      <a:pt x="3310" y="1352"/>
                    </a:cubicBezTo>
                    <a:cubicBezTo>
                      <a:pt x="4353" y="1498"/>
                      <a:pt x="5375" y="1582"/>
                      <a:pt x="6418" y="1644"/>
                    </a:cubicBezTo>
                    <a:cubicBezTo>
                      <a:pt x="6543" y="1647"/>
                      <a:pt x="6670" y="1648"/>
                      <a:pt x="6796" y="1648"/>
                    </a:cubicBezTo>
                    <a:cubicBezTo>
                      <a:pt x="7696" y="1648"/>
                      <a:pt x="8606" y="1582"/>
                      <a:pt x="9484" y="1436"/>
                    </a:cubicBezTo>
                    <a:cubicBezTo>
                      <a:pt x="10005" y="1352"/>
                      <a:pt x="10547" y="1227"/>
                      <a:pt x="11048" y="1060"/>
                    </a:cubicBezTo>
                    <a:cubicBezTo>
                      <a:pt x="11319" y="977"/>
                      <a:pt x="11569" y="873"/>
                      <a:pt x="11820" y="768"/>
                    </a:cubicBezTo>
                    <a:cubicBezTo>
                      <a:pt x="12070" y="664"/>
                      <a:pt x="12258" y="622"/>
                      <a:pt x="12383" y="393"/>
                    </a:cubicBezTo>
                    <a:cubicBezTo>
                      <a:pt x="12466" y="247"/>
                      <a:pt x="12383" y="59"/>
                      <a:pt x="12237" y="18"/>
                    </a:cubicBezTo>
                    <a:cubicBezTo>
                      <a:pt x="12187" y="6"/>
                      <a:pt x="12140" y="1"/>
                      <a:pt x="120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7"/>
              <p:cNvSpPr/>
              <p:nvPr/>
            </p:nvSpPr>
            <p:spPr>
              <a:xfrm>
                <a:off x="5141225" y="3415425"/>
                <a:ext cx="512375" cy="58275"/>
              </a:xfrm>
              <a:custGeom>
                <a:rect b="b" l="l" r="r" t="t"/>
                <a:pathLst>
                  <a:path extrusionOk="0" h="2331" w="20495">
                    <a:moveTo>
                      <a:pt x="251" y="1"/>
                    </a:moveTo>
                    <a:cubicBezTo>
                      <a:pt x="84" y="1"/>
                      <a:pt x="1" y="209"/>
                      <a:pt x="126" y="313"/>
                    </a:cubicBezTo>
                    <a:cubicBezTo>
                      <a:pt x="355" y="501"/>
                      <a:pt x="605" y="626"/>
                      <a:pt x="877" y="689"/>
                    </a:cubicBezTo>
                    <a:cubicBezTo>
                      <a:pt x="1231" y="814"/>
                      <a:pt x="1565" y="939"/>
                      <a:pt x="1920" y="1043"/>
                    </a:cubicBezTo>
                    <a:cubicBezTo>
                      <a:pt x="2566" y="1231"/>
                      <a:pt x="3234" y="1419"/>
                      <a:pt x="3901" y="1586"/>
                    </a:cubicBezTo>
                    <a:cubicBezTo>
                      <a:pt x="6067" y="2084"/>
                      <a:pt x="8277" y="2331"/>
                      <a:pt x="10490" y="2331"/>
                    </a:cubicBezTo>
                    <a:cubicBezTo>
                      <a:pt x="12263" y="2331"/>
                      <a:pt x="14037" y="2172"/>
                      <a:pt x="15790" y="1857"/>
                    </a:cubicBezTo>
                    <a:cubicBezTo>
                      <a:pt x="17292" y="1586"/>
                      <a:pt x="18773" y="1189"/>
                      <a:pt x="20212" y="647"/>
                    </a:cubicBezTo>
                    <a:cubicBezTo>
                      <a:pt x="20494" y="553"/>
                      <a:pt x="20420" y="153"/>
                      <a:pt x="20172" y="153"/>
                    </a:cubicBezTo>
                    <a:cubicBezTo>
                      <a:pt x="20145" y="153"/>
                      <a:pt x="20117" y="157"/>
                      <a:pt x="20087" y="167"/>
                    </a:cubicBezTo>
                    <a:cubicBezTo>
                      <a:pt x="17563" y="1002"/>
                      <a:pt x="14976" y="1544"/>
                      <a:pt x="12328" y="1753"/>
                    </a:cubicBezTo>
                    <a:cubicBezTo>
                      <a:pt x="11713" y="1792"/>
                      <a:pt x="11099" y="1811"/>
                      <a:pt x="10486" y="1811"/>
                    </a:cubicBezTo>
                    <a:cubicBezTo>
                      <a:pt x="8475" y="1811"/>
                      <a:pt x="6472" y="1600"/>
                      <a:pt x="4506" y="1169"/>
                    </a:cubicBezTo>
                    <a:cubicBezTo>
                      <a:pt x="3797" y="1023"/>
                      <a:pt x="3088" y="835"/>
                      <a:pt x="2399" y="626"/>
                    </a:cubicBezTo>
                    <a:cubicBezTo>
                      <a:pt x="2024" y="522"/>
                      <a:pt x="1669" y="418"/>
                      <a:pt x="1294" y="293"/>
                    </a:cubicBezTo>
                    <a:cubicBezTo>
                      <a:pt x="960" y="147"/>
                      <a:pt x="626" y="42"/>
                      <a:pt x="2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7"/>
              <p:cNvSpPr/>
              <p:nvPr/>
            </p:nvSpPr>
            <p:spPr>
              <a:xfrm>
                <a:off x="5117775" y="3486900"/>
                <a:ext cx="26600" cy="118750"/>
              </a:xfrm>
              <a:custGeom>
                <a:rect b="b" l="l" r="r" t="t"/>
                <a:pathLst>
                  <a:path extrusionOk="0" h="4750" w="1064">
                    <a:moveTo>
                      <a:pt x="552" y="0"/>
                    </a:moveTo>
                    <a:cubicBezTo>
                      <a:pt x="482" y="0"/>
                      <a:pt x="410" y="27"/>
                      <a:pt x="355" y="82"/>
                    </a:cubicBezTo>
                    <a:cubicBezTo>
                      <a:pt x="229" y="228"/>
                      <a:pt x="125" y="395"/>
                      <a:pt x="83" y="562"/>
                    </a:cubicBezTo>
                    <a:cubicBezTo>
                      <a:pt x="21" y="771"/>
                      <a:pt x="0" y="979"/>
                      <a:pt x="21" y="1188"/>
                    </a:cubicBezTo>
                    <a:cubicBezTo>
                      <a:pt x="0" y="1584"/>
                      <a:pt x="0" y="1980"/>
                      <a:pt x="0" y="2377"/>
                    </a:cubicBezTo>
                    <a:cubicBezTo>
                      <a:pt x="0" y="2794"/>
                      <a:pt x="42" y="3190"/>
                      <a:pt x="83" y="3586"/>
                    </a:cubicBezTo>
                    <a:cubicBezTo>
                      <a:pt x="125" y="3774"/>
                      <a:pt x="167" y="3962"/>
                      <a:pt x="229" y="4150"/>
                    </a:cubicBezTo>
                    <a:cubicBezTo>
                      <a:pt x="250" y="4337"/>
                      <a:pt x="313" y="4525"/>
                      <a:pt x="459" y="4671"/>
                    </a:cubicBezTo>
                    <a:cubicBezTo>
                      <a:pt x="511" y="4723"/>
                      <a:pt x="579" y="4749"/>
                      <a:pt x="647" y="4749"/>
                    </a:cubicBezTo>
                    <a:cubicBezTo>
                      <a:pt x="714" y="4749"/>
                      <a:pt x="782" y="4723"/>
                      <a:pt x="834" y="4671"/>
                    </a:cubicBezTo>
                    <a:cubicBezTo>
                      <a:pt x="939" y="4525"/>
                      <a:pt x="980" y="4337"/>
                      <a:pt x="980" y="4150"/>
                    </a:cubicBezTo>
                    <a:cubicBezTo>
                      <a:pt x="1001" y="3962"/>
                      <a:pt x="1043" y="3774"/>
                      <a:pt x="1043" y="3586"/>
                    </a:cubicBezTo>
                    <a:cubicBezTo>
                      <a:pt x="1064" y="3190"/>
                      <a:pt x="1064" y="2815"/>
                      <a:pt x="1043" y="2418"/>
                    </a:cubicBezTo>
                    <a:cubicBezTo>
                      <a:pt x="1022" y="2043"/>
                      <a:pt x="1022" y="1647"/>
                      <a:pt x="1022" y="1271"/>
                    </a:cubicBezTo>
                    <a:cubicBezTo>
                      <a:pt x="1022" y="875"/>
                      <a:pt x="1022" y="500"/>
                      <a:pt x="772" y="124"/>
                    </a:cubicBezTo>
                    <a:cubicBezTo>
                      <a:pt x="725" y="43"/>
                      <a:pt x="640"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7"/>
              <p:cNvSpPr/>
              <p:nvPr/>
            </p:nvSpPr>
            <p:spPr>
              <a:xfrm>
                <a:off x="5127150" y="3640650"/>
                <a:ext cx="81375" cy="295325"/>
              </a:xfrm>
              <a:custGeom>
                <a:rect b="b" l="l" r="r" t="t"/>
                <a:pathLst>
                  <a:path extrusionOk="0" h="11813" w="3255">
                    <a:moveTo>
                      <a:pt x="502" y="1"/>
                    </a:moveTo>
                    <a:cubicBezTo>
                      <a:pt x="381" y="1"/>
                      <a:pt x="267" y="56"/>
                      <a:pt x="209" y="190"/>
                    </a:cubicBezTo>
                    <a:cubicBezTo>
                      <a:pt x="0" y="669"/>
                      <a:pt x="42" y="1191"/>
                      <a:pt x="105" y="1733"/>
                    </a:cubicBezTo>
                    <a:cubicBezTo>
                      <a:pt x="167" y="2255"/>
                      <a:pt x="230" y="2713"/>
                      <a:pt x="292" y="3214"/>
                    </a:cubicBezTo>
                    <a:cubicBezTo>
                      <a:pt x="438" y="4215"/>
                      <a:pt x="605" y="5237"/>
                      <a:pt x="814" y="6217"/>
                    </a:cubicBezTo>
                    <a:cubicBezTo>
                      <a:pt x="1022" y="7219"/>
                      <a:pt x="1273" y="8199"/>
                      <a:pt x="1544" y="9138"/>
                    </a:cubicBezTo>
                    <a:cubicBezTo>
                      <a:pt x="1815" y="10076"/>
                      <a:pt x="2086" y="11015"/>
                      <a:pt x="2775" y="11745"/>
                    </a:cubicBezTo>
                    <a:cubicBezTo>
                      <a:pt x="2822" y="11792"/>
                      <a:pt x="2879" y="11813"/>
                      <a:pt x="2936" y="11813"/>
                    </a:cubicBezTo>
                    <a:cubicBezTo>
                      <a:pt x="3056" y="11813"/>
                      <a:pt x="3171" y="11719"/>
                      <a:pt x="3171" y="11578"/>
                    </a:cubicBezTo>
                    <a:cubicBezTo>
                      <a:pt x="3254" y="10639"/>
                      <a:pt x="2941" y="9742"/>
                      <a:pt x="2670" y="8846"/>
                    </a:cubicBezTo>
                    <a:cubicBezTo>
                      <a:pt x="2420" y="7886"/>
                      <a:pt x="2170" y="6927"/>
                      <a:pt x="1961" y="5967"/>
                    </a:cubicBezTo>
                    <a:cubicBezTo>
                      <a:pt x="1753" y="5008"/>
                      <a:pt x="1586" y="4048"/>
                      <a:pt x="1440" y="3110"/>
                    </a:cubicBezTo>
                    <a:cubicBezTo>
                      <a:pt x="1356" y="2630"/>
                      <a:pt x="1294" y="2150"/>
                      <a:pt x="1231" y="1671"/>
                    </a:cubicBezTo>
                    <a:cubicBezTo>
                      <a:pt x="1168" y="1170"/>
                      <a:pt x="1168" y="628"/>
                      <a:pt x="876" y="190"/>
                    </a:cubicBezTo>
                    <a:cubicBezTo>
                      <a:pt x="798" y="77"/>
                      <a:pt x="645" y="1"/>
                      <a:pt x="5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6" name="Google Shape;2196;p27"/>
          <p:cNvGrpSpPr/>
          <p:nvPr/>
        </p:nvGrpSpPr>
        <p:grpSpPr>
          <a:xfrm>
            <a:off x="8477676" y="3811853"/>
            <a:ext cx="1079326" cy="928537"/>
            <a:chOff x="717241" y="3868426"/>
            <a:chExt cx="1024515" cy="881299"/>
          </a:xfrm>
        </p:grpSpPr>
        <p:sp>
          <p:nvSpPr>
            <p:cNvPr id="2197" name="Google Shape;2197;p27"/>
            <p:cNvSpPr/>
            <p:nvPr/>
          </p:nvSpPr>
          <p:spPr>
            <a:xfrm>
              <a:off x="717250" y="4648925"/>
              <a:ext cx="1024500" cy="100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8" name="Google Shape;2198;p27"/>
            <p:cNvGrpSpPr/>
            <p:nvPr/>
          </p:nvGrpSpPr>
          <p:grpSpPr>
            <a:xfrm rot="-120611">
              <a:off x="731136" y="3885658"/>
              <a:ext cx="996726" cy="809720"/>
              <a:chOff x="7760931" y="2997007"/>
              <a:chExt cx="1235411" cy="1003624"/>
            </a:xfrm>
          </p:grpSpPr>
          <p:sp>
            <p:nvSpPr>
              <p:cNvPr id="2199" name="Google Shape;2199;p27"/>
              <p:cNvSpPr/>
              <p:nvPr/>
            </p:nvSpPr>
            <p:spPr>
              <a:xfrm>
                <a:off x="7765913" y="3161537"/>
                <a:ext cx="1230429" cy="839093"/>
              </a:xfrm>
              <a:custGeom>
                <a:rect b="b" l="l" r="r" t="t"/>
                <a:pathLst>
                  <a:path extrusionOk="0" h="6737" w="9879">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7"/>
              <p:cNvSpPr/>
              <p:nvPr/>
            </p:nvSpPr>
            <p:spPr>
              <a:xfrm>
                <a:off x="7760931" y="3125418"/>
                <a:ext cx="1184471" cy="825891"/>
              </a:xfrm>
              <a:custGeom>
                <a:rect b="b" l="l" r="r" t="t"/>
                <a:pathLst>
                  <a:path extrusionOk="0" h="6631" w="951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7"/>
              <p:cNvSpPr/>
              <p:nvPr/>
            </p:nvSpPr>
            <p:spPr>
              <a:xfrm>
                <a:off x="7775753" y="3125418"/>
                <a:ext cx="1169649" cy="516758"/>
              </a:xfrm>
              <a:custGeom>
                <a:rect b="b" l="l" r="r" t="t"/>
                <a:pathLst>
                  <a:path extrusionOk="0" h="4149" w="9391">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7"/>
              <p:cNvSpPr/>
              <p:nvPr/>
            </p:nvSpPr>
            <p:spPr>
              <a:xfrm>
                <a:off x="8201714" y="2997007"/>
                <a:ext cx="350484" cy="176238"/>
              </a:xfrm>
              <a:custGeom>
                <a:rect b="b" l="l" r="r" t="t"/>
                <a:pathLst>
                  <a:path extrusionOk="0" h="1415" w="2814">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7"/>
              <p:cNvSpPr/>
              <p:nvPr/>
            </p:nvSpPr>
            <p:spPr>
              <a:xfrm>
                <a:off x="8226375" y="3319218"/>
                <a:ext cx="309382" cy="120440"/>
              </a:xfrm>
              <a:custGeom>
                <a:rect b="b" l="l" r="r" t="t"/>
                <a:pathLst>
                  <a:path extrusionOk="0" h="967" w="2484">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7"/>
              <p:cNvSpPr/>
              <p:nvPr/>
            </p:nvSpPr>
            <p:spPr>
              <a:xfrm>
                <a:off x="7936921" y="3122055"/>
                <a:ext cx="90548" cy="635080"/>
              </a:xfrm>
              <a:custGeom>
                <a:rect b="b" l="l" r="r" t="t"/>
                <a:pathLst>
                  <a:path extrusionOk="0" h="5099" w="727">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7"/>
              <p:cNvSpPr/>
              <p:nvPr/>
            </p:nvSpPr>
            <p:spPr>
              <a:xfrm>
                <a:off x="8739645" y="3143477"/>
                <a:ext cx="88929" cy="633586"/>
              </a:xfrm>
              <a:custGeom>
                <a:rect b="b" l="l" r="r" t="t"/>
                <a:pathLst>
                  <a:path extrusionOk="0" h="5087" w="714">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7"/>
              <p:cNvSpPr/>
              <p:nvPr/>
            </p:nvSpPr>
            <p:spPr>
              <a:xfrm>
                <a:off x="7920480" y="3608796"/>
                <a:ext cx="123429" cy="39731"/>
              </a:xfrm>
              <a:custGeom>
                <a:rect b="b" l="l" r="r" t="t"/>
                <a:pathLst>
                  <a:path extrusionOk="0" h="319" w="991">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7"/>
              <p:cNvSpPr/>
              <p:nvPr/>
            </p:nvSpPr>
            <p:spPr>
              <a:xfrm>
                <a:off x="8714984" y="3640183"/>
                <a:ext cx="123429" cy="39607"/>
              </a:xfrm>
              <a:custGeom>
                <a:rect b="b" l="l" r="r" t="t"/>
                <a:pathLst>
                  <a:path extrusionOk="0" h="318" w="991">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7"/>
              <p:cNvSpPr/>
              <p:nvPr/>
            </p:nvSpPr>
            <p:spPr>
              <a:xfrm>
                <a:off x="8303720" y="3556236"/>
                <a:ext cx="174495" cy="146720"/>
              </a:xfrm>
              <a:custGeom>
                <a:rect b="b" l="l" r="r" t="t"/>
                <a:pathLst>
                  <a:path extrusionOk="0" h="1178" w="1401">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2209" name="Shape 2209"/>
        <p:cNvGrpSpPr/>
        <p:nvPr/>
      </p:nvGrpSpPr>
      <p:grpSpPr>
        <a:xfrm>
          <a:off x="0" y="0"/>
          <a:ext cx="0" cy="0"/>
          <a:chOff x="0" y="0"/>
          <a:chExt cx="0" cy="0"/>
        </a:xfrm>
      </p:grpSpPr>
      <p:sp>
        <p:nvSpPr>
          <p:cNvPr id="2210" name="Google Shape;2210;p28"/>
          <p:cNvSpPr txBox="1"/>
          <p:nvPr>
            <p:ph idx="1" type="subTitle"/>
          </p:nvPr>
        </p:nvSpPr>
        <p:spPr>
          <a:xfrm>
            <a:off x="6052859" y="3760732"/>
            <a:ext cx="2373600" cy="219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2211" name="Google Shape;2211;p28"/>
          <p:cNvSpPr txBox="1"/>
          <p:nvPr>
            <p:ph idx="2" type="subTitle"/>
          </p:nvPr>
        </p:nvSpPr>
        <p:spPr>
          <a:xfrm>
            <a:off x="6052859" y="4183833"/>
            <a:ext cx="2373600" cy="37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12" name="Google Shape;2212;p28"/>
          <p:cNvSpPr txBox="1"/>
          <p:nvPr>
            <p:ph idx="3" type="subTitle"/>
          </p:nvPr>
        </p:nvSpPr>
        <p:spPr>
          <a:xfrm>
            <a:off x="3385200" y="3560829"/>
            <a:ext cx="2373600" cy="37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13" name="Google Shape;2213;p28"/>
          <p:cNvSpPr txBox="1"/>
          <p:nvPr>
            <p:ph idx="4" type="subTitle"/>
          </p:nvPr>
        </p:nvSpPr>
        <p:spPr>
          <a:xfrm>
            <a:off x="717541" y="2937292"/>
            <a:ext cx="2373600" cy="37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14" name="Google Shape;2214;p28"/>
          <p:cNvSpPr txBox="1"/>
          <p:nvPr>
            <p:ph idx="5" type="subTitle"/>
          </p:nvPr>
        </p:nvSpPr>
        <p:spPr>
          <a:xfrm>
            <a:off x="3385200" y="3137198"/>
            <a:ext cx="2373600" cy="219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2215" name="Google Shape;2215;p28"/>
          <p:cNvSpPr txBox="1"/>
          <p:nvPr>
            <p:ph idx="6" type="subTitle"/>
          </p:nvPr>
        </p:nvSpPr>
        <p:spPr>
          <a:xfrm>
            <a:off x="717541" y="2513663"/>
            <a:ext cx="2373600" cy="219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2216" name="Google Shape;2216;p28"/>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8"/>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8"/>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219" name="Google Shape;2219;p28"/>
          <p:cNvGrpSpPr/>
          <p:nvPr/>
        </p:nvGrpSpPr>
        <p:grpSpPr>
          <a:xfrm>
            <a:off x="2936544" y="-329546"/>
            <a:ext cx="2934233" cy="708308"/>
            <a:chOff x="2375925" y="3297600"/>
            <a:chExt cx="735950" cy="177650"/>
          </a:xfrm>
        </p:grpSpPr>
        <p:sp>
          <p:nvSpPr>
            <p:cNvPr id="2220" name="Google Shape;2220;p28"/>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8"/>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8"/>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8"/>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8"/>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8"/>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6" name="Google Shape;2226;p28"/>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227" name="Shape 2227"/>
        <p:cNvGrpSpPr/>
        <p:nvPr/>
      </p:nvGrpSpPr>
      <p:grpSpPr>
        <a:xfrm>
          <a:off x="0" y="0"/>
          <a:ext cx="0" cy="0"/>
          <a:chOff x="0" y="0"/>
          <a:chExt cx="0" cy="0"/>
        </a:xfrm>
      </p:grpSpPr>
      <p:sp>
        <p:nvSpPr>
          <p:cNvPr id="2228" name="Google Shape;2228;p29"/>
          <p:cNvSpPr txBox="1"/>
          <p:nvPr>
            <p:ph idx="1" type="subTitle"/>
          </p:nvPr>
        </p:nvSpPr>
        <p:spPr>
          <a:xfrm>
            <a:off x="1926306" y="1770575"/>
            <a:ext cx="1930800" cy="314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229" name="Google Shape;2229;p29"/>
          <p:cNvSpPr txBox="1"/>
          <p:nvPr>
            <p:ph idx="2" type="subTitle"/>
          </p:nvPr>
        </p:nvSpPr>
        <p:spPr>
          <a:xfrm>
            <a:off x="1795212" y="2131875"/>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30" name="Google Shape;2230;p29"/>
          <p:cNvSpPr txBox="1"/>
          <p:nvPr>
            <p:ph idx="3" type="subTitle"/>
          </p:nvPr>
        </p:nvSpPr>
        <p:spPr>
          <a:xfrm>
            <a:off x="5155788" y="2131875"/>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31" name="Google Shape;2231;p29"/>
          <p:cNvSpPr txBox="1"/>
          <p:nvPr>
            <p:ph idx="4" type="subTitle"/>
          </p:nvPr>
        </p:nvSpPr>
        <p:spPr>
          <a:xfrm>
            <a:off x="1795212" y="3803375"/>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32" name="Google Shape;2232;p29"/>
          <p:cNvSpPr txBox="1"/>
          <p:nvPr>
            <p:ph idx="5" type="subTitle"/>
          </p:nvPr>
        </p:nvSpPr>
        <p:spPr>
          <a:xfrm>
            <a:off x="5155788" y="3803375"/>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33" name="Google Shape;2233;p29"/>
          <p:cNvSpPr txBox="1"/>
          <p:nvPr>
            <p:ph idx="6" type="subTitle"/>
          </p:nvPr>
        </p:nvSpPr>
        <p:spPr>
          <a:xfrm>
            <a:off x="1926306" y="3442025"/>
            <a:ext cx="1930800" cy="314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234" name="Google Shape;2234;p29"/>
          <p:cNvSpPr txBox="1"/>
          <p:nvPr>
            <p:ph idx="7" type="subTitle"/>
          </p:nvPr>
        </p:nvSpPr>
        <p:spPr>
          <a:xfrm>
            <a:off x="5286881" y="1770575"/>
            <a:ext cx="1930800" cy="314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235" name="Google Shape;2235;p29"/>
          <p:cNvSpPr txBox="1"/>
          <p:nvPr>
            <p:ph idx="8" type="subTitle"/>
          </p:nvPr>
        </p:nvSpPr>
        <p:spPr>
          <a:xfrm>
            <a:off x="5286881" y="3442025"/>
            <a:ext cx="1930800" cy="314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236" name="Google Shape;2236;p29"/>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9"/>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9"/>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239" name="Google Shape;2239;p29"/>
          <p:cNvGrpSpPr/>
          <p:nvPr/>
        </p:nvGrpSpPr>
        <p:grpSpPr>
          <a:xfrm>
            <a:off x="2936544" y="-329546"/>
            <a:ext cx="2934233" cy="708308"/>
            <a:chOff x="2375925" y="3297600"/>
            <a:chExt cx="735950" cy="177650"/>
          </a:xfrm>
        </p:grpSpPr>
        <p:sp>
          <p:nvSpPr>
            <p:cNvPr id="2240" name="Google Shape;2240;p29"/>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9"/>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9"/>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9"/>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9"/>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9"/>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29"/>
          <p:cNvGrpSpPr/>
          <p:nvPr/>
        </p:nvGrpSpPr>
        <p:grpSpPr>
          <a:xfrm>
            <a:off x="-320175" y="3043400"/>
            <a:ext cx="1437100" cy="1833900"/>
            <a:chOff x="-783050" y="3043400"/>
            <a:chExt cx="1437100" cy="1833900"/>
          </a:xfrm>
        </p:grpSpPr>
        <p:sp>
          <p:nvSpPr>
            <p:cNvPr id="2247" name="Google Shape;2247;p29"/>
            <p:cNvSpPr/>
            <p:nvPr/>
          </p:nvSpPr>
          <p:spPr>
            <a:xfrm>
              <a:off x="-531425" y="4608500"/>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29"/>
            <p:cNvGrpSpPr/>
            <p:nvPr/>
          </p:nvGrpSpPr>
          <p:grpSpPr>
            <a:xfrm>
              <a:off x="-783050" y="3043400"/>
              <a:ext cx="1437100" cy="1722150"/>
              <a:chOff x="-783050" y="3043400"/>
              <a:chExt cx="1437100" cy="1722150"/>
            </a:xfrm>
          </p:grpSpPr>
          <p:sp>
            <p:nvSpPr>
              <p:cNvPr id="2249" name="Google Shape;2249;p29"/>
              <p:cNvSpPr/>
              <p:nvPr/>
            </p:nvSpPr>
            <p:spPr>
              <a:xfrm>
                <a:off x="-783050" y="4042950"/>
                <a:ext cx="275350" cy="163875"/>
              </a:xfrm>
              <a:custGeom>
                <a:rect b="b" l="l" r="r" t="t"/>
                <a:pathLst>
                  <a:path extrusionOk="0" h="6555" w="11014">
                    <a:moveTo>
                      <a:pt x="6914" y="1"/>
                    </a:moveTo>
                    <a:cubicBezTo>
                      <a:pt x="6547" y="1"/>
                      <a:pt x="6180" y="51"/>
                      <a:pt x="5819" y="154"/>
                    </a:cubicBezTo>
                    <a:cubicBezTo>
                      <a:pt x="4631" y="446"/>
                      <a:pt x="3546" y="1072"/>
                      <a:pt x="2691" y="1969"/>
                    </a:cubicBezTo>
                    <a:cubicBezTo>
                      <a:pt x="1711" y="3053"/>
                      <a:pt x="1106" y="4471"/>
                      <a:pt x="0" y="5452"/>
                    </a:cubicBezTo>
                    <a:cubicBezTo>
                      <a:pt x="1022" y="5869"/>
                      <a:pt x="2107" y="6203"/>
                      <a:pt x="3191" y="6432"/>
                    </a:cubicBezTo>
                    <a:cubicBezTo>
                      <a:pt x="3683" y="6514"/>
                      <a:pt x="4177" y="6555"/>
                      <a:pt x="4669" y="6555"/>
                    </a:cubicBezTo>
                    <a:cubicBezTo>
                      <a:pt x="6305" y="6555"/>
                      <a:pt x="7917" y="6104"/>
                      <a:pt x="9344" y="5222"/>
                    </a:cubicBezTo>
                    <a:cubicBezTo>
                      <a:pt x="9866" y="4909"/>
                      <a:pt x="10387" y="4492"/>
                      <a:pt x="10596" y="3929"/>
                    </a:cubicBezTo>
                    <a:cubicBezTo>
                      <a:pt x="11013" y="2845"/>
                      <a:pt x="9386" y="738"/>
                      <a:pt x="8468" y="300"/>
                    </a:cubicBezTo>
                    <a:cubicBezTo>
                      <a:pt x="7965" y="103"/>
                      <a:pt x="7440" y="1"/>
                      <a:pt x="6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9"/>
              <p:cNvSpPr/>
              <p:nvPr/>
            </p:nvSpPr>
            <p:spPr>
              <a:xfrm>
                <a:off x="-176625" y="4674600"/>
                <a:ext cx="345225" cy="90950"/>
              </a:xfrm>
              <a:custGeom>
                <a:rect b="b" l="l" r="r" t="t"/>
                <a:pathLst>
                  <a:path extrusionOk="0" h="3638" w="13809">
                    <a:moveTo>
                      <a:pt x="13662" y="0"/>
                    </a:moveTo>
                    <a:lnTo>
                      <a:pt x="147" y="522"/>
                    </a:lnTo>
                    <a:cubicBezTo>
                      <a:pt x="147" y="1314"/>
                      <a:pt x="1" y="1982"/>
                      <a:pt x="188" y="2795"/>
                    </a:cubicBezTo>
                    <a:cubicBezTo>
                      <a:pt x="230" y="3046"/>
                      <a:pt x="2295" y="3338"/>
                      <a:pt x="2566" y="3379"/>
                    </a:cubicBezTo>
                    <a:cubicBezTo>
                      <a:pt x="3442" y="3525"/>
                      <a:pt x="4318" y="3609"/>
                      <a:pt x="5215" y="3630"/>
                    </a:cubicBezTo>
                    <a:cubicBezTo>
                      <a:pt x="5724" y="3633"/>
                      <a:pt x="6234" y="3637"/>
                      <a:pt x="6744" y="3637"/>
                    </a:cubicBezTo>
                    <a:cubicBezTo>
                      <a:pt x="8936" y="3637"/>
                      <a:pt x="11143" y="3565"/>
                      <a:pt x="13308" y="3108"/>
                    </a:cubicBezTo>
                    <a:cubicBezTo>
                      <a:pt x="13808" y="2983"/>
                      <a:pt x="13621" y="2462"/>
                      <a:pt x="13621" y="2024"/>
                    </a:cubicBezTo>
                    <a:cubicBezTo>
                      <a:pt x="13621" y="1356"/>
                      <a:pt x="13662" y="668"/>
                      <a:pt x="136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9"/>
              <p:cNvSpPr/>
              <p:nvPr/>
            </p:nvSpPr>
            <p:spPr>
              <a:xfrm>
                <a:off x="-444650" y="4099125"/>
                <a:ext cx="885950" cy="639200"/>
              </a:xfrm>
              <a:custGeom>
                <a:rect b="b" l="l" r="r" t="t"/>
                <a:pathLst>
                  <a:path extrusionOk="0" h="25568" w="35438">
                    <a:moveTo>
                      <a:pt x="30810" y="1"/>
                    </a:moveTo>
                    <a:cubicBezTo>
                      <a:pt x="30145" y="1"/>
                      <a:pt x="29451" y="118"/>
                      <a:pt x="28889" y="118"/>
                    </a:cubicBezTo>
                    <a:cubicBezTo>
                      <a:pt x="20858" y="118"/>
                      <a:pt x="12807" y="118"/>
                      <a:pt x="4777" y="139"/>
                    </a:cubicBezTo>
                    <a:cubicBezTo>
                      <a:pt x="4110" y="139"/>
                      <a:pt x="3401" y="160"/>
                      <a:pt x="2879" y="618"/>
                    </a:cubicBezTo>
                    <a:cubicBezTo>
                      <a:pt x="1398" y="1932"/>
                      <a:pt x="3839" y="2683"/>
                      <a:pt x="3713" y="3914"/>
                    </a:cubicBezTo>
                    <a:cubicBezTo>
                      <a:pt x="3651" y="4560"/>
                      <a:pt x="2379" y="5708"/>
                      <a:pt x="2024" y="6292"/>
                    </a:cubicBezTo>
                    <a:cubicBezTo>
                      <a:pt x="939" y="8085"/>
                      <a:pt x="293" y="10129"/>
                      <a:pt x="168" y="12215"/>
                    </a:cubicBezTo>
                    <a:cubicBezTo>
                      <a:pt x="147" y="12340"/>
                      <a:pt x="147" y="12465"/>
                      <a:pt x="147" y="12570"/>
                    </a:cubicBezTo>
                    <a:cubicBezTo>
                      <a:pt x="1" y="17596"/>
                      <a:pt x="3129" y="21372"/>
                      <a:pt x="7092" y="23332"/>
                    </a:cubicBezTo>
                    <a:cubicBezTo>
                      <a:pt x="10284" y="24897"/>
                      <a:pt x="13892" y="25501"/>
                      <a:pt x="17354" y="25564"/>
                    </a:cubicBezTo>
                    <a:cubicBezTo>
                      <a:pt x="17515" y="25566"/>
                      <a:pt x="17678" y="25568"/>
                      <a:pt x="17844" y="25568"/>
                    </a:cubicBezTo>
                    <a:cubicBezTo>
                      <a:pt x="20601" y="25568"/>
                      <a:pt x="24005" y="25228"/>
                      <a:pt x="27074" y="24146"/>
                    </a:cubicBezTo>
                    <a:cubicBezTo>
                      <a:pt x="30870" y="22790"/>
                      <a:pt x="34187" y="20266"/>
                      <a:pt x="35146" y="15844"/>
                    </a:cubicBezTo>
                    <a:cubicBezTo>
                      <a:pt x="35334" y="14927"/>
                      <a:pt x="35438" y="14009"/>
                      <a:pt x="35417" y="13070"/>
                    </a:cubicBezTo>
                    <a:cubicBezTo>
                      <a:pt x="35438" y="10901"/>
                      <a:pt x="34917" y="8774"/>
                      <a:pt x="33895" y="6855"/>
                    </a:cubicBezTo>
                    <a:cubicBezTo>
                      <a:pt x="33477" y="6083"/>
                      <a:pt x="31663" y="4102"/>
                      <a:pt x="31934" y="3205"/>
                    </a:cubicBezTo>
                    <a:cubicBezTo>
                      <a:pt x="32205" y="2308"/>
                      <a:pt x="33269" y="2454"/>
                      <a:pt x="33081" y="1307"/>
                    </a:cubicBezTo>
                    <a:cubicBezTo>
                      <a:pt x="32977" y="639"/>
                      <a:pt x="32497" y="431"/>
                      <a:pt x="31996" y="201"/>
                    </a:cubicBezTo>
                    <a:cubicBezTo>
                      <a:pt x="31641" y="48"/>
                      <a:pt x="31231" y="1"/>
                      <a:pt x="30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9"/>
              <p:cNvSpPr/>
              <p:nvPr/>
            </p:nvSpPr>
            <p:spPr>
              <a:xfrm>
                <a:off x="-407100" y="4098725"/>
                <a:ext cx="856750" cy="639600"/>
              </a:xfrm>
              <a:custGeom>
                <a:rect b="b" l="l" r="r" t="t"/>
                <a:pathLst>
                  <a:path extrusionOk="0" h="25584" w="34270">
                    <a:moveTo>
                      <a:pt x="29254" y="0"/>
                    </a:moveTo>
                    <a:cubicBezTo>
                      <a:pt x="28605" y="0"/>
                      <a:pt x="27929" y="113"/>
                      <a:pt x="27366" y="113"/>
                    </a:cubicBezTo>
                    <a:lnTo>
                      <a:pt x="25071" y="113"/>
                    </a:lnTo>
                    <a:cubicBezTo>
                      <a:pt x="25426" y="614"/>
                      <a:pt x="25760" y="1052"/>
                      <a:pt x="25906" y="1344"/>
                    </a:cubicBezTo>
                    <a:cubicBezTo>
                      <a:pt x="27387" y="4097"/>
                      <a:pt x="27825" y="7288"/>
                      <a:pt x="27178" y="10333"/>
                    </a:cubicBezTo>
                    <a:cubicBezTo>
                      <a:pt x="26219" y="14776"/>
                      <a:pt x="22902" y="17279"/>
                      <a:pt x="19085" y="18634"/>
                    </a:cubicBezTo>
                    <a:cubicBezTo>
                      <a:pt x="16016" y="19717"/>
                      <a:pt x="12631" y="20056"/>
                      <a:pt x="9876" y="20056"/>
                    </a:cubicBezTo>
                    <a:cubicBezTo>
                      <a:pt x="9710" y="20056"/>
                      <a:pt x="9547" y="20055"/>
                      <a:pt x="9387" y="20053"/>
                    </a:cubicBezTo>
                    <a:cubicBezTo>
                      <a:pt x="6237" y="20011"/>
                      <a:pt x="2962" y="19490"/>
                      <a:pt x="1" y="18238"/>
                    </a:cubicBezTo>
                    <a:lnTo>
                      <a:pt x="1" y="18238"/>
                    </a:lnTo>
                    <a:cubicBezTo>
                      <a:pt x="1294" y="20449"/>
                      <a:pt x="3234" y="22243"/>
                      <a:pt x="5570" y="23348"/>
                    </a:cubicBezTo>
                    <a:cubicBezTo>
                      <a:pt x="8761" y="24913"/>
                      <a:pt x="12369" y="25517"/>
                      <a:pt x="15832" y="25580"/>
                    </a:cubicBezTo>
                    <a:cubicBezTo>
                      <a:pt x="15992" y="25582"/>
                      <a:pt x="16155" y="25584"/>
                      <a:pt x="16320" y="25584"/>
                    </a:cubicBezTo>
                    <a:cubicBezTo>
                      <a:pt x="19078" y="25584"/>
                      <a:pt x="22480" y="25243"/>
                      <a:pt x="25530" y="24141"/>
                    </a:cubicBezTo>
                    <a:cubicBezTo>
                      <a:pt x="29347" y="22785"/>
                      <a:pt x="32664" y="20282"/>
                      <a:pt x="33623" y="15860"/>
                    </a:cubicBezTo>
                    <a:cubicBezTo>
                      <a:pt x="34270" y="12794"/>
                      <a:pt x="33832" y="9624"/>
                      <a:pt x="32372" y="6871"/>
                    </a:cubicBezTo>
                    <a:cubicBezTo>
                      <a:pt x="31955" y="6099"/>
                      <a:pt x="30161" y="4118"/>
                      <a:pt x="30411" y="3221"/>
                    </a:cubicBezTo>
                    <a:cubicBezTo>
                      <a:pt x="30661" y="2303"/>
                      <a:pt x="31767" y="2470"/>
                      <a:pt x="31579" y="1302"/>
                    </a:cubicBezTo>
                    <a:cubicBezTo>
                      <a:pt x="31454" y="634"/>
                      <a:pt x="30974" y="426"/>
                      <a:pt x="30474" y="217"/>
                    </a:cubicBezTo>
                    <a:cubicBezTo>
                      <a:pt x="30107" y="50"/>
                      <a:pt x="29686" y="0"/>
                      <a:pt x="292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9"/>
              <p:cNvSpPr/>
              <p:nvPr/>
            </p:nvSpPr>
            <p:spPr>
              <a:xfrm>
                <a:off x="-379400" y="4096850"/>
                <a:ext cx="567825" cy="34950"/>
              </a:xfrm>
              <a:custGeom>
                <a:rect b="b" l="l" r="r" t="t"/>
                <a:pathLst>
                  <a:path extrusionOk="0" h="1398" w="22713">
                    <a:moveTo>
                      <a:pt x="12719" y="0"/>
                    </a:moveTo>
                    <a:cubicBezTo>
                      <a:pt x="9671" y="0"/>
                      <a:pt x="6620" y="11"/>
                      <a:pt x="3565" y="21"/>
                    </a:cubicBezTo>
                    <a:cubicBezTo>
                      <a:pt x="3367" y="21"/>
                      <a:pt x="3160" y="18"/>
                      <a:pt x="2950" y="18"/>
                    </a:cubicBezTo>
                    <a:cubicBezTo>
                      <a:pt x="1920" y="18"/>
                      <a:pt x="795" y="90"/>
                      <a:pt x="102" y="939"/>
                    </a:cubicBezTo>
                    <a:cubicBezTo>
                      <a:pt x="1" y="1075"/>
                      <a:pt x="120" y="1238"/>
                      <a:pt x="257" y="1238"/>
                    </a:cubicBezTo>
                    <a:cubicBezTo>
                      <a:pt x="289" y="1238"/>
                      <a:pt x="322" y="1229"/>
                      <a:pt x="353" y="1210"/>
                    </a:cubicBezTo>
                    <a:lnTo>
                      <a:pt x="373" y="1210"/>
                    </a:lnTo>
                    <a:cubicBezTo>
                      <a:pt x="874" y="736"/>
                      <a:pt x="1586" y="632"/>
                      <a:pt x="2294" y="632"/>
                    </a:cubicBezTo>
                    <a:cubicBezTo>
                      <a:pt x="2737" y="632"/>
                      <a:pt x="3179" y="672"/>
                      <a:pt x="3565" y="689"/>
                    </a:cubicBezTo>
                    <a:cubicBezTo>
                      <a:pt x="5004" y="772"/>
                      <a:pt x="6464" y="814"/>
                      <a:pt x="7903" y="876"/>
                    </a:cubicBezTo>
                    <a:cubicBezTo>
                      <a:pt x="10886" y="1022"/>
                      <a:pt x="13868" y="1147"/>
                      <a:pt x="16830" y="1252"/>
                    </a:cubicBezTo>
                    <a:cubicBezTo>
                      <a:pt x="18520" y="1335"/>
                      <a:pt x="20188" y="1356"/>
                      <a:pt x="21857" y="1398"/>
                    </a:cubicBezTo>
                    <a:cubicBezTo>
                      <a:pt x="22378" y="1398"/>
                      <a:pt x="22712" y="835"/>
                      <a:pt x="22441" y="376"/>
                    </a:cubicBezTo>
                    <a:cubicBezTo>
                      <a:pt x="22337" y="167"/>
                      <a:pt x="22107" y="42"/>
                      <a:pt x="21857" y="42"/>
                    </a:cubicBezTo>
                    <a:cubicBezTo>
                      <a:pt x="18812" y="11"/>
                      <a:pt x="15766" y="0"/>
                      <a:pt x="12719"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9"/>
              <p:cNvSpPr/>
              <p:nvPr/>
            </p:nvSpPr>
            <p:spPr>
              <a:xfrm>
                <a:off x="-421175" y="4252575"/>
                <a:ext cx="101525" cy="278400"/>
              </a:xfrm>
              <a:custGeom>
                <a:rect b="b" l="l" r="r" t="t"/>
                <a:pathLst>
                  <a:path extrusionOk="0" h="11136" w="4061">
                    <a:moveTo>
                      <a:pt x="3127" y="0"/>
                    </a:moveTo>
                    <a:cubicBezTo>
                      <a:pt x="3020" y="0"/>
                      <a:pt x="2907" y="28"/>
                      <a:pt x="2795" y="91"/>
                    </a:cubicBezTo>
                    <a:cubicBezTo>
                      <a:pt x="2316" y="341"/>
                      <a:pt x="1878" y="696"/>
                      <a:pt x="1544" y="1134"/>
                    </a:cubicBezTo>
                    <a:cubicBezTo>
                      <a:pt x="1210" y="1489"/>
                      <a:pt x="918" y="1906"/>
                      <a:pt x="689" y="2365"/>
                    </a:cubicBezTo>
                    <a:cubicBezTo>
                      <a:pt x="272" y="3282"/>
                      <a:pt x="42" y="4283"/>
                      <a:pt x="21" y="5285"/>
                    </a:cubicBezTo>
                    <a:cubicBezTo>
                      <a:pt x="0" y="6307"/>
                      <a:pt x="188" y="7308"/>
                      <a:pt x="543" y="8267"/>
                    </a:cubicBezTo>
                    <a:cubicBezTo>
                      <a:pt x="751" y="8747"/>
                      <a:pt x="981" y="9227"/>
                      <a:pt x="1252" y="9686"/>
                    </a:cubicBezTo>
                    <a:cubicBezTo>
                      <a:pt x="1586" y="10228"/>
                      <a:pt x="1961" y="10874"/>
                      <a:pt x="2587" y="11104"/>
                    </a:cubicBezTo>
                    <a:cubicBezTo>
                      <a:pt x="2670" y="11125"/>
                      <a:pt x="2754" y="11135"/>
                      <a:pt x="2835" y="11135"/>
                    </a:cubicBezTo>
                    <a:cubicBezTo>
                      <a:pt x="3081" y="11135"/>
                      <a:pt x="3312" y="11041"/>
                      <a:pt x="3484" y="10854"/>
                    </a:cubicBezTo>
                    <a:cubicBezTo>
                      <a:pt x="3713" y="10624"/>
                      <a:pt x="3797" y="10290"/>
                      <a:pt x="3713" y="9978"/>
                    </a:cubicBezTo>
                    <a:cubicBezTo>
                      <a:pt x="3651" y="9686"/>
                      <a:pt x="3505" y="9435"/>
                      <a:pt x="3296" y="9227"/>
                    </a:cubicBezTo>
                    <a:cubicBezTo>
                      <a:pt x="3171" y="9060"/>
                      <a:pt x="3067" y="8872"/>
                      <a:pt x="2962" y="8705"/>
                    </a:cubicBezTo>
                    <a:cubicBezTo>
                      <a:pt x="2837" y="8518"/>
                      <a:pt x="2754" y="8330"/>
                      <a:pt x="2649" y="8163"/>
                    </a:cubicBezTo>
                    <a:cubicBezTo>
                      <a:pt x="2608" y="8038"/>
                      <a:pt x="2545" y="7933"/>
                      <a:pt x="2503" y="7829"/>
                    </a:cubicBezTo>
                    <a:cubicBezTo>
                      <a:pt x="2482" y="7787"/>
                      <a:pt x="2462" y="7725"/>
                      <a:pt x="2441" y="7683"/>
                    </a:cubicBezTo>
                    <a:cubicBezTo>
                      <a:pt x="2295" y="7287"/>
                      <a:pt x="2149" y="6891"/>
                      <a:pt x="2044" y="6473"/>
                    </a:cubicBezTo>
                    <a:cubicBezTo>
                      <a:pt x="1940" y="6098"/>
                      <a:pt x="1878" y="5723"/>
                      <a:pt x="1878" y="5326"/>
                    </a:cubicBezTo>
                    <a:cubicBezTo>
                      <a:pt x="1794" y="4575"/>
                      <a:pt x="1919" y="3804"/>
                      <a:pt x="2211" y="3095"/>
                    </a:cubicBezTo>
                    <a:cubicBezTo>
                      <a:pt x="2357" y="2740"/>
                      <a:pt x="2545" y="2406"/>
                      <a:pt x="2754" y="2073"/>
                    </a:cubicBezTo>
                    <a:cubicBezTo>
                      <a:pt x="3004" y="1739"/>
                      <a:pt x="3338" y="1468"/>
                      <a:pt x="3609" y="1155"/>
                    </a:cubicBezTo>
                    <a:cubicBezTo>
                      <a:pt x="4060" y="686"/>
                      <a:pt x="3659" y="0"/>
                      <a:pt x="3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9"/>
              <p:cNvSpPr/>
              <p:nvPr/>
            </p:nvSpPr>
            <p:spPr>
              <a:xfrm>
                <a:off x="-382600" y="4074425"/>
                <a:ext cx="764475" cy="96500"/>
              </a:xfrm>
              <a:custGeom>
                <a:rect b="b" l="l" r="r" t="t"/>
                <a:pathLst>
                  <a:path extrusionOk="0" h="3860" w="30579">
                    <a:moveTo>
                      <a:pt x="13830" y="0"/>
                    </a:moveTo>
                    <a:lnTo>
                      <a:pt x="13079" y="21"/>
                    </a:lnTo>
                    <a:lnTo>
                      <a:pt x="12849" y="21"/>
                    </a:lnTo>
                    <a:cubicBezTo>
                      <a:pt x="12369" y="21"/>
                      <a:pt x="11890" y="42"/>
                      <a:pt x="11431" y="42"/>
                    </a:cubicBezTo>
                    <a:cubicBezTo>
                      <a:pt x="4861" y="272"/>
                      <a:pt x="1" y="981"/>
                      <a:pt x="1" y="1940"/>
                    </a:cubicBezTo>
                    <a:cubicBezTo>
                      <a:pt x="1" y="2879"/>
                      <a:pt x="5257" y="3650"/>
                      <a:pt x="12244" y="3838"/>
                    </a:cubicBezTo>
                    <a:lnTo>
                      <a:pt x="13371" y="3859"/>
                    </a:lnTo>
                    <a:lnTo>
                      <a:pt x="17584" y="3859"/>
                    </a:lnTo>
                    <a:lnTo>
                      <a:pt x="18189" y="3838"/>
                    </a:lnTo>
                    <a:cubicBezTo>
                      <a:pt x="25239" y="3671"/>
                      <a:pt x="30578" y="2879"/>
                      <a:pt x="30578" y="1919"/>
                    </a:cubicBezTo>
                    <a:cubicBezTo>
                      <a:pt x="30578" y="1002"/>
                      <a:pt x="25343" y="209"/>
                      <a:pt x="18376" y="21"/>
                    </a:cubicBezTo>
                    <a:lnTo>
                      <a:pt x="17709" y="21"/>
                    </a:lnTo>
                    <a:lnTo>
                      <a:pt x="167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9"/>
              <p:cNvSpPr/>
              <p:nvPr/>
            </p:nvSpPr>
            <p:spPr>
              <a:xfrm>
                <a:off x="-344775" y="4194850"/>
                <a:ext cx="683725" cy="48325"/>
              </a:xfrm>
              <a:custGeom>
                <a:rect b="b" l="l" r="r" t="t"/>
                <a:pathLst>
                  <a:path extrusionOk="0" h="1933" w="27349">
                    <a:moveTo>
                      <a:pt x="27145" y="0"/>
                    </a:moveTo>
                    <a:cubicBezTo>
                      <a:pt x="27139" y="0"/>
                      <a:pt x="27132" y="1"/>
                      <a:pt x="27125" y="1"/>
                    </a:cubicBezTo>
                    <a:cubicBezTo>
                      <a:pt x="26249" y="64"/>
                      <a:pt x="25394" y="273"/>
                      <a:pt x="24539" y="419"/>
                    </a:cubicBezTo>
                    <a:cubicBezTo>
                      <a:pt x="23684" y="565"/>
                      <a:pt x="22829" y="690"/>
                      <a:pt x="21974" y="815"/>
                    </a:cubicBezTo>
                    <a:cubicBezTo>
                      <a:pt x="20201" y="1065"/>
                      <a:pt x="18428" y="1232"/>
                      <a:pt x="16634" y="1336"/>
                    </a:cubicBezTo>
                    <a:cubicBezTo>
                      <a:pt x="14996" y="1444"/>
                      <a:pt x="13354" y="1496"/>
                      <a:pt x="11711" y="1496"/>
                    </a:cubicBezTo>
                    <a:cubicBezTo>
                      <a:pt x="9839" y="1496"/>
                      <a:pt x="7967" y="1428"/>
                      <a:pt x="6101" y="1295"/>
                    </a:cubicBezTo>
                    <a:cubicBezTo>
                      <a:pt x="4161" y="1169"/>
                      <a:pt x="2201" y="940"/>
                      <a:pt x="365" y="210"/>
                    </a:cubicBezTo>
                    <a:cubicBezTo>
                      <a:pt x="333" y="195"/>
                      <a:pt x="303" y="189"/>
                      <a:pt x="276" y="189"/>
                    </a:cubicBezTo>
                    <a:cubicBezTo>
                      <a:pt x="70" y="189"/>
                      <a:pt x="1" y="559"/>
                      <a:pt x="240" y="669"/>
                    </a:cubicBezTo>
                    <a:lnTo>
                      <a:pt x="240" y="648"/>
                    </a:lnTo>
                    <a:cubicBezTo>
                      <a:pt x="1867" y="1295"/>
                      <a:pt x="3598" y="1545"/>
                      <a:pt x="5329" y="1691"/>
                    </a:cubicBezTo>
                    <a:cubicBezTo>
                      <a:pt x="7060" y="1816"/>
                      <a:pt x="8812" y="1899"/>
                      <a:pt x="10564" y="1920"/>
                    </a:cubicBezTo>
                    <a:cubicBezTo>
                      <a:pt x="11015" y="1928"/>
                      <a:pt x="11466" y="1932"/>
                      <a:pt x="11917" y="1932"/>
                    </a:cubicBezTo>
                    <a:cubicBezTo>
                      <a:pt x="15053" y="1932"/>
                      <a:pt x="18188" y="1743"/>
                      <a:pt x="21306" y="1378"/>
                    </a:cubicBezTo>
                    <a:cubicBezTo>
                      <a:pt x="22266" y="1253"/>
                      <a:pt x="23225" y="1128"/>
                      <a:pt x="24185" y="961"/>
                    </a:cubicBezTo>
                    <a:cubicBezTo>
                      <a:pt x="25186" y="836"/>
                      <a:pt x="26187" y="648"/>
                      <a:pt x="27167" y="356"/>
                    </a:cubicBezTo>
                    <a:cubicBezTo>
                      <a:pt x="27349" y="295"/>
                      <a:pt x="27335" y="0"/>
                      <a:pt x="27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9"/>
              <p:cNvSpPr/>
              <p:nvPr/>
            </p:nvSpPr>
            <p:spPr>
              <a:xfrm>
                <a:off x="-87975" y="3048225"/>
                <a:ext cx="299850" cy="395975"/>
              </a:xfrm>
              <a:custGeom>
                <a:rect b="b" l="l" r="r" t="t"/>
                <a:pathLst>
                  <a:path extrusionOk="0" h="15839" w="11994">
                    <a:moveTo>
                      <a:pt x="7488" y="1"/>
                    </a:moveTo>
                    <a:cubicBezTo>
                      <a:pt x="5319" y="1544"/>
                      <a:pt x="3463" y="3442"/>
                      <a:pt x="1982" y="5653"/>
                    </a:cubicBezTo>
                    <a:cubicBezTo>
                      <a:pt x="1189" y="6863"/>
                      <a:pt x="480" y="8177"/>
                      <a:pt x="251" y="9616"/>
                    </a:cubicBezTo>
                    <a:cubicBezTo>
                      <a:pt x="0" y="11055"/>
                      <a:pt x="230" y="12620"/>
                      <a:pt x="1127" y="13746"/>
                    </a:cubicBezTo>
                    <a:cubicBezTo>
                      <a:pt x="2087" y="14976"/>
                      <a:pt x="4954" y="15839"/>
                      <a:pt x="6977" y="15839"/>
                    </a:cubicBezTo>
                    <a:cubicBezTo>
                      <a:pt x="7457" y="15839"/>
                      <a:pt x="7891" y="15790"/>
                      <a:pt x="8239" y="15686"/>
                    </a:cubicBezTo>
                    <a:cubicBezTo>
                      <a:pt x="9386" y="15352"/>
                      <a:pt x="10596" y="14935"/>
                      <a:pt x="11243" y="13934"/>
                    </a:cubicBezTo>
                    <a:cubicBezTo>
                      <a:pt x="11994" y="12745"/>
                      <a:pt x="11702" y="11222"/>
                      <a:pt x="11284" y="9887"/>
                    </a:cubicBezTo>
                    <a:cubicBezTo>
                      <a:pt x="10784" y="8219"/>
                      <a:pt x="10116" y="6592"/>
                      <a:pt x="9303" y="5027"/>
                    </a:cubicBezTo>
                    <a:cubicBezTo>
                      <a:pt x="8469" y="3442"/>
                      <a:pt x="7488" y="1815"/>
                      <a:pt x="74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9"/>
              <p:cNvSpPr/>
              <p:nvPr/>
            </p:nvSpPr>
            <p:spPr>
              <a:xfrm>
                <a:off x="-362775" y="3280550"/>
                <a:ext cx="388500" cy="269400"/>
              </a:xfrm>
              <a:custGeom>
                <a:rect b="b" l="l" r="r" t="t"/>
                <a:pathLst>
                  <a:path extrusionOk="0" h="10776" w="15540">
                    <a:moveTo>
                      <a:pt x="8469" y="1"/>
                    </a:moveTo>
                    <a:cubicBezTo>
                      <a:pt x="6698" y="1"/>
                      <a:pt x="4925" y="592"/>
                      <a:pt x="3296" y="1366"/>
                    </a:cubicBezTo>
                    <a:cubicBezTo>
                      <a:pt x="2232" y="1887"/>
                      <a:pt x="1169" y="2492"/>
                      <a:pt x="0" y="2722"/>
                    </a:cubicBezTo>
                    <a:cubicBezTo>
                      <a:pt x="1648" y="3473"/>
                      <a:pt x="2754" y="5037"/>
                      <a:pt x="3797" y="6518"/>
                    </a:cubicBezTo>
                    <a:cubicBezTo>
                      <a:pt x="5100" y="8400"/>
                      <a:pt x="7509" y="10776"/>
                      <a:pt x="9880" y="10776"/>
                    </a:cubicBezTo>
                    <a:cubicBezTo>
                      <a:pt x="10846" y="10776"/>
                      <a:pt x="11806" y="10381"/>
                      <a:pt x="12682" y="9396"/>
                    </a:cubicBezTo>
                    <a:cubicBezTo>
                      <a:pt x="15539" y="6184"/>
                      <a:pt x="14184" y="991"/>
                      <a:pt x="9887" y="135"/>
                    </a:cubicBezTo>
                    <a:cubicBezTo>
                      <a:pt x="9416" y="43"/>
                      <a:pt x="8943" y="1"/>
                      <a:pt x="84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9"/>
              <p:cNvSpPr/>
              <p:nvPr/>
            </p:nvSpPr>
            <p:spPr>
              <a:xfrm>
                <a:off x="115375" y="3427800"/>
                <a:ext cx="342625" cy="242025"/>
              </a:xfrm>
              <a:custGeom>
                <a:rect b="b" l="l" r="r" t="t"/>
                <a:pathLst>
                  <a:path extrusionOk="0" h="9681" w="13705">
                    <a:moveTo>
                      <a:pt x="5521" y="0"/>
                    </a:moveTo>
                    <a:cubicBezTo>
                      <a:pt x="3879" y="0"/>
                      <a:pt x="2201" y="648"/>
                      <a:pt x="1190" y="1963"/>
                    </a:cubicBezTo>
                    <a:cubicBezTo>
                      <a:pt x="1" y="3485"/>
                      <a:pt x="105" y="7386"/>
                      <a:pt x="1628" y="8700"/>
                    </a:cubicBezTo>
                    <a:cubicBezTo>
                      <a:pt x="2149" y="9096"/>
                      <a:pt x="2754" y="9367"/>
                      <a:pt x="3401" y="9492"/>
                    </a:cubicBezTo>
                    <a:cubicBezTo>
                      <a:pt x="3876" y="9600"/>
                      <a:pt x="4379" y="9680"/>
                      <a:pt x="4869" y="9680"/>
                    </a:cubicBezTo>
                    <a:cubicBezTo>
                      <a:pt x="5326" y="9680"/>
                      <a:pt x="5772" y="9611"/>
                      <a:pt x="6175" y="9430"/>
                    </a:cubicBezTo>
                    <a:cubicBezTo>
                      <a:pt x="7030" y="9054"/>
                      <a:pt x="7614" y="8262"/>
                      <a:pt x="8198" y="7552"/>
                    </a:cubicBezTo>
                    <a:cubicBezTo>
                      <a:pt x="9741" y="5696"/>
                      <a:pt x="11598" y="4132"/>
                      <a:pt x="13704" y="2943"/>
                    </a:cubicBezTo>
                    <a:lnTo>
                      <a:pt x="13704" y="2943"/>
                    </a:lnTo>
                    <a:cubicBezTo>
                      <a:pt x="13689" y="2943"/>
                      <a:pt x="13673" y="2943"/>
                      <a:pt x="13657" y="2943"/>
                    </a:cubicBezTo>
                    <a:cubicBezTo>
                      <a:pt x="12488" y="2943"/>
                      <a:pt x="11459" y="2184"/>
                      <a:pt x="10451" y="1566"/>
                    </a:cubicBezTo>
                    <a:cubicBezTo>
                      <a:pt x="9011" y="690"/>
                      <a:pt x="7364" y="23"/>
                      <a:pt x="5674" y="2"/>
                    </a:cubicBezTo>
                    <a:cubicBezTo>
                      <a:pt x="5623" y="1"/>
                      <a:pt x="5572" y="0"/>
                      <a:pt x="55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9"/>
              <p:cNvSpPr/>
              <p:nvPr/>
            </p:nvSpPr>
            <p:spPr>
              <a:xfrm>
                <a:off x="-599000" y="3372050"/>
                <a:ext cx="280575" cy="358800"/>
              </a:xfrm>
              <a:custGeom>
                <a:rect b="b" l="l" r="r" t="t"/>
                <a:pathLst>
                  <a:path extrusionOk="0" h="14352" w="11223">
                    <a:moveTo>
                      <a:pt x="6738" y="0"/>
                    </a:moveTo>
                    <a:cubicBezTo>
                      <a:pt x="5799" y="2503"/>
                      <a:pt x="3401" y="4130"/>
                      <a:pt x="1628" y="6153"/>
                    </a:cubicBezTo>
                    <a:cubicBezTo>
                      <a:pt x="1065" y="6779"/>
                      <a:pt x="543" y="7509"/>
                      <a:pt x="335" y="8343"/>
                    </a:cubicBezTo>
                    <a:cubicBezTo>
                      <a:pt x="1" y="9720"/>
                      <a:pt x="627" y="11222"/>
                      <a:pt x="1690" y="12160"/>
                    </a:cubicBezTo>
                    <a:cubicBezTo>
                      <a:pt x="2805" y="13135"/>
                      <a:pt x="5700" y="14352"/>
                      <a:pt x="7843" y="14352"/>
                    </a:cubicBezTo>
                    <a:cubicBezTo>
                      <a:pt x="8588" y="14352"/>
                      <a:pt x="9243" y="14205"/>
                      <a:pt x="9700" y="13850"/>
                    </a:cubicBezTo>
                    <a:cubicBezTo>
                      <a:pt x="10159" y="13453"/>
                      <a:pt x="10492" y="12932"/>
                      <a:pt x="10680" y="12369"/>
                    </a:cubicBezTo>
                    <a:cubicBezTo>
                      <a:pt x="11222" y="10888"/>
                      <a:pt x="11097" y="9219"/>
                      <a:pt x="10638" y="7697"/>
                    </a:cubicBezTo>
                    <a:cubicBezTo>
                      <a:pt x="10180" y="6195"/>
                      <a:pt x="9408" y="4798"/>
                      <a:pt x="8636" y="3400"/>
                    </a:cubicBezTo>
                    <a:lnTo>
                      <a:pt x="67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9"/>
              <p:cNvSpPr/>
              <p:nvPr/>
            </p:nvSpPr>
            <p:spPr>
              <a:xfrm>
                <a:off x="-774725" y="3756400"/>
                <a:ext cx="404150" cy="240475"/>
              </a:xfrm>
              <a:custGeom>
                <a:rect b="b" l="l" r="r" t="t"/>
                <a:pathLst>
                  <a:path extrusionOk="0" h="9619" w="16166">
                    <a:moveTo>
                      <a:pt x="7254" y="0"/>
                    </a:moveTo>
                    <a:cubicBezTo>
                      <a:pt x="6812" y="0"/>
                      <a:pt x="6370" y="63"/>
                      <a:pt x="5945" y="186"/>
                    </a:cubicBezTo>
                    <a:cubicBezTo>
                      <a:pt x="3150" y="1166"/>
                      <a:pt x="2775" y="5505"/>
                      <a:pt x="1" y="6527"/>
                    </a:cubicBezTo>
                    <a:cubicBezTo>
                      <a:pt x="1878" y="7674"/>
                      <a:pt x="3797" y="8842"/>
                      <a:pt x="5945" y="9363"/>
                    </a:cubicBezTo>
                    <a:cubicBezTo>
                      <a:pt x="6626" y="9528"/>
                      <a:pt x="7337" y="9618"/>
                      <a:pt x="8045" y="9618"/>
                    </a:cubicBezTo>
                    <a:cubicBezTo>
                      <a:pt x="9575" y="9618"/>
                      <a:pt x="11090" y="9200"/>
                      <a:pt x="12244" y="8216"/>
                    </a:cubicBezTo>
                    <a:cubicBezTo>
                      <a:pt x="16166" y="4900"/>
                      <a:pt x="11973" y="958"/>
                      <a:pt x="8386" y="144"/>
                    </a:cubicBezTo>
                    <a:cubicBezTo>
                      <a:pt x="8018" y="47"/>
                      <a:pt x="7636" y="0"/>
                      <a:pt x="7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9"/>
              <p:cNvSpPr/>
              <p:nvPr/>
            </p:nvSpPr>
            <p:spPr>
              <a:xfrm>
                <a:off x="-363300" y="3801175"/>
                <a:ext cx="288900" cy="172000"/>
              </a:xfrm>
              <a:custGeom>
                <a:rect b="b" l="l" r="r" t="t"/>
                <a:pathLst>
                  <a:path extrusionOk="0" h="6880" w="11556">
                    <a:moveTo>
                      <a:pt x="6380" y="1"/>
                    </a:moveTo>
                    <a:cubicBezTo>
                      <a:pt x="6107" y="1"/>
                      <a:pt x="5834" y="37"/>
                      <a:pt x="5570" y="105"/>
                    </a:cubicBezTo>
                    <a:cubicBezTo>
                      <a:pt x="3004" y="668"/>
                      <a:pt x="1" y="3505"/>
                      <a:pt x="2816" y="5883"/>
                    </a:cubicBezTo>
                    <a:cubicBezTo>
                      <a:pt x="3628" y="6581"/>
                      <a:pt x="4712" y="6880"/>
                      <a:pt x="5803" y="6880"/>
                    </a:cubicBezTo>
                    <a:cubicBezTo>
                      <a:pt x="6310" y="6880"/>
                      <a:pt x="6818" y="6815"/>
                      <a:pt x="7301" y="6696"/>
                    </a:cubicBezTo>
                    <a:cubicBezTo>
                      <a:pt x="8844" y="6321"/>
                      <a:pt x="10221" y="5487"/>
                      <a:pt x="11556" y="4652"/>
                    </a:cubicBezTo>
                    <a:cubicBezTo>
                      <a:pt x="9574" y="3943"/>
                      <a:pt x="9303" y="835"/>
                      <a:pt x="7301" y="147"/>
                    </a:cubicBezTo>
                    <a:cubicBezTo>
                      <a:pt x="7002" y="47"/>
                      <a:pt x="6691" y="1"/>
                      <a:pt x="63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9"/>
              <p:cNvSpPr/>
              <p:nvPr/>
            </p:nvSpPr>
            <p:spPr>
              <a:xfrm>
                <a:off x="310400" y="3783750"/>
                <a:ext cx="343650" cy="333975"/>
              </a:xfrm>
              <a:custGeom>
                <a:rect b="b" l="l" r="r" t="t"/>
                <a:pathLst>
                  <a:path extrusionOk="0" h="13359" w="13746">
                    <a:moveTo>
                      <a:pt x="9293" y="1"/>
                    </a:moveTo>
                    <a:cubicBezTo>
                      <a:pt x="9101" y="1"/>
                      <a:pt x="8909" y="11"/>
                      <a:pt x="8719" y="31"/>
                    </a:cubicBezTo>
                    <a:cubicBezTo>
                      <a:pt x="8344" y="51"/>
                      <a:pt x="5465" y="1428"/>
                      <a:pt x="6237" y="1699"/>
                    </a:cubicBezTo>
                    <a:cubicBezTo>
                      <a:pt x="5261" y="1359"/>
                      <a:pt x="4280" y="1014"/>
                      <a:pt x="3356" y="1014"/>
                    </a:cubicBezTo>
                    <a:cubicBezTo>
                      <a:pt x="2523" y="1014"/>
                      <a:pt x="1736" y="1295"/>
                      <a:pt x="1044" y="2116"/>
                    </a:cubicBezTo>
                    <a:cubicBezTo>
                      <a:pt x="1" y="3368"/>
                      <a:pt x="42" y="4932"/>
                      <a:pt x="710" y="6350"/>
                    </a:cubicBezTo>
                    <a:cubicBezTo>
                      <a:pt x="1440" y="7873"/>
                      <a:pt x="2754" y="8999"/>
                      <a:pt x="4089" y="10000"/>
                    </a:cubicBezTo>
                    <a:cubicBezTo>
                      <a:pt x="5445" y="11002"/>
                      <a:pt x="6842" y="12003"/>
                      <a:pt x="7822" y="13359"/>
                    </a:cubicBezTo>
                    <a:cubicBezTo>
                      <a:pt x="8698" y="11273"/>
                      <a:pt x="10430" y="9708"/>
                      <a:pt x="11702" y="7852"/>
                    </a:cubicBezTo>
                    <a:cubicBezTo>
                      <a:pt x="12974" y="5975"/>
                      <a:pt x="13746" y="3389"/>
                      <a:pt x="12494" y="1511"/>
                    </a:cubicBezTo>
                    <a:cubicBezTo>
                      <a:pt x="11772" y="428"/>
                      <a:pt x="10533" y="1"/>
                      <a:pt x="92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9"/>
              <p:cNvSpPr/>
              <p:nvPr/>
            </p:nvSpPr>
            <p:spPr>
              <a:xfrm>
                <a:off x="246275" y="4135325"/>
                <a:ext cx="361900" cy="338025"/>
              </a:xfrm>
              <a:custGeom>
                <a:rect b="b" l="l" r="r" t="t"/>
                <a:pathLst>
                  <a:path extrusionOk="0" h="13521" w="14476">
                    <a:moveTo>
                      <a:pt x="8206" y="1"/>
                    </a:moveTo>
                    <a:cubicBezTo>
                      <a:pt x="6708" y="1"/>
                      <a:pt x="5273" y="326"/>
                      <a:pt x="4359" y="964"/>
                    </a:cubicBezTo>
                    <a:cubicBezTo>
                      <a:pt x="0" y="4051"/>
                      <a:pt x="6779" y="8807"/>
                      <a:pt x="9073" y="10308"/>
                    </a:cubicBezTo>
                    <a:cubicBezTo>
                      <a:pt x="10429" y="11184"/>
                      <a:pt x="11618" y="12269"/>
                      <a:pt x="12640" y="13520"/>
                    </a:cubicBezTo>
                    <a:cubicBezTo>
                      <a:pt x="12473" y="12019"/>
                      <a:pt x="13203" y="10579"/>
                      <a:pt x="13662" y="9140"/>
                    </a:cubicBezTo>
                    <a:cubicBezTo>
                      <a:pt x="14267" y="7347"/>
                      <a:pt x="14475" y="5428"/>
                      <a:pt x="14288" y="3530"/>
                    </a:cubicBezTo>
                    <a:cubicBezTo>
                      <a:pt x="14056" y="1148"/>
                      <a:pt x="11019" y="1"/>
                      <a:pt x="82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9"/>
              <p:cNvSpPr/>
              <p:nvPr/>
            </p:nvSpPr>
            <p:spPr>
              <a:xfrm>
                <a:off x="82525" y="3734450"/>
                <a:ext cx="209650" cy="273450"/>
              </a:xfrm>
              <a:custGeom>
                <a:rect b="b" l="l" r="r" t="t"/>
                <a:pathLst>
                  <a:path extrusionOk="0" h="10938" w="8386">
                    <a:moveTo>
                      <a:pt x="4423" y="0"/>
                    </a:moveTo>
                    <a:cubicBezTo>
                      <a:pt x="3755" y="2065"/>
                      <a:pt x="1857" y="3442"/>
                      <a:pt x="689" y="5277"/>
                    </a:cubicBezTo>
                    <a:cubicBezTo>
                      <a:pt x="272" y="5861"/>
                      <a:pt x="22" y="6570"/>
                      <a:pt x="1" y="7300"/>
                    </a:cubicBezTo>
                    <a:cubicBezTo>
                      <a:pt x="43" y="8343"/>
                      <a:pt x="773" y="9282"/>
                      <a:pt x="1670" y="9824"/>
                    </a:cubicBezTo>
                    <a:cubicBezTo>
                      <a:pt x="2600" y="10389"/>
                      <a:pt x="4096" y="10937"/>
                      <a:pt x="5426" y="10937"/>
                    </a:cubicBezTo>
                    <a:cubicBezTo>
                      <a:pt x="6749" y="10937"/>
                      <a:pt x="7907" y="10394"/>
                      <a:pt x="8177" y="8781"/>
                    </a:cubicBezTo>
                    <a:cubicBezTo>
                      <a:pt x="8386" y="7634"/>
                      <a:pt x="7823" y="6508"/>
                      <a:pt x="7280" y="5465"/>
                    </a:cubicBezTo>
                    <a:lnTo>
                      <a:pt x="44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9"/>
              <p:cNvSpPr/>
              <p:nvPr/>
            </p:nvSpPr>
            <p:spPr>
              <a:xfrm>
                <a:off x="-193825" y="3651200"/>
                <a:ext cx="207700" cy="200600"/>
              </a:xfrm>
              <a:custGeom>
                <a:rect b="b" l="l" r="r" t="t"/>
                <a:pathLst>
                  <a:path extrusionOk="0" h="8024" w="8308">
                    <a:moveTo>
                      <a:pt x="2994" y="0"/>
                    </a:moveTo>
                    <a:cubicBezTo>
                      <a:pt x="2629" y="0"/>
                      <a:pt x="2262" y="81"/>
                      <a:pt x="1919" y="243"/>
                    </a:cubicBezTo>
                    <a:cubicBezTo>
                      <a:pt x="605" y="890"/>
                      <a:pt x="0" y="2454"/>
                      <a:pt x="84" y="3914"/>
                    </a:cubicBezTo>
                    <a:cubicBezTo>
                      <a:pt x="167" y="5353"/>
                      <a:pt x="772" y="6730"/>
                      <a:pt x="1398" y="8023"/>
                    </a:cubicBezTo>
                    <a:lnTo>
                      <a:pt x="5257" y="6063"/>
                    </a:lnTo>
                    <a:cubicBezTo>
                      <a:pt x="6320" y="5520"/>
                      <a:pt x="7488" y="4895"/>
                      <a:pt x="7905" y="3789"/>
                    </a:cubicBezTo>
                    <a:cubicBezTo>
                      <a:pt x="8308" y="2755"/>
                      <a:pt x="7602" y="1334"/>
                      <a:pt x="6580" y="1334"/>
                    </a:cubicBezTo>
                    <a:cubicBezTo>
                      <a:pt x="6489" y="1334"/>
                      <a:pt x="6395" y="1346"/>
                      <a:pt x="6299" y="1370"/>
                    </a:cubicBezTo>
                    <a:cubicBezTo>
                      <a:pt x="6028" y="1432"/>
                      <a:pt x="5757" y="1641"/>
                      <a:pt x="5486" y="1683"/>
                    </a:cubicBezTo>
                    <a:cubicBezTo>
                      <a:pt x="5422" y="1691"/>
                      <a:pt x="5374" y="1696"/>
                      <a:pt x="5337" y="1696"/>
                    </a:cubicBezTo>
                    <a:cubicBezTo>
                      <a:pt x="5192" y="1696"/>
                      <a:pt x="5219" y="1619"/>
                      <a:pt x="5152" y="1370"/>
                    </a:cubicBezTo>
                    <a:cubicBezTo>
                      <a:pt x="5006" y="973"/>
                      <a:pt x="4735" y="640"/>
                      <a:pt x="4360" y="410"/>
                    </a:cubicBezTo>
                    <a:cubicBezTo>
                      <a:pt x="3946" y="138"/>
                      <a:pt x="3471" y="0"/>
                      <a:pt x="29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9"/>
              <p:cNvSpPr/>
              <p:nvPr/>
            </p:nvSpPr>
            <p:spPr>
              <a:xfrm>
                <a:off x="-481675" y="3417400"/>
                <a:ext cx="204700" cy="740350"/>
              </a:xfrm>
              <a:custGeom>
                <a:rect b="b" l="l" r="r" t="t"/>
                <a:pathLst>
                  <a:path extrusionOk="0" h="29614" w="8188">
                    <a:moveTo>
                      <a:pt x="2006" y="1"/>
                    </a:moveTo>
                    <a:cubicBezTo>
                      <a:pt x="1977" y="1"/>
                      <a:pt x="1951" y="22"/>
                      <a:pt x="1962" y="64"/>
                    </a:cubicBezTo>
                    <a:cubicBezTo>
                      <a:pt x="1982" y="543"/>
                      <a:pt x="1982" y="1023"/>
                      <a:pt x="1941" y="1503"/>
                    </a:cubicBezTo>
                    <a:cubicBezTo>
                      <a:pt x="1899" y="1982"/>
                      <a:pt x="1836" y="2462"/>
                      <a:pt x="1732" y="2942"/>
                    </a:cubicBezTo>
                    <a:cubicBezTo>
                      <a:pt x="1565" y="3901"/>
                      <a:pt x="1294" y="4840"/>
                      <a:pt x="1044" y="5799"/>
                    </a:cubicBezTo>
                    <a:cubicBezTo>
                      <a:pt x="522" y="7656"/>
                      <a:pt x="1" y="9575"/>
                      <a:pt x="230" y="11514"/>
                    </a:cubicBezTo>
                    <a:cubicBezTo>
                      <a:pt x="376" y="12515"/>
                      <a:pt x="648" y="13496"/>
                      <a:pt x="1065" y="14434"/>
                    </a:cubicBezTo>
                    <a:cubicBezTo>
                      <a:pt x="1273" y="14893"/>
                      <a:pt x="1503" y="15373"/>
                      <a:pt x="1732" y="15832"/>
                    </a:cubicBezTo>
                    <a:cubicBezTo>
                      <a:pt x="1982" y="16291"/>
                      <a:pt x="2254" y="16750"/>
                      <a:pt x="2462" y="17208"/>
                    </a:cubicBezTo>
                    <a:cubicBezTo>
                      <a:pt x="2566" y="17438"/>
                      <a:pt x="2692" y="17667"/>
                      <a:pt x="2838" y="17897"/>
                    </a:cubicBezTo>
                    <a:cubicBezTo>
                      <a:pt x="2984" y="18105"/>
                      <a:pt x="3150" y="18314"/>
                      <a:pt x="3296" y="18522"/>
                    </a:cubicBezTo>
                    <a:cubicBezTo>
                      <a:pt x="3609" y="18960"/>
                      <a:pt x="3901" y="19398"/>
                      <a:pt x="4193" y="19836"/>
                    </a:cubicBezTo>
                    <a:cubicBezTo>
                      <a:pt x="4777" y="20733"/>
                      <a:pt x="5299" y="21651"/>
                      <a:pt x="5799" y="22590"/>
                    </a:cubicBezTo>
                    <a:cubicBezTo>
                      <a:pt x="6801" y="24488"/>
                      <a:pt x="7468" y="26553"/>
                      <a:pt x="7781" y="28680"/>
                    </a:cubicBezTo>
                    <a:cubicBezTo>
                      <a:pt x="7823" y="28951"/>
                      <a:pt x="7843" y="29201"/>
                      <a:pt x="7885" y="29473"/>
                    </a:cubicBezTo>
                    <a:cubicBezTo>
                      <a:pt x="7896" y="29566"/>
                      <a:pt x="7974" y="29613"/>
                      <a:pt x="8047" y="29613"/>
                    </a:cubicBezTo>
                    <a:cubicBezTo>
                      <a:pt x="8120" y="29613"/>
                      <a:pt x="8188" y="29566"/>
                      <a:pt x="8177" y="29473"/>
                    </a:cubicBezTo>
                    <a:cubicBezTo>
                      <a:pt x="8135" y="28409"/>
                      <a:pt x="7948" y="27366"/>
                      <a:pt x="7635" y="26344"/>
                    </a:cubicBezTo>
                    <a:cubicBezTo>
                      <a:pt x="7364" y="25322"/>
                      <a:pt x="6988" y="24342"/>
                      <a:pt x="6550" y="23382"/>
                    </a:cubicBezTo>
                    <a:cubicBezTo>
                      <a:pt x="5633" y="21442"/>
                      <a:pt x="4527" y="19607"/>
                      <a:pt x="3255" y="17897"/>
                    </a:cubicBezTo>
                    <a:cubicBezTo>
                      <a:pt x="2984" y="17459"/>
                      <a:pt x="2712" y="17021"/>
                      <a:pt x="2504" y="16562"/>
                    </a:cubicBezTo>
                    <a:cubicBezTo>
                      <a:pt x="2233" y="16103"/>
                      <a:pt x="2003" y="15644"/>
                      <a:pt x="1753" y="15185"/>
                    </a:cubicBezTo>
                    <a:cubicBezTo>
                      <a:pt x="1273" y="14267"/>
                      <a:pt x="898" y="13287"/>
                      <a:pt x="668" y="12265"/>
                    </a:cubicBezTo>
                    <a:cubicBezTo>
                      <a:pt x="230" y="10325"/>
                      <a:pt x="648" y="8365"/>
                      <a:pt x="1148" y="6488"/>
                    </a:cubicBezTo>
                    <a:cubicBezTo>
                      <a:pt x="1419" y="5528"/>
                      <a:pt x="1670" y="4590"/>
                      <a:pt x="1878" y="3630"/>
                    </a:cubicBezTo>
                    <a:cubicBezTo>
                      <a:pt x="2087" y="2671"/>
                      <a:pt x="2254" y="1711"/>
                      <a:pt x="2128" y="773"/>
                    </a:cubicBezTo>
                    <a:cubicBezTo>
                      <a:pt x="2108" y="522"/>
                      <a:pt x="2108" y="293"/>
                      <a:pt x="2066" y="64"/>
                    </a:cubicBezTo>
                    <a:cubicBezTo>
                      <a:pt x="2066" y="22"/>
                      <a:pt x="2035" y="1"/>
                      <a:pt x="2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9"/>
              <p:cNvSpPr/>
              <p:nvPr/>
            </p:nvSpPr>
            <p:spPr>
              <a:xfrm>
                <a:off x="-743825" y="3843750"/>
                <a:ext cx="332575" cy="85025"/>
              </a:xfrm>
              <a:custGeom>
                <a:rect b="b" l="l" r="r" t="t"/>
                <a:pathLst>
                  <a:path extrusionOk="0" h="3401" w="13303">
                    <a:moveTo>
                      <a:pt x="12764" y="1"/>
                    </a:moveTo>
                    <a:cubicBezTo>
                      <a:pt x="11983" y="1"/>
                      <a:pt x="11221" y="133"/>
                      <a:pt x="10508" y="426"/>
                    </a:cubicBezTo>
                    <a:cubicBezTo>
                      <a:pt x="9694" y="738"/>
                      <a:pt x="8902" y="1093"/>
                      <a:pt x="8130" y="1510"/>
                    </a:cubicBezTo>
                    <a:cubicBezTo>
                      <a:pt x="6566" y="2365"/>
                      <a:pt x="4835" y="2887"/>
                      <a:pt x="3062" y="3054"/>
                    </a:cubicBezTo>
                    <a:cubicBezTo>
                      <a:pt x="2877" y="3066"/>
                      <a:pt x="2692" y="3071"/>
                      <a:pt x="2507" y="3071"/>
                    </a:cubicBezTo>
                    <a:cubicBezTo>
                      <a:pt x="1726" y="3071"/>
                      <a:pt x="938" y="2968"/>
                      <a:pt x="162" y="2782"/>
                    </a:cubicBezTo>
                    <a:cubicBezTo>
                      <a:pt x="156" y="2781"/>
                      <a:pt x="150" y="2781"/>
                      <a:pt x="143" y="2781"/>
                    </a:cubicBezTo>
                    <a:cubicBezTo>
                      <a:pt x="33" y="2781"/>
                      <a:pt x="1" y="2951"/>
                      <a:pt x="100" y="2991"/>
                    </a:cubicBezTo>
                    <a:cubicBezTo>
                      <a:pt x="861" y="3280"/>
                      <a:pt x="1672" y="3400"/>
                      <a:pt x="2488" y="3400"/>
                    </a:cubicBezTo>
                    <a:cubicBezTo>
                      <a:pt x="3438" y="3400"/>
                      <a:pt x="4396" y="3238"/>
                      <a:pt x="5293" y="2991"/>
                    </a:cubicBezTo>
                    <a:cubicBezTo>
                      <a:pt x="6149" y="2762"/>
                      <a:pt x="6962" y="2449"/>
                      <a:pt x="7755" y="2073"/>
                    </a:cubicBezTo>
                    <a:cubicBezTo>
                      <a:pt x="8568" y="1677"/>
                      <a:pt x="9319" y="1239"/>
                      <a:pt x="10153" y="905"/>
                    </a:cubicBezTo>
                    <a:cubicBezTo>
                      <a:pt x="10994" y="542"/>
                      <a:pt x="11904" y="337"/>
                      <a:pt x="12836" y="337"/>
                    </a:cubicBezTo>
                    <a:cubicBezTo>
                      <a:pt x="12922" y="337"/>
                      <a:pt x="13008" y="339"/>
                      <a:pt x="13094" y="342"/>
                    </a:cubicBezTo>
                    <a:cubicBezTo>
                      <a:pt x="13100" y="343"/>
                      <a:pt x="13107" y="343"/>
                      <a:pt x="13113" y="343"/>
                    </a:cubicBezTo>
                    <a:cubicBezTo>
                      <a:pt x="13303" y="343"/>
                      <a:pt x="13296" y="29"/>
                      <a:pt x="13094" y="8"/>
                    </a:cubicBezTo>
                    <a:cubicBezTo>
                      <a:pt x="12984" y="3"/>
                      <a:pt x="12874" y="1"/>
                      <a:pt x="12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9"/>
              <p:cNvSpPr/>
              <p:nvPr/>
            </p:nvSpPr>
            <p:spPr>
              <a:xfrm>
                <a:off x="-650100" y="3961650"/>
                <a:ext cx="312400" cy="168075"/>
              </a:xfrm>
              <a:custGeom>
                <a:rect b="b" l="l" r="r" t="t"/>
                <a:pathLst>
                  <a:path extrusionOk="0" h="6723" w="12496">
                    <a:moveTo>
                      <a:pt x="12360" y="1"/>
                    </a:moveTo>
                    <a:cubicBezTo>
                      <a:pt x="12326" y="1"/>
                      <a:pt x="12292" y="15"/>
                      <a:pt x="12265" y="48"/>
                    </a:cubicBezTo>
                    <a:cubicBezTo>
                      <a:pt x="11785" y="736"/>
                      <a:pt x="11389" y="1487"/>
                      <a:pt x="10909" y="2175"/>
                    </a:cubicBezTo>
                    <a:cubicBezTo>
                      <a:pt x="10430" y="2864"/>
                      <a:pt x="9846" y="3448"/>
                      <a:pt x="9178" y="3948"/>
                    </a:cubicBezTo>
                    <a:cubicBezTo>
                      <a:pt x="8386" y="4470"/>
                      <a:pt x="7510" y="4824"/>
                      <a:pt x="6592" y="4991"/>
                    </a:cubicBezTo>
                    <a:cubicBezTo>
                      <a:pt x="5591" y="5241"/>
                      <a:pt x="4569" y="5450"/>
                      <a:pt x="3568" y="5659"/>
                    </a:cubicBezTo>
                    <a:lnTo>
                      <a:pt x="1857" y="6034"/>
                    </a:lnTo>
                    <a:lnTo>
                      <a:pt x="981" y="6222"/>
                    </a:lnTo>
                    <a:cubicBezTo>
                      <a:pt x="689" y="6263"/>
                      <a:pt x="397" y="6347"/>
                      <a:pt x="126" y="6472"/>
                    </a:cubicBezTo>
                    <a:cubicBezTo>
                      <a:pt x="1" y="6535"/>
                      <a:pt x="84" y="6701"/>
                      <a:pt x="209" y="6722"/>
                    </a:cubicBezTo>
                    <a:cubicBezTo>
                      <a:pt x="460" y="6722"/>
                      <a:pt x="731" y="6681"/>
                      <a:pt x="981" y="6618"/>
                    </a:cubicBezTo>
                    <a:lnTo>
                      <a:pt x="1774" y="6430"/>
                    </a:lnTo>
                    <a:lnTo>
                      <a:pt x="3338" y="6097"/>
                    </a:lnTo>
                    <a:cubicBezTo>
                      <a:pt x="4381" y="5867"/>
                      <a:pt x="5424" y="5638"/>
                      <a:pt x="6467" y="5408"/>
                    </a:cubicBezTo>
                    <a:cubicBezTo>
                      <a:pt x="7426" y="5241"/>
                      <a:pt x="8344" y="4887"/>
                      <a:pt x="9178" y="4386"/>
                    </a:cubicBezTo>
                    <a:cubicBezTo>
                      <a:pt x="9867" y="3907"/>
                      <a:pt x="10471" y="3323"/>
                      <a:pt x="10972" y="2655"/>
                    </a:cubicBezTo>
                    <a:cubicBezTo>
                      <a:pt x="11556" y="1883"/>
                      <a:pt x="12057" y="1028"/>
                      <a:pt x="12453" y="152"/>
                    </a:cubicBezTo>
                    <a:cubicBezTo>
                      <a:pt x="12496" y="67"/>
                      <a:pt x="12431" y="1"/>
                      <a:pt x="123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9"/>
              <p:cNvSpPr/>
              <p:nvPr/>
            </p:nvSpPr>
            <p:spPr>
              <a:xfrm>
                <a:off x="-61900" y="3043400"/>
                <a:ext cx="157450" cy="1130375"/>
              </a:xfrm>
              <a:custGeom>
                <a:rect b="b" l="l" r="r" t="t"/>
                <a:pathLst>
                  <a:path extrusionOk="0" h="45215" w="6298">
                    <a:moveTo>
                      <a:pt x="6132" y="0"/>
                    </a:moveTo>
                    <a:cubicBezTo>
                      <a:pt x="6102" y="0"/>
                      <a:pt x="6072" y="14"/>
                      <a:pt x="6049" y="48"/>
                    </a:cubicBezTo>
                    <a:lnTo>
                      <a:pt x="6049" y="27"/>
                    </a:lnTo>
                    <a:cubicBezTo>
                      <a:pt x="4360" y="2175"/>
                      <a:pt x="3546" y="4866"/>
                      <a:pt x="3275" y="7536"/>
                    </a:cubicBezTo>
                    <a:cubicBezTo>
                      <a:pt x="2920" y="10706"/>
                      <a:pt x="3338" y="13897"/>
                      <a:pt x="3755" y="17026"/>
                    </a:cubicBezTo>
                    <a:cubicBezTo>
                      <a:pt x="3963" y="18611"/>
                      <a:pt x="4172" y="20196"/>
                      <a:pt x="4380" y="21802"/>
                    </a:cubicBezTo>
                    <a:cubicBezTo>
                      <a:pt x="4589" y="23387"/>
                      <a:pt x="4818" y="24973"/>
                      <a:pt x="4944" y="26558"/>
                    </a:cubicBezTo>
                    <a:cubicBezTo>
                      <a:pt x="5110" y="28143"/>
                      <a:pt x="5048" y="29749"/>
                      <a:pt x="4756" y="31334"/>
                    </a:cubicBezTo>
                    <a:cubicBezTo>
                      <a:pt x="4506" y="32836"/>
                      <a:pt x="4026" y="34296"/>
                      <a:pt x="3379" y="35693"/>
                    </a:cubicBezTo>
                    <a:cubicBezTo>
                      <a:pt x="2691" y="37049"/>
                      <a:pt x="1836" y="38321"/>
                      <a:pt x="1231" y="39719"/>
                    </a:cubicBezTo>
                    <a:cubicBezTo>
                      <a:pt x="626" y="41137"/>
                      <a:pt x="84" y="42535"/>
                      <a:pt x="21" y="44057"/>
                    </a:cubicBezTo>
                    <a:cubicBezTo>
                      <a:pt x="0" y="44391"/>
                      <a:pt x="0" y="44725"/>
                      <a:pt x="21" y="45058"/>
                    </a:cubicBezTo>
                    <a:cubicBezTo>
                      <a:pt x="32" y="45163"/>
                      <a:pt x="120" y="45215"/>
                      <a:pt x="204" y="45215"/>
                    </a:cubicBezTo>
                    <a:cubicBezTo>
                      <a:pt x="287" y="45215"/>
                      <a:pt x="365" y="45163"/>
                      <a:pt x="355" y="45058"/>
                    </a:cubicBezTo>
                    <a:cubicBezTo>
                      <a:pt x="334" y="44725"/>
                      <a:pt x="334" y="44391"/>
                      <a:pt x="355" y="44057"/>
                    </a:cubicBezTo>
                    <a:cubicBezTo>
                      <a:pt x="376" y="43661"/>
                      <a:pt x="418" y="43285"/>
                      <a:pt x="501" y="42910"/>
                    </a:cubicBezTo>
                    <a:cubicBezTo>
                      <a:pt x="668" y="42159"/>
                      <a:pt x="897" y="41450"/>
                      <a:pt x="1189" y="40741"/>
                    </a:cubicBezTo>
                    <a:cubicBezTo>
                      <a:pt x="1460" y="40011"/>
                      <a:pt x="1794" y="39302"/>
                      <a:pt x="2149" y="38613"/>
                    </a:cubicBezTo>
                    <a:cubicBezTo>
                      <a:pt x="2503" y="37946"/>
                      <a:pt x="2900" y="37299"/>
                      <a:pt x="3275" y="36632"/>
                    </a:cubicBezTo>
                    <a:cubicBezTo>
                      <a:pt x="3630" y="35985"/>
                      <a:pt x="3942" y="35339"/>
                      <a:pt x="4214" y="34671"/>
                    </a:cubicBezTo>
                    <a:cubicBezTo>
                      <a:pt x="4485" y="33941"/>
                      <a:pt x="4693" y="33211"/>
                      <a:pt x="4860" y="32481"/>
                    </a:cubicBezTo>
                    <a:cubicBezTo>
                      <a:pt x="5256" y="30979"/>
                      <a:pt x="5423" y="29457"/>
                      <a:pt x="5382" y="27913"/>
                    </a:cubicBezTo>
                    <a:cubicBezTo>
                      <a:pt x="5319" y="26349"/>
                      <a:pt x="5173" y="24785"/>
                      <a:pt x="4923" y="23221"/>
                    </a:cubicBezTo>
                    <a:cubicBezTo>
                      <a:pt x="4714" y="21656"/>
                      <a:pt x="4506" y="20071"/>
                      <a:pt x="4297" y="18507"/>
                    </a:cubicBezTo>
                    <a:cubicBezTo>
                      <a:pt x="3880" y="15336"/>
                      <a:pt x="3379" y="12166"/>
                      <a:pt x="3484" y="8975"/>
                    </a:cubicBezTo>
                    <a:cubicBezTo>
                      <a:pt x="3588" y="6222"/>
                      <a:pt x="4193" y="3406"/>
                      <a:pt x="5674" y="1028"/>
                    </a:cubicBezTo>
                    <a:cubicBezTo>
                      <a:pt x="5841" y="736"/>
                      <a:pt x="6028" y="465"/>
                      <a:pt x="6237" y="194"/>
                    </a:cubicBezTo>
                    <a:cubicBezTo>
                      <a:pt x="6298" y="102"/>
                      <a:pt x="6214" y="0"/>
                      <a:pt x="6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9"/>
              <p:cNvSpPr/>
              <p:nvPr/>
            </p:nvSpPr>
            <p:spPr>
              <a:xfrm>
                <a:off x="-355475" y="3349550"/>
                <a:ext cx="421625" cy="345050"/>
              </a:xfrm>
              <a:custGeom>
                <a:rect b="b" l="l" r="r" t="t"/>
                <a:pathLst>
                  <a:path extrusionOk="0" h="13802" w="16865">
                    <a:moveTo>
                      <a:pt x="394" y="0"/>
                    </a:moveTo>
                    <a:cubicBezTo>
                      <a:pt x="304" y="0"/>
                      <a:pt x="215" y="1"/>
                      <a:pt x="126" y="3"/>
                    </a:cubicBezTo>
                    <a:cubicBezTo>
                      <a:pt x="0" y="24"/>
                      <a:pt x="0" y="212"/>
                      <a:pt x="126" y="233"/>
                    </a:cubicBezTo>
                    <a:lnTo>
                      <a:pt x="126" y="212"/>
                    </a:lnTo>
                    <a:cubicBezTo>
                      <a:pt x="897" y="275"/>
                      <a:pt x="1669" y="337"/>
                      <a:pt x="2441" y="483"/>
                    </a:cubicBezTo>
                    <a:cubicBezTo>
                      <a:pt x="3171" y="608"/>
                      <a:pt x="3901" y="775"/>
                      <a:pt x="4631" y="984"/>
                    </a:cubicBezTo>
                    <a:cubicBezTo>
                      <a:pt x="9783" y="2506"/>
                      <a:pt x="13933" y="6365"/>
                      <a:pt x="15873" y="11392"/>
                    </a:cubicBezTo>
                    <a:cubicBezTo>
                      <a:pt x="15998" y="11767"/>
                      <a:pt x="16123" y="12143"/>
                      <a:pt x="16249" y="12518"/>
                    </a:cubicBezTo>
                    <a:cubicBezTo>
                      <a:pt x="16374" y="12914"/>
                      <a:pt x="16478" y="13331"/>
                      <a:pt x="16624" y="13728"/>
                    </a:cubicBezTo>
                    <a:cubicBezTo>
                      <a:pt x="16643" y="13775"/>
                      <a:pt x="16697" y="13801"/>
                      <a:pt x="16748" y="13801"/>
                    </a:cubicBezTo>
                    <a:cubicBezTo>
                      <a:pt x="16809" y="13801"/>
                      <a:pt x="16865" y="13765"/>
                      <a:pt x="16853" y="13686"/>
                    </a:cubicBezTo>
                    <a:cubicBezTo>
                      <a:pt x="16770" y="12956"/>
                      <a:pt x="16561" y="12226"/>
                      <a:pt x="16290" y="11538"/>
                    </a:cubicBezTo>
                    <a:cubicBezTo>
                      <a:pt x="16019" y="10849"/>
                      <a:pt x="15727" y="10161"/>
                      <a:pt x="15393" y="9514"/>
                    </a:cubicBezTo>
                    <a:cubicBezTo>
                      <a:pt x="14705" y="8180"/>
                      <a:pt x="13871" y="6949"/>
                      <a:pt x="12891" y="5844"/>
                    </a:cubicBezTo>
                    <a:cubicBezTo>
                      <a:pt x="10826" y="3528"/>
                      <a:pt x="8218" y="1818"/>
                      <a:pt x="5298" y="859"/>
                    </a:cubicBezTo>
                    <a:cubicBezTo>
                      <a:pt x="4464" y="567"/>
                      <a:pt x="3609" y="358"/>
                      <a:pt x="2733" y="212"/>
                    </a:cubicBezTo>
                    <a:cubicBezTo>
                      <a:pt x="1965" y="81"/>
                      <a:pt x="1180"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9"/>
              <p:cNvSpPr/>
              <p:nvPr/>
            </p:nvSpPr>
            <p:spPr>
              <a:xfrm>
                <a:off x="63975" y="3496975"/>
                <a:ext cx="367425" cy="214350"/>
              </a:xfrm>
              <a:custGeom>
                <a:rect b="b" l="l" r="r" t="t"/>
                <a:pathLst>
                  <a:path extrusionOk="0" h="8574" w="14697">
                    <a:moveTo>
                      <a:pt x="11676" y="1"/>
                    </a:moveTo>
                    <a:cubicBezTo>
                      <a:pt x="11321" y="1"/>
                      <a:pt x="10965" y="16"/>
                      <a:pt x="10609" y="51"/>
                    </a:cubicBezTo>
                    <a:cubicBezTo>
                      <a:pt x="9295" y="113"/>
                      <a:pt x="8001" y="385"/>
                      <a:pt x="6771" y="823"/>
                    </a:cubicBezTo>
                    <a:cubicBezTo>
                      <a:pt x="4581" y="1594"/>
                      <a:pt x="2683" y="3054"/>
                      <a:pt x="1369" y="4973"/>
                    </a:cubicBezTo>
                    <a:cubicBezTo>
                      <a:pt x="1014" y="5495"/>
                      <a:pt x="722" y="6037"/>
                      <a:pt x="493" y="6642"/>
                    </a:cubicBezTo>
                    <a:cubicBezTo>
                      <a:pt x="242" y="7226"/>
                      <a:pt x="96" y="7831"/>
                      <a:pt x="13" y="8456"/>
                    </a:cubicBezTo>
                    <a:cubicBezTo>
                      <a:pt x="1" y="8529"/>
                      <a:pt x="52" y="8574"/>
                      <a:pt x="101" y="8574"/>
                    </a:cubicBezTo>
                    <a:cubicBezTo>
                      <a:pt x="137" y="8574"/>
                      <a:pt x="171" y="8551"/>
                      <a:pt x="180" y="8498"/>
                    </a:cubicBezTo>
                    <a:cubicBezTo>
                      <a:pt x="660" y="6350"/>
                      <a:pt x="1848" y="4431"/>
                      <a:pt x="3538" y="3033"/>
                    </a:cubicBezTo>
                    <a:cubicBezTo>
                      <a:pt x="5415" y="1469"/>
                      <a:pt x="7772" y="656"/>
                      <a:pt x="10171" y="405"/>
                    </a:cubicBezTo>
                    <a:cubicBezTo>
                      <a:pt x="10718" y="358"/>
                      <a:pt x="11254" y="335"/>
                      <a:pt x="11787" y="335"/>
                    </a:cubicBezTo>
                    <a:cubicBezTo>
                      <a:pt x="11964" y="335"/>
                      <a:pt x="12142" y="338"/>
                      <a:pt x="12319" y="343"/>
                    </a:cubicBezTo>
                    <a:cubicBezTo>
                      <a:pt x="12694" y="364"/>
                      <a:pt x="13049" y="385"/>
                      <a:pt x="13424" y="426"/>
                    </a:cubicBezTo>
                    <a:cubicBezTo>
                      <a:pt x="13779" y="447"/>
                      <a:pt x="14134" y="510"/>
                      <a:pt x="14488" y="531"/>
                    </a:cubicBezTo>
                    <a:cubicBezTo>
                      <a:pt x="14676" y="531"/>
                      <a:pt x="14697" y="280"/>
                      <a:pt x="14530" y="239"/>
                    </a:cubicBezTo>
                    <a:cubicBezTo>
                      <a:pt x="13883" y="93"/>
                      <a:pt x="13216" y="30"/>
                      <a:pt x="12548" y="30"/>
                    </a:cubicBezTo>
                    <a:cubicBezTo>
                      <a:pt x="12258" y="11"/>
                      <a:pt x="11967" y="1"/>
                      <a:pt x="11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9"/>
              <p:cNvSpPr/>
              <p:nvPr/>
            </p:nvSpPr>
            <p:spPr>
              <a:xfrm>
                <a:off x="177450" y="3749675"/>
                <a:ext cx="41725" cy="250950"/>
              </a:xfrm>
              <a:custGeom>
                <a:rect b="b" l="l" r="r" t="t"/>
                <a:pathLst>
                  <a:path extrusionOk="0" h="10038" w="1669">
                    <a:moveTo>
                      <a:pt x="688" y="0"/>
                    </a:moveTo>
                    <a:cubicBezTo>
                      <a:pt x="646" y="0"/>
                      <a:pt x="605" y="23"/>
                      <a:pt x="584" y="80"/>
                    </a:cubicBezTo>
                    <a:cubicBezTo>
                      <a:pt x="459" y="372"/>
                      <a:pt x="459" y="705"/>
                      <a:pt x="563" y="997"/>
                    </a:cubicBezTo>
                    <a:cubicBezTo>
                      <a:pt x="647" y="1352"/>
                      <a:pt x="730" y="1686"/>
                      <a:pt x="813" y="2040"/>
                    </a:cubicBezTo>
                    <a:cubicBezTo>
                      <a:pt x="980" y="2749"/>
                      <a:pt x="1105" y="3479"/>
                      <a:pt x="1210" y="4209"/>
                    </a:cubicBezTo>
                    <a:cubicBezTo>
                      <a:pt x="1397" y="5523"/>
                      <a:pt x="1314" y="6837"/>
                      <a:pt x="918" y="8089"/>
                    </a:cubicBezTo>
                    <a:cubicBezTo>
                      <a:pt x="813" y="8423"/>
                      <a:pt x="688" y="8735"/>
                      <a:pt x="521" y="9048"/>
                    </a:cubicBezTo>
                    <a:cubicBezTo>
                      <a:pt x="438" y="9173"/>
                      <a:pt x="355" y="9340"/>
                      <a:pt x="313" y="9486"/>
                    </a:cubicBezTo>
                    <a:cubicBezTo>
                      <a:pt x="229" y="9674"/>
                      <a:pt x="125" y="9862"/>
                      <a:pt x="0" y="10008"/>
                    </a:cubicBezTo>
                    <a:cubicBezTo>
                      <a:pt x="0" y="10023"/>
                      <a:pt x="0" y="10037"/>
                      <a:pt x="7" y="10037"/>
                    </a:cubicBezTo>
                    <a:cubicBezTo>
                      <a:pt x="10" y="10037"/>
                      <a:pt x="15" y="10035"/>
                      <a:pt x="21" y="10029"/>
                    </a:cubicBezTo>
                    <a:lnTo>
                      <a:pt x="334" y="9695"/>
                    </a:lnTo>
                    <a:cubicBezTo>
                      <a:pt x="459" y="9591"/>
                      <a:pt x="563" y="9486"/>
                      <a:pt x="647" y="9361"/>
                    </a:cubicBezTo>
                    <a:cubicBezTo>
                      <a:pt x="813" y="9111"/>
                      <a:pt x="939" y="8840"/>
                      <a:pt x="1064" y="8569"/>
                    </a:cubicBezTo>
                    <a:cubicBezTo>
                      <a:pt x="1293" y="8005"/>
                      <a:pt x="1439" y="7401"/>
                      <a:pt x="1523" y="6775"/>
                    </a:cubicBezTo>
                    <a:cubicBezTo>
                      <a:pt x="1669" y="5377"/>
                      <a:pt x="1564" y="3980"/>
                      <a:pt x="1251" y="2603"/>
                    </a:cubicBezTo>
                    <a:cubicBezTo>
                      <a:pt x="1147" y="2186"/>
                      <a:pt x="1064" y="1790"/>
                      <a:pt x="959" y="1373"/>
                    </a:cubicBezTo>
                    <a:cubicBezTo>
                      <a:pt x="855" y="956"/>
                      <a:pt x="730" y="580"/>
                      <a:pt x="834" y="184"/>
                    </a:cubicBezTo>
                    <a:cubicBezTo>
                      <a:pt x="862" y="87"/>
                      <a:pt x="771"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9"/>
              <p:cNvSpPr/>
              <p:nvPr/>
            </p:nvSpPr>
            <p:spPr>
              <a:xfrm>
                <a:off x="-512950" y="4153750"/>
                <a:ext cx="154375" cy="150125"/>
              </a:xfrm>
              <a:custGeom>
                <a:rect b="b" l="l" r="r" t="t"/>
                <a:pathLst>
                  <a:path extrusionOk="0" h="6005" w="6175">
                    <a:moveTo>
                      <a:pt x="2554" y="1"/>
                    </a:moveTo>
                    <a:cubicBezTo>
                      <a:pt x="2377" y="1"/>
                      <a:pt x="2199" y="27"/>
                      <a:pt x="2024" y="81"/>
                    </a:cubicBezTo>
                    <a:cubicBezTo>
                      <a:pt x="772" y="477"/>
                      <a:pt x="42" y="1708"/>
                      <a:pt x="21" y="2980"/>
                    </a:cubicBezTo>
                    <a:cubicBezTo>
                      <a:pt x="0" y="4023"/>
                      <a:pt x="355" y="5024"/>
                      <a:pt x="730" y="6005"/>
                    </a:cubicBezTo>
                    <a:cubicBezTo>
                      <a:pt x="1002" y="5671"/>
                      <a:pt x="1377" y="5442"/>
                      <a:pt x="1794" y="5358"/>
                    </a:cubicBezTo>
                    <a:cubicBezTo>
                      <a:pt x="2211" y="5254"/>
                      <a:pt x="2629" y="5212"/>
                      <a:pt x="3046" y="5129"/>
                    </a:cubicBezTo>
                    <a:cubicBezTo>
                      <a:pt x="4089" y="4920"/>
                      <a:pt x="5027" y="4357"/>
                      <a:pt x="5715" y="3543"/>
                    </a:cubicBezTo>
                    <a:cubicBezTo>
                      <a:pt x="6049" y="3210"/>
                      <a:pt x="6174" y="2688"/>
                      <a:pt x="6049" y="2229"/>
                    </a:cubicBezTo>
                    <a:cubicBezTo>
                      <a:pt x="5930" y="1791"/>
                      <a:pt x="5581" y="1372"/>
                      <a:pt x="5114" y="1372"/>
                    </a:cubicBezTo>
                    <a:cubicBezTo>
                      <a:pt x="5092" y="1372"/>
                      <a:pt x="5070" y="1372"/>
                      <a:pt x="5048" y="1374"/>
                    </a:cubicBezTo>
                    <a:cubicBezTo>
                      <a:pt x="4839" y="1395"/>
                      <a:pt x="4631" y="1499"/>
                      <a:pt x="4422" y="1499"/>
                    </a:cubicBezTo>
                    <a:cubicBezTo>
                      <a:pt x="4214" y="1499"/>
                      <a:pt x="4235" y="1479"/>
                      <a:pt x="4214" y="1249"/>
                    </a:cubicBezTo>
                    <a:cubicBezTo>
                      <a:pt x="4151" y="936"/>
                      <a:pt x="4005" y="665"/>
                      <a:pt x="3755" y="457"/>
                    </a:cubicBezTo>
                    <a:cubicBezTo>
                      <a:pt x="3414" y="160"/>
                      <a:pt x="2988" y="1"/>
                      <a:pt x="25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9"/>
              <p:cNvSpPr/>
              <p:nvPr/>
            </p:nvSpPr>
            <p:spPr>
              <a:xfrm>
                <a:off x="-497825" y="4127800"/>
                <a:ext cx="183750" cy="171800"/>
              </a:xfrm>
              <a:custGeom>
                <a:rect b="b" l="l" r="r" t="t"/>
                <a:pathLst>
                  <a:path extrusionOk="0" h="6872" w="7350">
                    <a:moveTo>
                      <a:pt x="6296" y="0"/>
                    </a:moveTo>
                    <a:cubicBezTo>
                      <a:pt x="6208" y="0"/>
                      <a:pt x="6118" y="11"/>
                      <a:pt x="6028" y="35"/>
                    </a:cubicBezTo>
                    <a:cubicBezTo>
                      <a:pt x="5361" y="201"/>
                      <a:pt x="4777" y="577"/>
                      <a:pt x="4360" y="1119"/>
                    </a:cubicBezTo>
                    <a:cubicBezTo>
                      <a:pt x="3880" y="1682"/>
                      <a:pt x="3588" y="2371"/>
                      <a:pt x="3150" y="2996"/>
                    </a:cubicBezTo>
                    <a:cubicBezTo>
                      <a:pt x="2712" y="3664"/>
                      <a:pt x="2170" y="4289"/>
                      <a:pt x="1565" y="4832"/>
                    </a:cubicBezTo>
                    <a:cubicBezTo>
                      <a:pt x="1231" y="5124"/>
                      <a:pt x="918" y="5416"/>
                      <a:pt x="626" y="5729"/>
                    </a:cubicBezTo>
                    <a:cubicBezTo>
                      <a:pt x="397" y="5979"/>
                      <a:pt x="0" y="6417"/>
                      <a:pt x="84" y="6813"/>
                    </a:cubicBezTo>
                    <a:cubicBezTo>
                      <a:pt x="96" y="6850"/>
                      <a:pt x="136" y="6872"/>
                      <a:pt x="176" y="6872"/>
                    </a:cubicBezTo>
                    <a:cubicBezTo>
                      <a:pt x="205" y="6872"/>
                      <a:pt x="233" y="6860"/>
                      <a:pt x="251" y="6834"/>
                    </a:cubicBezTo>
                    <a:cubicBezTo>
                      <a:pt x="397" y="6500"/>
                      <a:pt x="584" y="6188"/>
                      <a:pt x="814" y="5916"/>
                    </a:cubicBezTo>
                    <a:cubicBezTo>
                      <a:pt x="1064" y="5666"/>
                      <a:pt x="1314" y="5416"/>
                      <a:pt x="1565" y="5186"/>
                    </a:cubicBezTo>
                    <a:cubicBezTo>
                      <a:pt x="2128" y="4707"/>
                      <a:pt x="2628" y="4164"/>
                      <a:pt x="3066" y="3601"/>
                    </a:cubicBezTo>
                    <a:cubicBezTo>
                      <a:pt x="3880" y="2517"/>
                      <a:pt x="4339" y="1057"/>
                      <a:pt x="5632" y="452"/>
                    </a:cubicBezTo>
                    <a:cubicBezTo>
                      <a:pt x="5831" y="336"/>
                      <a:pt x="6057" y="272"/>
                      <a:pt x="6288" y="272"/>
                    </a:cubicBezTo>
                    <a:cubicBezTo>
                      <a:pt x="6347" y="272"/>
                      <a:pt x="6407" y="276"/>
                      <a:pt x="6466" y="285"/>
                    </a:cubicBezTo>
                    <a:cubicBezTo>
                      <a:pt x="6779" y="347"/>
                      <a:pt x="7029" y="577"/>
                      <a:pt x="7155" y="869"/>
                    </a:cubicBezTo>
                    <a:cubicBezTo>
                      <a:pt x="7175" y="896"/>
                      <a:pt x="7204" y="908"/>
                      <a:pt x="7232" y="908"/>
                    </a:cubicBezTo>
                    <a:cubicBezTo>
                      <a:pt x="7292" y="908"/>
                      <a:pt x="7350" y="856"/>
                      <a:pt x="7321" y="785"/>
                    </a:cubicBezTo>
                    <a:cubicBezTo>
                      <a:pt x="7199" y="312"/>
                      <a:pt x="6766" y="0"/>
                      <a:pt x="6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9"/>
              <p:cNvSpPr/>
              <p:nvPr/>
            </p:nvSpPr>
            <p:spPr>
              <a:xfrm>
                <a:off x="397775" y="4137825"/>
                <a:ext cx="160550" cy="319900"/>
              </a:xfrm>
              <a:custGeom>
                <a:rect b="b" l="l" r="r" t="t"/>
                <a:pathLst>
                  <a:path extrusionOk="0" h="12796" w="6422">
                    <a:moveTo>
                      <a:pt x="102" y="1"/>
                    </a:moveTo>
                    <a:cubicBezTo>
                      <a:pt x="37" y="1"/>
                      <a:pt x="1" y="98"/>
                      <a:pt x="72" y="134"/>
                    </a:cubicBezTo>
                    <a:cubicBezTo>
                      <a:pt x="823" y="635"/>
                      <a:pt x="1491" y="1198"/>
                      <a:pt x="2075" y="1865"/>
                    </a:cubicBezTo>
                    <a:cubicBezTo>
                      <a:pt x="2659" y="2554"/>
                      <a:pt x="3138" y="3304"/>
                      <a:pt x="3535" y="4118"/>
                    </a:cubicBezTo>
                    <a:cubicBezTo>
                      <a:pt x="3931" y="4911"/>
                      <a:pt x="4244" y="5766"/>
                      <a:pt x="4473" y="6642"/>
                    </a:cubicBezTo>
                    <a:cubicBezTo>
                      <a:pt x="4724" y="7580"/>
                      <a:pt x="4891" y="8540"/>
                      <a:pt x="5078" y="9499"/>
                    </a:cubicBezTo>
                    <a:cubicBezTo>
                      <a:pt x="5308" y="10605"/>
                      <a:pt x="5558" y="11793"/>
                      <a:pt x="6163" y="12753"/>
                    </a:cubicBezTo>
                    <a:cubicBezTo>
                      <a:pt x="6193" y="12783"/>
                      <a:pt x="6228" y="12796"/>
                      <a:pt x="6262" y="12796"/>
                    </a:cubicBezTo>
                    <a:cubicBezTo>
                      <a:pt x="6346" y="12796"/>
                      <a:pt x="6422" y="12717"/>
                      <a:pt x="6392" y="12628"/>
                    </a:cubicBezTo>
                    <a:cubicBezTo>
                      <a:pt x="5913" y="11689"/>
                      <a:pt x="5579" y="10709"/>
                      <a:pt x="5391" y="9687"/>
                    </a:cubicBezTo>
                    <a:cubicBezTo>
                      <a:pt x="5203" y="8686"/>
                      <a:pt x="5037" y="7705"/>
                      <a:pt x="4786" y="6725"/>
                    </a:cubicBezTo>
                    <a:cubicBezTo>
                      <a:pt x="4348" y="4973"/>
                      <a:pt x="3556" y="3325"/>
                      <a:pt x="2429" y="1907"/>
                    </a:cubicBezTo>
                    <a:cubicBezTo>
                      <a:pt x="1824" y="1114"/>
                      <a:pt x="1032" y="468"/>
                      <a:pt x="135" y="9"/>
                    </a:cubicBezTo>
                    <a:cubicBezTo>
                      <a:pt x="123" y="3"/>
                      <a:pt x="112"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9"/>
              <p:cNvSpPr/>
              <p:nvPr/>
            </p:nvSpPr>
            <p:spPr>
              <a:xfrm>
                <a:off x="84625" y="3769250"/>
                <a:ext cx="412800" cy="398525"/>
              </a:xfrm>
              <a:custGeom>
                <a:rect b="b" l="l" r="r" t="t"/>
                <a:pathLst>
                  <a:path extrusionOk="0" h="15941" w="16512">
                    <a:moveTo>
                      <a:pt x="10897" y="1"/>
                    </a:moveTo>
                    <a:cubicBezTo>
                      <a:pt x="8943" y="1"/>
                      <a:pt x="7091" y="1024"/>
                      <a:pt x="5695" y="2363"/>
                    </a:cubicBezTo>
                    <a:cubicBezTo>
                      <a:pt x="4860" y="3197"/>
                      <a:pt x="4130" y="4136"/>
                      <a:pt x="3525" y="5137"/>
                    </a:cubicBezTo>
                    <a:cubicBezTo>
                      <a:pt x="2879" y="6138"/>
                      <a:pt x="2295" y="7181"/>
                      <a:pt x="1773" y="8265"/>
                    </a:cubicBezTo>
                    <a:cubicBezTo>
                      <a:pt x="772" y="10351"/>
                      <a:pt x="0" y="12687"/>
                      <a:pt x="397" y="15044"/>
                    </a:cubicBezTo>
                    <a:cubicBezTo>
                      <a:pt x="438" y="15315"/>
                      <a:pt x="501" y="15586"/>
                      <a:pt x="584" y="15857"/>
                    </a:cubicBezTo>
                    <a:cubicBezTo>
                      <a:pt x="609" y="15915"/>
                      <a:pt x="657" y="15941"/>
                      <a:pt x="705" y="15941"/>
                    </a:cubicBezTo>
                    <a:cubicBezTo>
                      <a:pt x="776" y="15941"/>
                      <a:pt x="847" y="15883"/>
                      <a:pt x="835" y="15795"/>
                    </a:cubicBezTo>
                    <a:lnTo>
                      <a:pt x="835" y="15795"/>
                    </a:lnTo>
                    <a:lnTo>
                      <a:pt x="835" y="15816"/>
                    </a:lnTo>
                    <a:cubicBezTo>
                      <a:pt x="209" y="13584"/>
                      <a:pt x="793" y="11248"/>
                      <a:pt x="1711" y="9183"/>
                    </a:cubicBezTo>
                    <a:cubicBezTo>
                      <a:pt x="2190" y="8119"/>
                      <a:pt x="2733" y="7097"/>
                      <a:pt x="3317" y="6096"/>
                    </a:cubicBezTo>
                    <a:cubicBezTo>
                      <a:pt x="3880" y="5116"/>
                      <a:pt x="4547" y="4177"/>
                      <a:pt x="5277" y="3301"/>
                    </a:cubicBezTo>
                    <a:cubicBezTo>
                      <a:pt x="6654" y="1737"/>
                      <a:pt x="8552" y="402"/>
                      <a:pt x="10700" y="319"/>
                    </a:cubicBezTo>
                    <a:cubicBezTo>
                      <a:pt x="10774" y="315"/>
                      <a:pt x="10848" y="314"/>
                      <a:pt x="10922" y="314"/>
                    </a:cubicBezTo>
                    <a:cubicBezTo>
                      <a:pt x="11807" y="314"/>
                      <a:pt x="12684" y="543"/>
                      <a:pt x="13454" y="986"/>
                    </a:cubicBezTo>
                    <a:cubicBezTo>
                      <a:pt x="13871" y="1215"/>
                      <a:pt x="14225" y="1507"/>
                      <a:pt x="14538" y="1862"/>
                    </a:cubicBezTo>
                    <a:cubicBezTo>
                      <a:pt x="14726" y="2050"/>
                      <a:pt x="14872" y="2279"/>
                      <a:pt x="14955" y="2509"/>
                    </a:cubicBezTo>
                    <a:cubicBezTo>
                      <a:pt x="15039" y="2738"/>
                      <a:pt x="15101" y="2988"/>
                      <a:pt x="15143" y="3239"/>
                    </a:cubicBezTo>
                    <a:cubicBezTo>
                      <a:pt x="15185" y="3489"/>
                      <a:pt x="15289" y="3760"/>
                      <a:pt x="15352" y="4031"/>
                    </a:cubicBezTo>
                    <a:cubicBezTo>
                      <a:pt x="15414" y="4302"/>
                      <a:pt x="15477" y="4594"/>
                      <a:pt x="15539" y="4886"/>
                    </a:cubicBezTo>
                    <a:cubicBezTo>
                      <a:pt x="15623" y="5470"/>
                      <a:pt x="15685" y="6054"/>
                      <a:pt x="15727" y="6638"/>
                    </a:cubicBezTo>
                    <a:cubicBezTo>
                      <a:pt x="15769" y="7806"/>
                      <a:pt x="15873" y="8974"/>
                      <a:pt x="16040" y="10122"/>
                    </a:cubicBezTo>
                    <a:cubicBezTo>
                      <a:pt x="16082" y="10414"/>
                      <a:pt x="16165" y="10706"/>
                      <a:pt x="16269" y="10977"/>
                    </a:cubicBezTo>
                    <a:cubicBezTo>
                      <a:pt x="16293" y="11025"/>
                      <a:pt x="16335" y="11045"/>
                      <a:pt x="16377" y="11045"/>
                    </a:cubicBezTo>
                    <a:cubicBezTo>
                      <a:pt x="16445" y="11045"/>
                      <a:pt x="16512" y="10992"/>
                      <a:pt x="16499" y="10914"/>
                    </a:cubicBezTo>
                    <a:cubicBezTo>
                      <a:pt x="16415" y="10309"/>
                      <a:pt x="16269" y="9704"/>
                      <a:pt x="16207" y="9100"/>
                    </a:cubicBezTo>
                    <a:cubicBezTo>
                      <a:pt x="16144" y="8474"/>
                      <a:pt x="16123" y="7890"/>
                      <a:pt x="16082" y="7285"/>
                    </a:cubicBezTo>
                    <a:cubicBezTo>
                      <a:pt x="16061" y="6075"/>
                      <a:pt x="15894" y="4866"/>
                      <a:pt x="15602" y="3698"/>
                    </a:cubicBezTo>
                    <a:cubicBezTo>
                      <a:pt x="15518" y="3426"/>
                      <a:pt x="15456" y="3155"/>
                      <a:pt x="15393" y="2884"/>
                    </a:cubicBezTo>
                    <a:cubicBezTo>
                      <a:pt x="15352" y="2634"/>
                      <a:pt x="15268" y="2383"/>
                      <a:pt x="15143" y="2154"/>
                    </a:cubicBezTo>
                    <a:cubicBezTo>
                      <a:pt x="14893" y="1737"/>
                      <a:pt x="14559" y="1361"/>
                      <a:pt x="14142" y="1069"/>
                    </a:cubicBezTo>
                    <a:cubicBezTo>
                      <a:pt x="13370" y="485"/>
                      <a:pt x="12411" y="110"/>
                      <a:pt x="11430" y="27"/>
                    </a:cubicBezTo>
                    <a:cubicBezTo>
                      <a:pt x="11252" y="9"/>
                      <a:pt x="11074" y="1"/>
                      <a:pt x="108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9"/>
              <p:cNvSpPr/>
              <p:nvPr/>
            </p:nvSpPr>
            <p:spPr>
              <a:xfrm>
                <a:off x="262150" y="4105825"/>
                <a:ext cx="143075" cy="52850"/>
              </a:xfrm>
              <a:custGeom>
                <a:rect b="b" l="l" r="r" t="t"/>
                <a:pathLst>
                  <a:path extrusionOk="0" h="2114" w="5723">
                    <a:moveTo>
                      <a:pt x="2495" y="1"/>
                    </a:moveTo>
                    <a:cubicBezTo>
                      <a:pt x="1847" y="1"/>
                      <a:pt x="1216" y="246"/>
                      <a:pt x="742" y="705"/>
                    </a:cubicBezTo>
                    <a:cubicBezTo>
                      <a:pt x="346" y="1039"/>
                      <a:pt x="95" y="1498"/>
                      <a:pt x="12" y="1998"/>
                    </a:cubicBezTo>
                    <a:cubicBezTo>
                      <a:pt x="1" y="2077"/>
                      <a:pt x="57" y="2114"/>
                      <a:pt x="120" y="2114"/>
                    </a:cubicBezTo>
                    <a:cubicBezTo>
                      <a:pt x="174" y="2114"/>
                      <a:pt x="233" y="2088"/>
                      <a:pt x="262" y="2040"/>
                    </a:cubicBezTo>
                    <a:cubicBezTo>
                      <a:pt x="387" y="1644"/>
                      <a:pt x="596" y="1289"/>
                      <a:pt x="867" y="997"/>
                    </a:cubicBezTo>
                    <a:cubicBezTo>
                      <a:pt x="1159" y="705"/>
                      <a:pt x="1514" y="476"/>
                      <a:pt x="1910" y="371"/>
                    </a:cubicBezTo>
                    <a:cubicBezTo>
                      <a:pt x="2104" y="313"/>
                      <a:pt x="2301" y="287"/>
                      <a:pt x="2498" y="287"/>
                    </a:cubicBezTo>
                    <a:cubicBezTo>
                      <a:pt x="3146" y="287"/>
                      <a:pt x="3795" y="563"/>
                      <a:pt x="4371" y="851"/>
                    </a:cubicBezTo>
                    <a:cubicBezTo>
                      <a:pt x="4580" y="955"/>
                      <a:pt x="4809" y="1080"/>
                      <a:pt x="5018" y="1206"/>
                    </a:cubicBezTo>
                    <a:lnTo>
                      <a:pt x="5331" y="1393"/>
                    </a:lnTo>
                    <a:cubicBezTo>
                      <a:pt x="5435" y="1456"/>
                      <a:pt x="5539" y="1477"/>
                      <a:pt x="5664" y="1518"/>
                    </a:cubicBezTo>
                    <a:cubicBezTo>
                      <a:pt x="5668" y="1522"/>
                      <a:pt x="5673" y="1524"/>
                      <a:pt x="5677" y="1524"/>
                    </a:cubicBezTo>
                    <a:cubicBezTo>
                      <a:pt x="5698" y="1524"/>
                      <a:pt x="5723" y="1490"/>
                      <a:pt x="5706" y="1456"/>
                    </a:cubicBezTo>
                    <a:cubicBezTo>
                      <a:pt x="5643" y="1393"/>
                      <a:pt x="5581" y="1310"/>
                      <a:pt x="5518" y="1247"/>
                    </a:cubicBezTo>
                    <a:cubicBezTo>
                      <a:pt x="5414" y="1185"/>
                      <a:pt x="5310" y="1101"/>
                      <a:pt x="5205" y="1039"/>
                    </a:cubicBezTo>
                    <a:cubicBezTo>
                      <a:pt x="4997" y="914"/>
                      <a:pt x="4767" y="788"/>
                      <a:pt x="4559" y="663"/>
                    </a:cubicBezTo>
                    <a:cubicBezTo>
                      <a:pt x="4121" y="413"/>
                      <a:pt x="3662" y="225"/>
                      <a:pt x="3203" y="100"/>
                    </a:cubicBezTo>
                    <a:cubicBezTo>
                      <a:pt x="2969" y="33"/>
                      <a:pt x="2731"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9"/>
              <p:cNvSpPr/>
              <p:nvPr/>
            </p:nvSpPr>
            <p:spPr>
              <a:xfrm>
                <a:off x="-355475" y="4154925"/>
                <a:ext cx="247200" cy="230825"/>
              </a:xfrm>
              <a:custGeom>
                <a:rect b="b" l="l" r="r" t="t"/>
                <a:pathLst>
                  <a:path extrusionOk="0" h="9233" w="9888">
                    <a:moveTo>
                      <a:pt x="4272" y="0"/>
                    </a:moveTo>
                    <a:cubicBezTo>
                      <a:pt x="2355" y="0"/>
                      <a:pt x="289" y="781"/>
                      <a:pt x="126" y="2412"/>
                    </a:cubicBezTo>
                    <a:cubicBezTo>
                      <a:pt x="0" y="3705"/>
                      <a:pt x="146" y="5019"/>
                      <a:pt x="564" y="6250"/>
                    </a:cubicBezTo>
                    <a:cubicBezTo>
                      <a:pt x="877" y="7230"/>
                      <a:pt x="1377" y="8210"/>
                      <a:pt x="1252" y="9232"/>
                    </a:cubicBezTo>
                    <a:cubicBezTo>
                      <a:pt x="1961" y="8377"/>
                      <a:pt x="2775" y="7626"/>
                      <a:pt x="3692" y="7042"/>
                    </a:cubicBezTo>
                    <a:cubicBezTo>
                      <a:pt x="5257" y="6020"/>
                      <a:pt x="9887" y="2766"/>
                      <a:pt x="6904" y="660"/>
                    </a:cubicBezTo>
                    <a:cubicBezTo>
                      <a:pt x="6279" y="224"/>
                      <a:pt x="5297" y="0"/>
                      <a:pt x="42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9"/>
              <p:cNvSpPr/>
              <p:nvPr/>
            </p:nvSpPr>
            <p:spPr>
              <a:xfrm>
                <a:off x="-321275" y="4156700"/>
                <a:ext cx="109075" cy="218425"/>
              </a:xfrm>
              <a:custGeom>
                <a:rect b="b" l="l" r="r" t="t"/>
                <a:pathLst>
                  <a:path extrusionOk="0" h="8737" w="4363">
                    <a:moveTo>
                      <a:pt x="4302" y="1"/>
                    </a:moveTo>
                    <a:cubicBezTo>
                      <a:pt x="4296" y="1"/>
                      <a:pt x="4291" y="2"/>
                      <a:pt x="4285" y="5"/>
                    </a:cubicBezTo>
                    <a:cubicBezTo>
                      <a:pt x="3179" y="505"/>
                      <a:pt x="2387" y="1590"/>
                      <a:pt x="1845" y="2633"/>
                    </a:cubicBezTo>
                    <a:cubicBezTo>
                      <a:pt x="1573" y="3175"/>
                      <a:pt x="1344" y="3759"/>
                      <a:pt x="1177" y="4343"/>
                    </a:cubicBezTo>
                    <a:cubicBezTo>
                      <a:pt x="989" y="4990"/>
                      <a:pt x="885" y="5636"/>
                      <a:pt x="760" y="6283"/>
                    </a:cubicBezTo>
                    <a:cubicBezTo>
                      <a:pt x="635" y="7096"/>
                      <a:pt x="385" y="7889"/>
                      <a:pt x="30" y="8619"/>
                    </a:cubicBezTo>
                    <a:cubicBezTo>
                      <a:pt x="0" y="8678"/>
                      <a:pt x="54" y="8737"/>
                      <a:pt x="111" y="8737"/>
                    </a:cubicBezTo>
                    <a:cubicBezTo>
                      <a:pt x="134" y="8737"/>
                      <a:pt x="158" y="8727"/>
                      <a:pt x="176" y="8702"/>
                    </a:cubicBezTo>
                    <a:cubicBezTo>
                      <a:pt x="885" y="7555"/>
                      <a:pt x="927" y="6095"/>
                      <a:pt x="1261" y="4802"/>
                    </a:cubicBezTo>
                    <a:cubicBezTo>
                      <a:pt x="1532" y="3592"/>
                      <a:pt x="2053" y="2445"/>
                      <a:pt x="2804" y="1465"/>
                    </a:cubicBezTo>
                    <a:cubicBezTo>
                      <a:pt x="3242" y="923"/>
                      <a:pt x="3763" y="464"/>
                      <a:pt x="4327" y="88"/>
                    </a:cubicBezTo>
                    <a:cubicBezTo>
                      <a:pt x="4363" y="52"/>
                      <a:pt x="4336" y="1"/>
                      <a:pt x="4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9"/>
              <p:cNvSpPr/>
              <p:nvPr/>
            </p:nvSpPr>
            <p:spPr>
              <a:xfrm>
                <a:off x="-216625" y="4134900"/>
                <a:ext cx="97375" cy="36100"/>
              </a:xfrm>
              <a:custGeom>
                <a:rect b="b" l="l" r="r" t="t"/>
                <a:pathLst>
                  <a:path extrusionOk="0" h="1444" w="3895">
                    <a:moveTo>
                      <a:pt x="2268" y="1"/>
                    </a:moveTo>
                    <a:cubicBezTo>
                      <a:pt x="1851" y="1"/>
                      <a:pt x="1434" y="105"/>
                      <a:pt x="1058" y="314"/>
                    </a:cubicBezTo>
                    <a:cubicBezTo>
                      <a:pt x="871" y="397"/>
                      <a:pt x="683" y="501"/>
                      <a:pt x="495" y="627"/>
                    </a:cubicBezTo>
                    <a:cubicBezTo>
                      <a:pt x="391" y="668"/>
                      <a:pt x="307" y="731"/>
                      <a:pt x="203" y="793"/>
                    </a:cubicBezTo>
                    <a:cubicBezTo>
                      <a:pt x="141" y="856"/>
                      <a:pt x="78" y="919"/>
                      <a:pt x="15" y="1002"/>
                    </a:cubicBezTo>
                    <a:cubicBezTo>
                      <a:pt x="1" y="1017"/>
                      <a:pt x="7" y="1032"/>
                      <a:pt x="19" y="1032"/>
                    </a:cubicBezTo>
                    <a:cubicBezTo>
                      <a:pt x="24" y="1032"/>
                      <a:pt x="30" y="1029"/>
                      <a:pt x="36" y="1023"/>
                    </a:cubicBezTo>
                    <a:cubicBezTo>
                      <a:pt x="120" y="1002"/>
                      <a:pt x="203" y="960"/>
                      <a:pt x="287" y="939"/>
                    </a:cubicBezTo>
                    <a:cubicBezTo>
                      <a:pt x="370" y="877"/>
                      <a:pt x="454" y="835"/>
                      <a:pt x="537" y="793"/>
                    </a:cubicBezTo>
                    <a:cubicBezTo>
                      <a:pt x="683" y="689"/>
                      <a:pt x="850" y="606"/>
                      <a:pt x="1017" y="522"/>
                    </a:cubicBezTo>
                    <a:cubicBezTo>
                      <a:pt x="1371" y="335"/>
                      <a:pt x="1747" y="230"/>
                      <a:pt x="2143" y="189"/>
                    </a:cubicBezTo>
                    <a:cubicBezTo>
                      <a:pt x="2498" y="189"/>
                      <a:pt x="2852" y="293"/>
                      <a:pt x="3144" y="522"/>
                    </a:cubicBezTo>
                    <a:cubicBezTo>
                      <a:pt x="3415" y="752"/>
                      <a:pt x="3624" y="1065"/>
                      <a:pt x="3728" y="1398"/>
                    </a:cubicBezTo>
                    <a:cubicBezTo>
                      <a:pt x="3744" y="1430"/>
                      <a:pt x="3772" y="1444"/>
                      <a:pt x="3801" y="1444"/>
                    </a:cubicBezTo>
                    <a:cubicBezTo>
                      <a:pt x="3847" y="1444"/>
                      <a:pt x="3895" y="1408"/>
                      <a:pt x="3895" y="1357"/>
                    </a:cubicBezTo>
                    <a:cubicBezTo>
                      <a:pt x="3791" y="585"/>
                      <a:pt x="2998" y="1"/>
                      <a:pt x="2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9"/>
              <p:cNvSpPr/>
              <p:nvPr/>
            </p:nvSpPr>
            <p:spPr>
              <a:xfrm>
                <a:off x="-122200" y="3992825"/>
                <a:ext cx="306600" cy="177025"/>
              </a:xfrm>
              <a:custGeom>
                <a:rect b="b" l="l" r="r" t="t"/>
                <a:pathLst>
                  <a:path extrusionOk="0" h="7081" w="12264">
                    <a:moveTo>
                      <a:pt x="12153" y="11"/>
                    </a:moveTo>
                    <a:lnTo>
                      <a:pt x="12152" y="12"/>
                    </a:lnTo>
                    <a:lnTo>
                      <a:pt x="12152" y="12"/>
                    </a:lnTo>
                    <a:cubicBezTo>
                      <a:pt x="12152" y="11"/>
                      <a:pt x="12152" y="11"/>
                      <a:pt x="12153" y="11"/>
                    </a:cubicBezTo>
                    <a:lnTo>
                      <a:pt x="12153" y="11"/>
                    </a:lnTo>
                    <a:cubicBezTo>
                      <a:pt x="12153" y="11"/>
                      <a:pt x="12153" y="11"/>
                      <a:pt x="12153" y="11"/>
                    </a:cubicBezTo>
                    <a:close/>
                    <a:moveTo>
                      <a:pt x="12152" y="12"/>
                    </a:moveTo>
                    <a:cubicBezTo>
                      <a:pt x="12145" y="16"/>
                      <a:pt x="12138" y="23"/>
                      <a:pt x="12132" y="31"/>
                    </a:cubicBezTo>
                    <a:lnTo>
                      <a:pt x="12152" y="12"/>
                    </a:lnTo>
                    <a:close/>
                    <a:moveTo>
                      <a:pt x="12190" y="1"/>
                    </a:moveTo>
                    <a:cubicBezTo>
                      <a:pt x="12177" y="1"/>
                      <a:pt x="12164" y="4"/>
                      <a:pt x="12153" y="11"/>
                    </a:cubicBezTo>
                    <a:lnTo>
                      <a:pt x="12153" y="11"/>
                    </a:lnTo>
                    <a:cubicBezTo>
                      <a:pt x="11652" y="762"/>
                      <a:pt x="10964" y="1366"/>
                      <a:pt x="10171" y="1804"/>
                    </a:cubicBezTo>
                    <a:cubicBezTo>
                      <a:pt x="9358" y="2222"/>
                      <a:pt x="8482" y="2514"/>
                      <a:pt x="7564" y="2680"/>
                    </a:cubicBezTo>
                    <a:cubicBezTo>
                      <a:pt x="6521" y="2910"/>
                      <a:pt x="5478" y="3056"/>
                      <a:pt x="4436" y="3348"/>
                    </a:cubicBezTo>
                    <a:cubicBezTo>
                      <a:pt x="3497" y="3598"/>
                      <a:pt x="2579" y="4036"/>
                      <a:pt x="1787" y="4620"/>
                    </a:cubicBezTo>
                    <a:cubicBezTo>
                      <a:pt x="1390" y="4912"/>
                      <a:pt x="1057" y="5246"/>
                      <a:pt x="744" y="5621"/>
                    </a:cubicBezTo>
                    <a:cubicBezTo>
                      <a:pt x="410" y="5997"/>
                      <a:pt x="160" y="6456"/>
                      <a:pt x="14" y="6935"/>
                    </a:cubicBezTo>
                    <a:cubicBezTo>
                      <a:pt x="0" y="7017"/>
                      <a:pt x="75" y="7081"/>
                      <a:pt x="152" y="7081"/>
                    </a:cubicBezTo>
                    <a:cubicBezTo>
                      <a:pt x="193" y="7081"/>
                      <a:pt x="235" y="7062"/>
                      <a:pt x="264" y="7019"/>
                    </a:cubicBezTo>
                    <a:cubicBezTo>
                      <a:pt x="389" y="6831"/>
                      <a:pt x="473" y="6622"/>
                      <a:pt x="577" y="6414"/>
                    </a:cubicBezTo>
                    <a:cubicBezTo>
                      <a:pt x="681" y="6226"/>
                      <a:pt x="806" y="6038"/>
                      <a:pt x="952" y="5872"/>
                    </a:cubicBezTo>
                    <a:cubicBezTo>
                      <a:pt x="1223" y="5517"/>
                      <a:pt x="1515" y="5225"/>
                      <a:pt x="1870" y="4954"/>
                    </a:cubicBezTo>
                    <a:cubicBezTo>
                      <a:pt x="2663" y="4349"/>
                      <a:pt x="3560" y="3911"/>
                      <a:pt x="4519" y="3640"/>
                    </a:cubicBezTo>
                    <a:cubicBezTo>
                      <a:pt x="6417" y="3098"/>
                      <a:pt x="8440" y="2993"/>
                      <a:pt x="10213" y="2076"/>
                    </a:cubicBezTo>
                    <a:cubicBezTo>
                      <a:pt x="11047" y="1637"/>
                      <a:pt x="11903" y="991"/>
                      <a:pt x="12236" y="73"/>
                    </a:cubicBezTo>
                    <a:cubicBezTo>
                      <a:pt x="12263" y="32"/>
                      <a:pt x="12229" y="1"/>
                      <a:pt x="12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9"/>
              <p:cNvSpPr/>
              <p:nvPr/>
            </p:nvSpPr>
            <p:spPr>
              <a:xfrm>
                <a:off x="244025" y="4069550"/>
                <a:ext cx="407275" cy="89525"/>
              </a:xfrm>
              <a:custGeom>
                <a:rect b="b" l="l" r="r" t="t"/>
                <a:pathLst>
                  <a:path extrusionOk="0" h="3581" w="16291">
                    <a:moveTo>
                      <a:pt x="8576" y="1"/>
                    </a:moveTo>
                    <a:cubicBezTo>
                      <a:pt x="6510" y="1"/>
                      <a:pt x="4366" y="200"/>
                      <a:pt x="2510" y="1176"/>
                    </a:cubicBezTo>
                    <a:cubicBezTo>
                      <a:pt x="2009" y="1426"/>
                      <a:pt x="1550" y="1739"/>
                      <a:pt x="1112" y="2114"/>
                    </a:cubicBezTo>
                    <a:cubicBezTo>
                      <a:pt x="904" y="2302"/>
                      <a:pt x="695" y="2490"/>
                      <a:pt x="507" y="2719"/>
                    </a:cubicBezTo>
                    <a:cubicBezTo>
                      <a:pt x="320" y="2928"/>
                      <a:pt x="174" y="3157"/>
                      <a:pt x="49" y="3407"/>
                    </a:cubicBezTo>
                    <a:cubicBezTo>
                      <a:pt x="0" y="3488"/>
                      <a:pt x="76" y="3581"/>
                      <a:pt x="152" y="3581"/>
                    </a:cubicBezTo>
                    <a:cubicBezTo>
                      <a:pt x="174" y="3581"/>
                      <a:pt x="196" y="3573"/>
                      <a:pt x="215" y="3553"/>
                    </a:cubicBezTo>
                    <a:cubicBezTo>
                      <a:pt x="820" y="2782"/>
                      <a:pt x="1550" y="2135"/>
                      <a:pt x="2405" y="1614"/>
                    </a:cubicBezTo>
                    <a:cubicBezTo>
                      <a:pt x="3302" y="1113"/>
                      <a:pt x="4262" y="759"/>
                      <a:pt x="5284" y="571"/>
                    </a:cubicBezTo>
                    <a:cubicBezTo>
                      <a:pt x="6354" y="402"/>
                      <a:pt x="7441" y="317"/>
                      <a:pt x="8544" y="317"/>
                    </a:cubicBezTo>
                    <a:cubicBezTo>
                      <a:pt x="8667" y="317"/>
                      <a:pt x="8790" y="318"/>
                      <a:pt x="8913" y="321"/>
                    </a:cubicBezTo>
                    <a:cubicBezTo>
                      <a:pt x="9333" y="313"/>
                      <a:pt x="9753" y="308"/>
                      <a:pt x="10174" y="308"/>
                    </a:cubicBezTo>
                    <a:cubicBezTo>
                      <a:pt x="10903" y="308"/>
                      <a:pt x="11635" y="323"/>
                      <a:pt x="12375" y="362"/>
                    </a:cubicBezTo>
                    <a:cubicBezTo>
                      <a:pt x="13648" y="446"/>
                      <a:pt x="14920" y="696"/>
                      <a:pt x="16151" y="1113"/>
                    </a:cubicBezTo>
                    <a:cubicBezTo>
                      <a:pt x="16159" y="1115"/>
                      <a:pt x="16166" y="1115"/>
                      <a:pt x="16173" y="1115"/>
                    </a:cubicBezTo>
                    <a:cubicBezTo>
                      <a:pt x="16261" y="1115"/>
                      <a:pt x="16290" y="1004"/>
                      <a:pt x="16213" y="946"/>
                    </a:cubicBezTo>
                    <a:cubicBezTo>
                      <a:pt x="15149" y="467"/>
                      <a:pt x="14023" y="195"/>
                      <a:pt x="12855" y="112"/>
                    </a:cubicBezTo>
                    <a:cubicBezTo>
                      <a:pt x="11666" y="8"/>
                      <a:pt x="10477" y="29"/>
                      <a:pt x="9268" y="8"/>
                    </a:cubicBezTo>
                    <a:cubicBezTo>
                      <a:pt x="9038" y="3"/>
                      <a:pt x="8808" y="1"/>
                      <a:pt x="8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9"/>
              <p:cNvSpPr/>
              <p:nvPr/>
            </p:nvSpPr>
            <p:spPr>
              <a:xfrm>
                <a:off x="-111300" y="3669175"/>
                <a:ext cx="180300" cy="94500"/>
              </a:xfrm>
              <a:custGeom>
                <a:rect b="b" l="l" r="r" t="t"/>
                <a:pathLst>
                  <a:path extrusionOk="0" h="3780" w="7212">
                    <a:moveTo>
                      <a:pt x="4182" y="0"/>
                    </a:moveTo>
                    <a:cubicBezTo>
                      <a:pt x="3918" y="0"/>
                      <a:pt x="3653" y="36"/>
                      <a:pt x="3395" y="108"/>
                    </a:cubicBezTo>
                    <a:cubicBezTo>
                      <a:pt x="2686" y="338"/>
                      <a:pt x="2102" y="776"/>
                      <a:pt x="1663" y="1360"/>
                    </a:cubicBezTo>
                    <a:cubicBezTo>
                      <a:pt x="1392" y="1714"/>
                      <a:pt x="1142" y="2090"/>
                      <a:pt x="892" y="2444"/>
                    </a:cubicBezTo>
                    <a:lnTo>
                      <a:pt x="433" y="3070"/>
                    </a:lnTo>
                    <a:cubicBezTo>
                      <a:pt x="287" y="3279"/>
                      <a:pt x="183" y="3508"/>
                      <a:pt x="16" y="3717"/>
                    </a:cubicBezTo>
                    <a:cubicBezTo>
                      <a:pt x="1" y="3746"/>
                      <a:pt x="28" y="3776"/>
                      <a:pt x="60" y="3776"/>
                    </a:cubicBezTo>
                    <a:cubicBezTo>
                      <a:pt x="69" y="3776"/>
                      <a:pt x="78" y="3773"/>
                      <a:pt x="87" y="3768"/>
                    </a:cubicBezTo>
                    <a:lnTo>
                      <a:pt x="87" y="3768"/>
                    </a:lnTo>
                    <a:cubicBezTo>
                      <a:pt x="84" y="3772"/>
                      <a:pt x="81" y="3776"/>
                      <a:pt x="78" y="3779"/>
                    </a:cubicBezTo>
                    <a:lnTo>
                      <a:pt x="99" y="3758"/>
                    </a:lnTo>
                    <a:lnTo>
                      <a:pt x="99" y="3758"/>
                    </a:lnTo>
                    <a:cubicBezTo>
                      <a:pt x="95" y="3762"/>
                      <a:pt x="91" y="3766"/>
                      <a:pt x="87" y="3768"/>
                    </a:cubicBezTo>
                    <a:lnTo>
                      <a:pt x="87" y="3768"/>
                    </a:lnTo>
                    <a:cubicBezTo>
                      <a:pt x="210" y="3607"/>
                      <a:pt x="352" y="3484"/>
                      <a:pt x="454" y="3341"/>
                    </a:cubicBezTo>
                    <a:cubicBezTo>
                      <a:pt x="579" y="3195"/>
                      <a:pt x="704" y="3028"/>
                      <a:pt x="829" y="2862"/>
                    </a:cubicBezTo>
                    <a:cubicBezTo>
                      <a:pt x="1059" y="2549"/>
                      <a:pt x="1288" y="2215"/>
                      <a:pt x="1538" y="1902"/>
                    </a:cubicBezTo>
                    <a:cubicBezTo>
                      <a:pt x="1956" y="1339"/>
                      <a:pt x="2414" y="755"/>
                      <a:pt x="3082" y="484"/>
                    </a:cubicBezTo>
                    <a:cubicBezTo>
                      <a:pt x="3424" y="336"/>
                      <a:pt x="3783" y="266"/>
                      <a:pt x="4138" y="266"/>
                    </a:cubicBezTo>
                    <a:cubicBezTo>
                      <a:pt x="5036" y="266"/>
                      <a:pt x="5905" y="719"/>
                      <a:pt x="6398" y="1527"/>
                    </a:cubicBezTo>
                    <a:cubicBezTo>
                      <a:pt x="6586" y="1819"/>
                      <a:pt x="6711" y="2152"/>
                      <a:pt x="6774" y="2486"/>
                    </a:cubicBezTo>
                    <a:cubicBezTo>
                      <a:pt x="6815" y="2653"/>
                      <a:pt x="6836" y="2820"/>
                      <a:pt x="6836" y="3008"/>
                    </a:cubicBezTo>
                    <a:cubicBezTo>
                      <a:pt x="6815" y="3174"/>
                      <a:pt x="6815" y="3341"/>
                      <a:pt x="6857" y="3508"/>
                    </a:cubicBezTo>
                    <a:cubicBezTo>
                      <a:pt x="6868" y="3553"/>
                      <a:pt x="6903" y="3574"/>
                      <a:pt x="6940" y="3574"/>
                    </a:cubicBezTo>
                    <a:cubicBezTo>
                      <a:pt x="6972" y="3574"/>
                      <a:pt x="7005" y="3558"/>
                      <a:pt x="7024" y="3529"/>
                    </a:cubicBezTo>
                    <a:cubicBezTo>
                      <a:pt x="7212" y="3279"/>
                      <a:pt x="7149" y="2862"/>
                      <a:pt x="7107" y="2570"/>
                    </a:cubicBezTo>
                    <a:cubicBezTo>
                      <a:pt x="7045" y="2236"/>
                      <a:pt x="6961" y="1923"/>
                      <a:pt x="6815" y="1631"/>
                    </a:cubicBezTo>
                    <a:cubicBezTo>
                      <a:pt x="6523" y="1026"/>
                      <a:pt x="6023" y="526"/>
                      <a:pt x="5397" y="254"/>
                    </a:cubicBezTo>
                    <a:cubicBezTo>
                      <a:pt x="5014" y="88"/>
                      <a:pt x="4599"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9"/>
              <p:cNvSpPr/>
              <p:nvPr/>
            </p:nvSpPr>
            <p:spPr>
              <a:xfrm>
                <a:off x="-390650" y="3865550"/>
                <a:ext cx="302175" cy="65575"/>
              </a:xfrm>
              <a:custGeom>
                <a:rect b="b" l="l" r="r" t="t"/>
                <a:pathLst>
                  <a:path extrusionOk="0" h="2623" w="12087">
                    <a:moveTo>
                      <a:pt x="2430" y="1"/>
                    </a:moveTo>
                    <a:cubicBezTo>
                      <a:pt x="2327" y="1"/>
                      <a:pt x="2222" y="5"/>
                      <a:pt x="2117" y="12"/>
                    </a:cubicBezTo>
                    <a:cubicBezTo>
                      <a:pt x="1366" y="75"/>
                      <a:pt x="511" y="367"/>
                      <a:pt x="31" y="993"/>
                    </a:cubicBezTo>
                    <a:cubicBezTo>
                      <a:pt x="1" y="1038"/>
                      <a:pt x="47" y="1072"/>
                      <a:pt x="90" y="1072"/>
                    </a:cubicBezTo>
                    <a:cubicBezTo>
                      <a:pt x="107" y="1072"/>
                      <a:pt x="124" y="1067"/>
                      <a:pt x="135" y="1055"/>
                    </a:cubicBezTo>
                    <a:cubicBezTo>
                      <a:pt x="677" y="576"/>
                      <a:pt x="1387" y="284"/>
                      <a:pt x="2117" y="242"/>
                    </a:cubicBezTo>
                    <a:cubicBezTo>
                      <a:pt x="2205" y="237"/>
                      <a:pt x="2294" y="235"/>
                      <a:pt x="2382" y="235"/>
                    </a:cubicBezTo>
                    <a:cubicBezTo>
                      <a:pt x="3085" y="235"/>
                      <a:pt x="3781" y="381"/>
                      <a:pt x="4411" y="659"/>
                    </a:cubicBezTo>
                    <a:cubicBezTo>
                      <a:pt x="6017" y="1264"/>
                      <a:pt x="7435" y="2348"/>
                      <a:pt x="9167" y="2578"/>
                    </a:cubicBezTo>
                    <a:cubicBezTo>
                      <a:pt x="9389" y="2607"/>
                      <a:pt x="9607" y="2622"/>
                      <a:pt x="9823" y="2622"/>
                    </a:cubicBezTo>
                    <a:cubicBezTo>
                      <a:pt x="10072" y="2622"/>
                      <a:pt x="10318" y="2602"/>
                      <a:pt x="10564" y="2557"/>
                    </a:cubicBezTo>
                    <a:cubicBezTo>
                      <a:pt x="10814" y="2515"/>
                      <a:pt x="11065" y="2474"/>
                      <a:pt x="11294" y="2432"/>
                    </a:cubicBezTo>
                    <a:cubicBezTo>
                      <a:pt x="11544" y="2411"/>
                      <a:pt x="11795" y="2348"/>
                      <a:pt x="12024" y="2265"/>
                    </a:cubicBezTo>
                    <a:cubicBezTo>
                      <a:pt x="12087" y="2223"/>
                      <a:pt x="12066" y="2161"/>
                      <a:pt x="12003" y="2140"/>
                    </a:cubicBezTo>
                    <a:cubicBezTo>
                      <a:pt x="11937" y="2125"/>
                      <a:pt x="11868" y="2118"/>
                      <a:pt x="11798" y="2118"/>
                    </a:cubicBezTo>
                    <a:cubicBezTo>
                      <a:pt x="11670" y="2118"/>
                      <a:pt x="11540" y="2141"/>
                      <a:pt x="11419" y="2182"/>
                    </a:cubicBezTo>
                    <a:cubicBezTo>
                      <a:pt x="11169" y="2223"/>
                      <a:pt x="10939" y="2265"/>
                      <a:pt x="10689" y="2307"/>
                    </a:cubicBezTo>
                    <a:cubicBezTo>
                      <a:pt x="10397" y="2362"/>
                      <a:pt x="10096" y="2390"/>
                      <a:pt x="9798" y="2390"/>
                    </a:cubicBezTo>
                    <a:cubicBezTo>
                      <a:pt x="9649" y="2390"/>
                      <a:pt x="9500" y="2383"/>
                      <a:pt x="9354" y="2369"/>
                    </a:cubicBezTo>
                    <a:cubicBezTo>
                      <a:pt x="8457" y="2244"/>
                      <a:pt x="7581" y="1952"/>
                      <a:pt x="6768" y="1514"/>
                    </a:cubicBezTo>
                    <a:cubicBezTo>
                      <a:pt x="5399" y="849"/>
                      <a:pt x="3993"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6" name="Google Shape;2286;p29"/>
          <p:cNvGrpSpPr/>
          <p:nvPr/>
        </p:nvGrpSpPr>
        <p:grpSpPr>
          <a:xfrm>
            <a:off x="8191348" y="1286525"/>
            <a:ext cx="1312334" cy="3322151"/>
            <a:chOff x="-221497" y="1179358"/>
            <a:chExt cx="1179732" cy="2866889"/>
          </a:xfrm>
        </p:grpSpPr>
        <p:grpSp>
          <p:nvGrpSpPr>
            <p:cNvPr id="2287" name="Google Shape;2287;p29"/>
            <p:cNvGrpSpPr/>
            <p:nvPr/>
          </p:nvGrpSpPr>
          <p:grpSpPr>
            <a:xfrm>
              <a:off x="-221497" y="1179358"/>
              <a:ext cx="1179732" cy="2866889"/>
              <a:chOff x="-221497" y="1179358"/>
              <a:chExt cx="1179732" cy="2866889"/>
            </a:xfrm>
          </p:grpSpPr>
          <p:grpSp>
            <p:nvGrpSpPr>
              <p:cNvPr id="2288" name="Google Shape;2288;p29"/>
              <p:cNvGrpSpPr/>
              <p:nvPr/>
            </p:nvGrpSpPr>
            <p:grpSpPr>
              <a:xfrm>
                <a:off x="-221497" y="1179358"/>
                <a:ext cx="1179732" cy="2866889"/>
                <a:chOff x="-221497" y="1179358"/>
                <a:chExt cx="1179732" cy="2866889"/>
              </a:xfrm>
            </p:grpSpPr>
            <p:sp>
              <p:nvSpPr>
                <p:cNvPr id="2289" name="Google Shape;2289;p29"/>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9"/>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9"/>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9"/>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9"/>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9"/>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9"/>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9"/>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7" name="Google Shape;2297;p29"/>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29"/>
            <p:cNvGrpSpPr/>
            <p:nvPr/>
          </p:nvGrpSpPr>
          <p:grpSpPr>
            <a:xfrm>
              <a:off x="-93016" y="3230957"/>
              <a:ext cx="501676" cy="471172"/>
              <a:chOff x="-93016" y="3230957"/>
              <a:chExt cx="501676" cy="471172"/>
            </a:xfrm>
          </p:grpSpPr>
          <p:sp>
            <p:nvSpPr>
              <p:cNvPr id="2299" name="Google Shape;2299;p29"/>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9"/>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9"/>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9"/>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29"/>
            <p:cNvGrpSpPr/>
            <p:nvPr/>
          </p:nvGrpSpPr>
          <p:grpSpPr>
            <a:xfrm>
              <a:off x="-84300" y="2373940"/>
              <a:ext cx="506786" cy="503866"/>
              <a:chOff x="-84300" y="1516940"/>
              <a:chExt cx="506786" cy="503866"/>
            </a:xfrm>
          </p:grpSpPr>
          <p:sp>
            <p:nvSpPr>
              <p:cNvPr id="2304" name="Google Shape;2304;p29"/>
              <p:cNvSpPr/>
              <p:nvPr/>
            </p:nvSpPr>
            <p:spPr>
              <a:xfrm>
                <a:off x="46397" y="1548872"/>
                <a:ext cx="74797" cy="471923"/>
              </a:xfrm>
              <a:custGeom>
                <a:rect b="b" l="l" r="r" t="t"/>
                <a:pathLst>
                  <a:path extrusionOk="0" h="12562" w="1991">
                    <a:moveTo>
                      <a:pt x="0" y="1"/>
                    </a:moveTo>
                    <a:lnTo>
                      <a:pt x="0" y="12561"/>
                    </a:lnTo>
                    <a:lnTo>
                      <a:pt x="1990" y="12561"/>
                    </a:lnTo>
                    <a:lnTo>
                      <a:pt x="19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9"/>
              <p:cNvSpPr/>
              <p:nvPr/>
            </p:nvSpPr>
            <p:spPr>
              <a:xfrm>
                <a:off x="121156" y="1548872"/>
                <a:ext cx="203315" cy="471923"/>
              </a:xfrm>
              <a:custGeom>
                <a:rect b="b" l="l" r="r" t="t"/>
                <a:pathLst>
                  <a:path extrusionOk="0" h="12562" w="5412">
                    <a:moveTo>
                      <a:pt x="0" y="1"/>
                    </a:moveTo>
                    <a:lnTo>
                      <a:pt x="0" y="12561"/>
                    </a:lnTo>
                    <a:lnTo>
                      <a:pt x="5411" y="12561"/>
                    </a:lnTo>
                    <a:lnTo>
                      <a:pt x="5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9"/>
              <p:cNvSpPr/>
              <p:nvPr/>
            </p:nvSpPr>
            <p:spPr>
              <a:xfrm>
                <a:off x="194488" y="1633098"/>
                <a:ext cx="61723" cy="387697"/>
              </a:xfrm>
              <a:custGeom>
                <a:rect b="b" l="l" r="r" t="t"/>
                <a:pathLst>
                  <a:path extrusionOk="0" h="10320" w="1643">
                    <a:moveTo>
                      <a:pt x="0" y="0"/>
                    </a:moveTo>
                    <a:lnTo>
                      <a:pt x="0" y="10319"/>
                    </a:lnTo>
                    <a:lnTo>
                      <a:pt x="1643" y="10319"/>
                    </a:lnTo>
                    <a:lnTo>
                      <a:pt x="16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9"/>
              <p:cNvSpPr/>
              <p:nvPr/>
            </p:nvSpPr>
            <p:spPr>
              <a:xfrm>
                <a:off x="256174" y="1633098"/>
                <a:ext cx="166311" cy="387697"/>
              </a:xfrm>
              <a:custGeom>
                <a:rect b="b" l="l" r="r" t="t"/>
                <a:pathLst>
                  <a:path extrusionOk="0" h="10320" w="4427">
                    <a:moveTo>
                      <a:pt x="1" y="0"/>
                    </a:moveTo>
                    <a:lnTo>
                      <a:pt x="1" y="10319"/>
                    </a:lnTo>
                    <a:lnTo>
                      <a:pt x="4426" y="10319"/>
                    </a:lnTo>
                    <a:lnTo>
                      <a:pt x="44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8" name="Google Shape;2308;p29"/>
              <p:cNvGrpSpPr/>
              <p:nvPr/>
            </p:nvGrpSpPr>
            <p:grpSpPr>
              <a:xfrm>
                <a:off x="-84300" y="1516940"/>
                <a:ext cx="130702" cy="503866"/>
                <a:chOff x="-84300" y="1516940"/>
                <a:chExt cx="130702" cy="503866"/>
              </a:xfrm>
            </p:grpSpPr>
            <p:sp>
              <p:nvSpPr>
                <p:cNvPr id="2309" name="Google Shape;2309;p29"/>
                <p:cNvSpPr/>
                <p:nvPr/>
              </p:nvSpPr>
              <p:spPr>
                <a:xfrm>
                  <a:off x="-84300" y="1516940"/>
                  <a:ext cx="79906" cy="503855"/>
                </a:xfrm>
                <a:custGeom>
                  <a:rect b="b" l="l" r="r" t="t"/>
                  <a:pathLst>
                    <a:path extrusionOk="0" h="13412" w="2127">
                      <a:moveTo>
                        <a:pt x="1" y="0"/>
                      </a:moveTo>
                      <a:lnTo>
                        <a:pt x="1" y="13411"/>
                      </a:lnTo>
                      <a:lnTo>
                        <a:pt x="2126" y="13411"/>
                      </a:lnTo>
                      <a:lnTo>
                        <a:pt x="2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9"/>
                <p:cNvSpPr/>
                <p:nvPr/>
              </p:nvSpPr>
              <p:spPr>
                <a:xfrm>
                  <a:off x="-5625" y="1516950"/>
                  <a:ext cx="52026" cy="503855"/>
                </a:xfrm>
                <a:custGeom>
                  <a:rect b="b" l="l" r="r" t="t"/>
                  <a:pathLst>
                    <a:path extrusionOk="0" h="13412" w="2127">
                      <a:moveTo>
                        <a:pt x="1" y="0"/>
                      </a:moveTo>
                      <a:lnTo>
                        <a:pt x="1" y="13411"/>
                      </a:lnTo>
                      <a:lnTo>
                        <a:pt x="2126" y="13411"/>
                      </a:lnTo>
                      <a:lnTo>
                        <a:pt x="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11" name="Google Shape;2311;p29"/>
            <p:cNvGrpSpPr/>
            <p:nvPr/>
          </p:nvGrpSpPr>
          <p:grpSpPr>
            <a:xfrm>
              <a:off x="-93016" y="1549632"/>
              <a:ext cx="501676" cy="471172"/>
              <a:chOff x="-93016" y="3230957"/>
              <a:chExt cx="501676" cy="471172"/>
            </a:xfrm>
          </p:grpSpPr>
          <p:sp>
            <p:nvSpPr>
              <p:cNvPr id="2312" name="Google Shape;2312;p29"/>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9"/>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9"/>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9"/>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16" name="Google Shape;2316;p29"/>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2317" name="Shape 2317"/>
        <p:cNvGrpSpPr/>
        <p:nvPr/>
      </p:nvGrpSpPr>
      <p:grpSpPr>
        <a:xfrm>
          <a:off x="0" y="0"/>
          <a:ext cx="0" cy="0"/>
          <a:chOff x="0" y="0"/>
          <a:chExt cx="0" cy="0"/>
        </a:xfrm>
      </p:grpSpPr>
      <p:sp>
        <p:nvSpPr>
          <p:cNvPr id="2318" name="Google Shape;2318;p30"/>
          <p:cNvSpPr txBox="1"/>
          <p:nvPr>
            <p:ph idx="1" type="subTitle"/>
          </p:nvPr>
        </p:nvSpPr>
        <p:spPr>
          <a:xfrm>
            <a:off x="2827522" y="3139000"/>
            <a:ext cx="1544100" cy="256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319" name="Google Shape;2319;p30"/>
          <p:cNvSpPr txBox="1"/>
          <p:nvPr>
            <p:ph idx="2" type="subTitle"/>
          </p:nvPr>
        </p:nvSpPr>
        <p:spPr>
          <a:xfrm>
            <a:off x="2703300" y="3548375"/>
            <a:ext cx="1792500" cy="528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20" name="Google Shape;2320;p30"/>
          <p:cNvSpPr txBox="1"/>
          <p:nvPr>
            <p:ph idx="3" type="subTitle"/>
          </p:nvPr>
        </p:nvSpPr>
        <p:spPr>
          <a:xfrm>
            <a:off x="4648188" y="3548376"/>
            <a:ext cx="1792500" cy="528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21" name="Google Shape;2321;p30"/>
          <p:cNvSpPr txBox="1"/>
          <p:nvPr>
            <p:ph idx="4" type="subTitle"/>
          </p:nvPr>
        </p:nvSpPr>
        <p:spPr>
          <a:xfrm>
            <a:off x="758400" y="3548375"/>
            <a:ext cx="1792500" cy="528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22" name="Google Shape;2322;p30"/>
          <p:cNvSpPr txBox="1"/>
          <p:nvPr>
            <p:ph idx="5" type="subTitle"/>
          </p:nvPr>
        </p:nvSpPr>
        <p:spPr>
          <a:xfrm>
            <a:off x="6593088" y="3548379"/>
            <a:ext cx="1792500" cy="528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23" name="Google Shape;2323;p30"/>
          <p:cNvSpPr txBox="1"/>
          <p:nvPr>
            <p:ph idx="6" type="subTitle"/>
          </p:nvPr>
        </p:nvSpPr>
        <p:spPr>
          <a:xfrm>
            <a:off x="882600" y="3139025"/>
            <a:ext cx="1544100" cy="256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324" name="Google Shape;2324;p30"/>
          <p:cNvSpPr txBox="1"/>
          <p:nvPr>
            <p:ph idx="7" type="subTitle"/>
          </p:nvPr>
        </p:nvSpPr>
        <p:spPr>
          <a:xfrm>
            <a:off x="4772407" y="3139025"/>
            <a:ext cx="1544100" cy="256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325" name="Google Shape;2325;p30"/>
          <p:cNvSpPr txBox="1"/>
          <p:nvPr>
            <p:ph idx="8" type="subTitle"/>
          </p:nvPr>
        </p:nvSpPr>
        <p:spPr>
          <a:xfrm>
            <a:off x="6717308" y="3139149"/>
            <a:ext cx="1544100" cy="256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326" name="Google Shape;2326;p30"/>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0"/>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0"/>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329" name="Google Shape;2329;p30"/>
          <p:cNvGrpSpPr/>
          <p:nvPr/>
        </p:nvGrpSpPr>
        <p:grpSpPr>
          <a:xfrm>
            <a:off x="2936544" y="-329546"/>
            <a:ext cx="2934233" cy="708308"/>
            <a:chOff x="2375925" y="3297600"/>
            <a:chExt cx="735950" cy="177650"/>
          </a:xfrm>
        </p:grpSpPr>
        <p:sp>
          <p:nvSpPr>
            <p:cNvPr id="2330" name="Google Shape;2330;p30"/>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0"/>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0"/>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0"/>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0"/>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0"/>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6" name="Google Shape;2336;p30"/>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37" name="Google Shape;2337;p30"/>
          <p:cNvGrpSpPr/>
          <p:nvPr/>
        </p:nvGrpSpPr>
        <p:grpSpPr>
          <a:xfrm>
            <a:off x="-18775" y="-228600"/>
            <a:ext cx="916550" cy="1960450"/>
            <a:chOff x="759850" y="637700"/>
            <a:chExt cx="916550" cy="1960450"/>
          </a:xfrm>
        </p:grpSpPr>
        <p:sp>
          <p:nvSpPr>
            <p:cNvPr id="2338" name="Google Shape;2338;p30"/>
            <p:cNvSpPr/>
            <p:nvPr/>
          </p:nvSpPr>
          <p:spPr>
            <a:xfrm>
              <a:off x="759850" y="1750350"/>
              <a:ext cx="208075" cy="482100"/>
            </a:xfrm>
            <a:custGeom>
              <a:rect b="b" l="l" r="r" t="t"/>
              <a:pathLst>
                <a:path extrusionOk="0" h="19284" w="8323">
                  <a:moveTo>
                    <a:pt x="1" y="0"/>
                  </a:moveTo>
                  <a:lnTo>
                    <a:pt x="1" y="19284"/>
                  </a:lnTo>
                  <a:lnTo>
                    <a:pt x="8323" y="19284"/>
                  </a:lnTo>
                  <a:lnTo>
                    <a:pt x="83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0"/>
            <p:cNvSpPr/>
            <p:nvPr/>
          </p:nvSpPr>
          <p:spPr>
            <a:xfrm>
              <a:off x="766275" y="1750350"/>
              <a:ext cx="109100" cy="482100"/>
            </a:xfrm>
            <a:custGeom>
              <a:rect b="b" l="l" r="r" t="t"/>
              <a:pathLst>
                <a:path extrusionOk="0" h="19284" w="4364">
                  <a:moveTo>
                    <a:pt x="0" y="0"/>
                  </a:moveTo>
                  <a:lnTo>
                    <a:pt x="0" y="19284"/>
                  </a:lnTo>
                  <a:lnTo>
                    <a:pt x="4363" y="19284"/>
                  </a:lnTo>
                  <a:lnTo>
                    <a:pt x="43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0"/>
            <p:cNvSpPr/>
            <p:nvPr/>
          </p:nvSpPr>
          <p:spPr>
            <a:xfrm>
              <a:off x="778200" y="1750350"/>
              <a:ext cx="44925" cy="482100"/>
            </a:xfrm>
            <a:custGeom>
              <a:rect b="b" l="l" r="r" t="t"/>
              <a:pathLst>
                <a:path extrusionOk="0" h="19284" w="1797">
                  <a:moveTo>
                    <a:pt x="0" y="0"/>
                  </a:moveTo>
                  <a:lnTo>
                    <a:pt x="0" y="19284"/>
                  </a:lnTo>
                  <a:lnTo>
                    <a:pt x="1796" y="19284"/>
                  </a:lnTo>
                  <a:lnTo>
                    <a:pt x="1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0"/>
            <p:cNvSpPr/>
            <p:nvPr/>
          </p:nvSpPr>
          <p:spPr>
            <a:xfrm>
              <a:off x="759850" y="1693525"/>
              <a:ext cx="208075" cy="56850"/>
            </a:xfrm>
            <a:custGeom>
              <a:rect b="b" l="l" r="r" t="t"/>
              <a:pathLst>
                <a:path extrusionOk="0" h="2274" w="8323">
                  <a:moveTo>
                    <a:pt x="3740" y="0"/>
                  </a:moveTo>
                  <a:lnTo>
                    <a:pt x="1" y="2273"/>
                  </a:lnTo>
                  <a:lnTo>
                    <a:pt x="8323" y="2273"/>
                  </a:lnTo>
                  <a:lnTo>
                    <a:pt x="45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0"/>
            <p:cNvSpPr/>
            <p:nvPr/>
          </p:nvSpPr>
          <p:spPr>
            <a:xfrm>
              <a:off x="766275" y="1693525"/>
              <a:ext cx="108175" cy="56850"/>
            </a:xfrm>
            <a:custGeom>
              <a:rect b="b" l="l" r="r" t="t"/>
              <a:pathLst>
                <a:path extrusionOk="0" h="2274" w="4327">
                  <a:moveTo>
                    <a:pt x="3520" y="0"/>
                  </a:moveTo>
                  <a:lnTo>
                    <a:pt x="0" y="2273"/>
                  </a:lnTo>
                  <a:lnTo>
                    <a:pt x="4326" y="2273"/>
                  </a:lnTo>
                  <a:lnTo>
                    <a:pt x="39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0"/>
            <p:cNvSpPr/>
            <p:nvPr/>
          </p:nvSpPr>
          <p:spPr>
            <a:xfrm>
              <a:off x="779100" y="1693525"/>
              <a:ext cx="80675" cy="56850"/>
            </a:xfrm>
            <a:custGeom>
              <a:rect b="b" l="l" r="r" t="t"/>
              <a:pathLst>
                <a:path extrusionOk="0" h="2274" w="3227">
                  <a:moveTo>
                    <a:pt x="3043" y="0"/>
                  </a:moveTo>
                  <a:lnTo>
                    <a:pt x="1" y="2273"/>
                  </a:lnTo>
                  <a:lnTo>
                    <a:pt x="1760" y="2273"/>
                  </a:lnTo>
                  <a:lnTo>
                    <a:pt x="3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0"/>
            <p:cNvSpPr/>
            <p:nvPr/>
          </p:nvSpPr>
          <p:spPr>
            <a:xfrm>
              <a:off x="853350" y="637700"/>
              <a:ext cx="21100" cy="1055850"/>
            </a:xfrm>
            <a:custGeom>
              <a:rect b="b" l="l" r="r" t="t"/>
              <a:pathLst>
                <a:path extrusionOk="0" h="42234" w="844">
                  <a:moveTo>
                    <a:pt x="0" y="1"/>
                  </a:moveTo>
                  <a:lnTo>
                    <a:pt x="0" y="42233"/>
                  </a:lnTo>
                  <a:lnTo>
                    <a:pt x="843" y="42233"/>
                  </a:lnTo>
                  <a:lnTo>
                    <a:pt x="8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0"/>
            <p:cNvSpPr/>
            <p:nvPr/>
          </p:nvSpPr>
          <p:spPr>
            <a:xfrm>
              <a:off x="1114550" y="2116025"/>
              <a:ext cx="207150" cy="482125"/>
            </a:xfrm>
            <a:custGeom>
              <a:rect b="b" l="l" r="r" t="t"/>
              <a:pathLst>
                <a:path extrusionOk="0" h="19285" w="8286">
                  <a:moveTo>
                    <a:pt x="0" y="1"/>
                  </a:moveTo>
                  <a:lnTo>
                    <a:pt x="0" y="19284"/>
                  </a:lnTo>
                  <a:lnTo>
                    <a:pt x="8286" y="19284"/>
                  </a:lnTo>
                  <a:lnTo>
                    <a:pt x="82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0"/>
            <p:cNvSpPr/>
            <p:nvPr/>
          </p:nvSpPr>
          <p:spPr>
            <a:xfrm>
              <a:off x="1120050" y="2116025"/>
              <a:ext cx="109075" cy="482125"/>
            </a:xfrm>
            <a:custGeom>
              <a:rect b="b" l="l" r="r" t="t"/>
              <a:pathLst>
                <a:path extrusionOk="0" h="19285" w="4363">
                  <a:moveTo>
                    <a:pt x="0" y="1"/>
                  </a:moveTo>
                  <a:lnTo>
                    <a:pt x="0" y="19284"/>
                  </a:lnTo>
                  <a:lnTo>
                    <a:pt x="4363" y="19284"/>
                  </a:lnTo>
                  <a:lnTo>
                    <a:pt x="4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0"/>
            <p:cNvSpPr/>
            <p:nvPr/>
          </p:nvSpPr>
          <p:spPr>
            <a:xfrm>
              <a:off x="1131950" y="2116025"/>
              <a:ext cx="45850" cy="482125"/>
            </a:xfrm>
            <a:custGeom>
              <a:rect b="b" l="l" r="r" t="t"/>
              <a:pathLst>
                <a:path extrusionOk="0" h="19285" w="1834">
                  <a:moveTo>
                    <a:pt x="1" y="1"/>
                  </a:moveTo>
                  <a:lnTo>
                    <a:pt x="1" y="19284"/>
                  </a:lnTo>
                  <a:lnTo>
                    <a:pt x="1834" y="19284"/>
                  </a:lnTo>
                  <a:lnTo>
                    <a:pt x="1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0"/>
            <p:cNvSpPr/>
            <p:nvPr/>
          </p:nvSpPr>
          <p:spPr>
            <a:xfrm>
              <a:off x="1114550" y="2058300"/>
              <a:ext cx="207150" cy="57750"/>
            </a:xfrm>
            <a:custGeom>
              <a:rect b="b" l="l" r="r" t="t"/>
              <a:pathLst>
                <a:path extrusionOk="0" h="2310" w="8286">
                  <a:moveTo>
                    <a:pt x="3740" y="0"/>
                  </a:moveTo>
                  <a:lnTo>
                    <a:pt x="0" y="2310"/>
                  </a:lnTo>
                  <a:lnTo>
                    <a:pt x="8286" y="2310"/>
                  </a:lnTo>
                  <a:lnTo>
                    <a:pt x="45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0"/>
            <p:cNvSpPr/>
            <p:nvPr/>
          </p:nvSpPr>
          <p:spPr>
            <a:xfrm>
              <a:off x="1120050" y="2058300"/>
              <a:ext cx="108175" cy="57750"/>
            </a:xfrm>
            <a:custGeom>
              <a:rect b="b" l="l" r="r" t="t"/>
              <a:pathLst>
                <a:path extrusionOk="0" h="2310" w="4327">
                  <a:moveTo>
                    <a:pt x="3520" y="0"/>
                  </a:moveTo>
                  <a:lnTo>
                    <a:pt x="0" y="2310"/>
                  </a:lnTo>
                  <a:lnTo>
                    <a:pt x="4326" y="2310"/>
                  </a:lnTo>
                  <a:lnTo>
                    <a:pt x="39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0"/>
            <p:cNvSpPr/>
            <p:nvPr/>
          </p:nvSpPr>
          <p:spPr>
            <a:xfrm>
              <a:off x="1133800" y="2058300"/>
              <a:ext cx="80675" cy="57750"/>
            </a:xfrm>
            <a:custGeom>
              <a:rect b="b" l="l" r="r" t="t"/>
              <a:pathLst>
                <a:path extrusionOk="0" h="2310" w="3227">
                  <a:moveTo>
                    <a:pt x="3043" y="0"/>
                  </a:moveTo>
                  <a:lnTo>
                    <a:pt x="0" y="2310"/>
                  </a:lnTo>
                  <a:lnTo>
                    <a:pt x="1760" y="2310"/>
                  </a:lnTo>
                  <a:lnTo>
                    <a:pt x="32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0"/>
            <p:cNvSpPr/>
            <p:nvPr/>
          </p:nvSpPr>
          <p:spPr>
            <a:xfrm>
              <a:off x="1208025" y="637700"/>
              <a:ext cx="20200" cy="1420625"/>
            </a:xfrm>
            <a:custGeom>
              <a:rect b="b" l="l" r="r" t="t"/>
              <a:pathLst>
                <a:path extrusionOk="0" h="56825" w="808">
                  <a:moveTo>
                    <a:pt x="1" y="1"/>
                  </a:moveTo>
                  <a:lnTo>
                    <a:pt x="1" y="56824"/>
                  </a:lnTo>
                  <a:lnTo>
                    <a:pt x="807" y="56824"/>
                  </a:lnTo>
                  <a:lnTo>
                    <a:pt x="8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0"/>
            <p:cNvSpPr/>
            <p:nvPr/>
          </p:nvSpPr>
          <p:spPr>
            <a:xfrm>
              <a:off x="1468325" y="1509300"/>
              <a:ext cx="208075" cy="482125"/>
            </a:xfrm>
            <a:custGeom>
              <a:rect b="b" l="l" r="r" t="t"/>
              <a:pathLst>
                <a:path extrusionOk="0" h="19285" w="8323">
                  <a:moveTo>
                    <a:pt x="0" y="1"/>
                  </a:moveTo>
                  <a:lnTo>
                    <a:pt x="0" y="19284"/>
                  </a:lnTo>
                  <a:lnTo>
                    <a:pt x="8322" y="19284"/>
                  </a:lnTo>
                  <a:lnTo>
                    <a:pt x="83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0"/>
            <p:cNvSpPr/>
            <p:nvPr/>
          </p:nvSpPr>
          <p:spPr>
            <a:xfrm>
              <a:off x="1473825" y="1509300"/>
              <a:ext cx="109075" cy="482125"/>
            </a:xfrm>
            <a:custGeom>
              <a:rect b="b" l="l" r="r" t="t"/>
              <a:pathLst>
                <a:path extrusionOk="0" h="19285" w="4363">
                  <a:moveTo>
                    <a:pt x="0" y="1"/>
                  </a:moveTo>
                  <a:lnTo>
                    <a:pt x="0" y="19284"/>
                  </a:lnTo>
                  <a:lnTo>
                    <a:pt x="4363" y="19284"/>
                  </a:lnTo>
                  <a:lnTo>
                    <a:pt x="4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0"/>
            <p:cNvSpPr/>
            <p:nvPr/>
          </p:nvSpPr>
          <p:spPr>
            <a:xfrm>
              <a:off x="1485725" y="1509300"/>
              <a:ext cx="45850" cy="482125"/>
            </a:xfrm>
            <a:custGeom>
              <a:rect b="b" l="l" r="r" t="t"/>
              <a:pathLst>
                <a:path extrusionOk="0" h="19285" w="1834">
                  <a:moveTo>
                    <a:pt x="1" y="1"/>
                  </a:moveTo>
                  <a:lnTo>
                    <a:pt x="1" y="19284"/>
                  </a:lnTo>
                  <a:lnTo>
                    <a:pt x="1834" y="19284"/>
                  </a:lnTo>
                  <a:lnTo>
                    <a:pt x="1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0"/>
            <p:cNvSpPr/>
            <p:nvPr/>
          </p:nvSpPr>
          <p:spPr>
            <a:xfrm>
              <a:off x="1468325" y="1452475"/>
              <a:ext cx="208075" cy="56850"/>
            </a:xfrm>
            <a:custGeom>
              <a:rect b="b" l="l" r="r" t="t"/>
              <a:pathLst>
                <a:path extrusionOk="0" h="2274" w="8323">
                  <a:moveTo>
                    <a:pt x="3740" y="1"/>
                  </a:moveTo>
                  <a:lnTo>
                    <a:pt x="0" y="2274"/>
                  </a:lnTo>
                  <a:lnTo>
                    <a:pt x="8322" y="2274"/>
                  </a:lnTo>
                  <a:lnTo>
                    <a:pt x="45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0"/>
            <p:cNvSpPr/>
            <p:nvPr/>
          </p:nvSpPr>
          <p:spPr>
            <a:xfrm>
              <a:off x="1473825" y="1452475"/>
              <a:ext cx="109075" cy="56850"/>
            </a:xfrm>
            <a:custGeom>
              <a:rect b="b" l="l" r="r" t="t"/>
              <a:pathLst>
                <a:path extrusionOk="0" h="2274" w="4363">
                  <a:moveTo>
                    <a:pt x="3556" y="1"/>
                  </a:moveTo>
                  <a:lnTo>
                    <a:pt x="0" y="2274"/>
                  </a:lnTo>
                  <a:lnTo>
                    <a:pt x="4363" y="2274"/>
                  </a:lnTo>
                  <a:lnTo>
                    <a:pt x="39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0"/>
            <p:cNvSpPr/>
            <p:nvPr/>
          </p:nvSpPr>
          <p:spPr>
            <a:xfrm>
              <a:off x="1487575" y="1452475"/>
              <a:ext cx="80675" cy="56850"/>
            </a:xfrm>
            <a:custGeom>
              <a:rect b="b" l="l" r="r" t="t"/>
              <a:pathLst>
                <a:path extrusionOk="0" h="2274" w="3227">
                  <a:moveTo>
                    <a:pt x="3043" y="1"/>
                  </a:moveTo>
                  <a:lnTo>
                    <a:pt x="0" y="2274"/>
                  </a:lnTo>
                  <a:lnTo>
                    <a:pt x="1760" y="2274"/>
                  </a:lnTo>
                  <a:lnTo>
                    <a:pt x="32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0"/>
            <p:cNvSpPr/>
            <p:nvPr/>
          </p:nvSpPr>
          <p:spPr>
            <a:xfrm>
              <a:off x="1561800" y="637700"/>
              <a:ext cx="21100" cy="814800"/>
            </a:xfrm>
            <a:custGeom>
              <a:rect b="b" l="l" r="r" t="t"/>
              <a:pathLst>
                <a:path extrusionOk="0" h="32592" w="844">
                  <a:moveTo>
                    <a:pt x="1" y="1"/>
                  </a:moveTo>
                  <a:lnTo>
                    <a:pt x="1" y="32592"/>
                  </a:lnTo>
                  <a:lnTo>
                    <a:pt x="844" y="32592"/>
                  </a:lnTo>
                  <a:lnTo>
                    <a:pt x="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30"/>
          <p:cNvGrpSpPr/>
          <p:nvPr/>
        </p:nvGrpSpPr>
        <p:grpSpPr>
          <a:xfrm>
            <a:off x="8385508" y="3395797"/>
            <a:ext cx="1694780" cy="1702546"/>
            <a:chOff x="2324025" y="922550"/>
            <a:chExt cx="2073125" cy="2082625"/>
          </a:xfrm>
        </p:grpSpPr>
        <p:sp>
          <p:nvSpPr>
            <p:cNvPr id="2360" name="Google Shape;2360;p30"/>
            <p:cNvSpPr/>
            <p:nvPr/>
          </p:nvSpPr>
          <p:spPr>
            <a:xfrm>
              <a:off x="2960850" y="2738900"/>
              <a:ext cx="953525" cy="266275"/>
            </a:xfrm>
            <a:custGeom>
              <a:rect b="b" l="l" r="r" t="t"/>
              <a:pathLst>
                <a:path extrusionOk="0" h="10651" w="38141">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0"/>
            <p:cNvSpPr/>
            <p:nvPr/>
          </p:nvSpPr>
          <p:spPr>
            <a:xfrm>
              <a:off x="2972925" y="2191525"/>
              <a:ext cx="913775" cy="717000"/>
            </a:xfrm>
            <a:custGeom>
              <a:rect b="b" l="l" r="r" t="t"/>
              <a:pathLst>
                <a:path extrusionOk="0" h="28680" w="36551">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0"/>
            <p:cNvSpPr/>
            <p:nvPr/>
          </p:nvSpPr>
          <p:spPr>
            <a:xfrm>
              <a:off x="3052450" y="2508875"/>
              <a:ext cx="772475" cy="399850"/>
            </a:xfrm>
            <a:custGeom>
              <a:rect b="b" l="l" r="r" t="t"/>
              <a:pathLst>
                <a:path extrusionOk="0" h="15994" w="30899">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0"/>
            <p:cNvSpPr/>
            <p:nvPr/>
          </p:nvSpPr>
          <p:spPr>
            <a:xfrm>
              <a:off x="2967250" y="2116975"/>
              <a:ext cx="925125" cy="130650"/>
            </a:xfrm>
            <a:custGeom>
              <a:rect b="b" l="l" r="r" t="t"/>
              <a:pathLst>
                <a:path extrusionOk="0" h="5226" w="37005">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0"/>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0"/>
            <p:cNvSpPr/>
            <p:nvPr/>
          </p:nvSpPr>
          <p:spPr>
            <a:xfrm>
              <a:off x="3359875" y="2795000"/>
              <a:ext cx="6400" cy="106525"/>
            </a:xfrm>
            <a:custGeom>
              <a:rect b="b" l="l" r="r" t="t"/>
              <a:pathLst>
                <a:path extrusionOk="0" h="4261" w="256">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0"/>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0"/>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0"/>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0"/>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0"/>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0"/>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0"/>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0"/>
            <p:cNvSpPr/>
            <p:nvPr/>
          </p:nvSpPr>
          <p:spPr>
            <a:xfrm>
              <a:off x="3115625" y="2748150"/>
              <a:ext cx="659600" cy="113625"/>
            </a:xfrm>
            <a:custGeom>
              <a:rect b="b" l="l" r="r" t="t"/>
              <a:pathLst>
                <a:path extrusionOk="0" h="4545" w="26384">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0"/>
            <p:cNvSpPr/>
            <p:nvPr/>
          </p:nvSpPr>
          <p:spPr>
            <a:xfrm>
              <a:off x="3005600" y="2169500"/>
              <a:ext cx="847725" cy="78125"/>
            </a:xfrm>
            <a:custGeom>
              <a:rect b="b" l="l" r="r" t="t"/>
              <a:pathLst>
                <a:path extrusionOk="0" h="3125" w="33909">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0"/>
            <p:cNvSpPr/>
            <p:nvPr/>
          </p:nvSpPr>
          <p:spPr>
            <a:xfrm>
              <a:off x="2914000" y="1192475"/>
              <a:ext cx="874000" cy="1053025"/>
            </a:xfrm>
            <a:custGeom>
              <a:rect b="b" l="l" r="r" t="t"/>
              <a:pathLst>
                <a:path extrusionOk="0" h="42121" w="3496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0"/>
            <p:cNvSpPr/>
            <p:nvPr/>
          </p:nvSpPr>
          <p:spPr>
            <a:xfrm>
              <a:off x="2324025" y="1335600"/>
              <a:ext cx="926525" cy="1083000"/>
            </a:xfrm>
            <a:custGeom>
              <a:rect b="b" l="l" r="r" t="t"/>
              <a:pathLst>
                <a:path extrusionOk="0" h="43320" w="37061">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0"/>
            <p:cNvSpPr/>
            <p:nvPr/>
          </p:nvSpPr>
          <p:spPr>
            <a:xfrm>
              <a:off x="2537000" y="1574725"/>
              <a:ext cx="314550" cy="800000"/>
            </a:xfrm>
            <a:custGeom>
              <a:rect b="b" l="l" r="r" t="t"/>
              <a:pathLst>
                <a:path extrusionOk="0" h="32000" w="12582">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0"/>
            <p:cNvSpPr/>
            <p:nvPr/>
          </p:nvSpPr>
          <p:spPr>
            <a:xfrm>
              <a:off x="2537000" y="1512575"/>
              <a:ext cx="712850" cy="906150"/>
            </a:xfrm>
            <a:custGeom>
              <a:rect b="b" l="l" r="r" t="t"/>
              <a:pathLst>
                <a:path extrusionOk="0" h="36246" w="28514">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0"/>
            <p:cNvSpPr/>
            <p:nvPr/>
          </p:nvSpPr>
          <p:spPr>
            <a:xfrm>
              <a:off x="2784075" y="1613600"/>
              <a:ext cx="31275" cy="46875"/>
            </a:xfrm>
            <a:custGeom>
              <a:rect b="b" l="l" r="r" t="t"/>
              <a:pathLst>
                <a:path extrusionOk="0" h="1875" w="1251">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0"/>
            <p:cNvSpPr/>
            <p:nvPr/>
          </p:nvSpPr>
          <p:spPr>
            <a:xfrm>
              <a:off x="3592025" y="1198950"/>
              <a:ext cx="805125" cy="796950"/>
            </a:xfrm>
            <a:custGeom>
              <a:rect b="b" l="l" r="r" t="t"/>
              <a:pathLst>
                <a:path extrusionOk="0" h="31878" w="32205">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0"/>
            <p:cNvSpPr/>
            <p:nvPr/>
          </p:nvSpPr>
          <p:spPr>
            <a:xfrm>
              <a:off x="3846200" y="1341175"/>
              <a:ext cx="486350" cy="521825"/>
            </a:xfrm>
            <a:custGeom>
              <a:rect b="b" l="l" r="r" t="t"/>
              <a:pathLst>
                <a:path extrusionOk="0" h="20873" w="19454">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0"/>
            <p:cNvSpPr/>
            <p:nvPr/>
          </p:nvSpPr>
          <p:spPr>
            <a:xfrm>
              <a:off x="3802175" y="1198950"/>
              <a:ext cx="594975" cy="795925"/>
            </a:xfrm>
            <a:custGeom>
              <a:rect b="b" l="l" r="r" t="t"/>
              <a:pathLst>
                <a:path extrusionOk="0" h="31837" w="23799">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0"/>
            <p:cNvSpPr/>
            <p:nvPr/>
          </p:nvSpPr>
          <p:spPr>
            <a:xfrm>
              <a:off x="2657000" y="922550"/>
              <a:ext cx="818625" cy="540575"/>
            </a:xfrm>
            <a:custGeom>
              <a:rect b="b" l="l" r="r" t="t"/>
              <a:pathLst>
                <a:path extrusionOk="0" h="21623" w="32745">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0"/>
            <p:cNvSpPr/>
            <p:nvPr/>
          </p:nvSpPr>
          <p:spPr>
            <a:xfrm>
              <a:off x="2722300" y="999700"/>
              <a:ext cx="520450" cy="191800"/>
            </a:xfrm>
            <a:custGeom>
              <a:rect b="b" l="l" r="r" t="t"/>
              <a:pathLst>
                <a:path extrusionOk="0" h="7672" w="20818">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0"/>
            <p:cNvSpPr/>
            <p:nvPr/>
          </p:nvSpPr>
          <p:spPr>
            <a:xfrm>
              <a:off x="3084400" y="2508875"/>
              <a:ext cx="740525" cy="249225"/>
            </a:xfrm>
            <a:custGeom>
              <a:rect b="b" l="l" r="r" t="t"/>
              <a:pathLst>
                <a:path extrusionOk="0" h="9969" w="29621">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0"/>
            <p:cNvSpPr/>
            <p:nvPr/>
          </p:nvSpPr>
          <p:spPr>
            <a:xfrm>
              <a:off x="2660550" y="1012425"/>
              <a:ext cx="609175" cy="450700"/>
            </a:xfrm>
            <a:custGeom>
              <a:rect b="b" l="l" r="r" t="t"/>
              <a:pathLst>
                <a:path extrusionOk="0" h="18028" w="24367">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5" name="Shape 215"/>
        <p:cNvGrpSpPr/>
        <p:nvPr/>
      </p:nvGrpSpPr>
      <p:grpSpPr>
        <a:xfrm>
          <a:off x="0" y="0"/>
          <a:ext cx="0" cy="0"/>
          <a:chOff x="0" y="0"/>
          <a:chExt cx="0" cy="0"/>
        </a:xfrm>
      </p:grpSpPr>
      <p:sp>
        <p:nvSpPr>
          <p:cNvPr id="216" name="Google Shape;216;p4"/>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19" name="Google Shape;219;p4"/>
          <p:cNvGrpSpPr/>
          <p:nvPr/>
        </p:nvGrpSpPr>
        <p:grpSpPr>
          <a:xfrm>
            <a:off x="2936544" y="-329546"/>
            <a:ext cx="2934233" cy="708308"/>
            <a:chOff x="2375925" y="3297600"/>
            <a:chExt cx="735950" cy="177650"/>
          </a:xfrm>
        </p:grpSpPr>
        <p:sp>
          <p:nvSpPr>
            <p:cNvPr id="220" name="Google Shape;220;p4"/>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4"/>
          <p:cNvSpPr txBox="1"/>
          <p:nvPr>
            <p:ph idx="1" type="body"/>
          </p:nvPr>
        </p:nvSpPr>
        <p:spPr>
          <a:xfrm>
            <a:off x="720000" y="1152475"/>
            <a:ext cx="7704000" cy="3130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317500" lvl="1" marL="914400" rtl="0">
              <a:lnSpc>
                <a:spcPct val="100000"/>
              </a:lnSpc>
              <a:spcBef>
                <a:spcPts val="1000"/>
              </a:spcBef>
              <a:spcAft>
                <a:spcPts val="0"/>
              </a:spcAft>
              <a:buClr>
                <a:schemeClr val="dk1"/>
              </a:buClr>
              <a:buSzPts val="1400"/>
              <a:buChar char="○"/>
              <a:defRPr>
                <a:solidFill>
                  <a:schemeClr val="dk1"/>
                </a:solidFill>
              </a:defRPr>
            </a:lvl2pPr>
            <a:lvl3pPr indent="-317500" lvl="2" marL="1371600" rtl="0">
              <a:lnSpc>
                <a:spcPct val="100000"/>
              </a:lnSpc>
              <a:spcBef>
                <a:spcPts val="0"/>
              </a:spcBef>
              <a:spcAft>
                <a:spcPts val="0"/>
              </a:spcAft>
              <a:buClr>
                <a:schemeClr val="dk1"/>
              </a:buClr>
              <a:buSzPts val="1400"/>
              <a:buChar char="■"/>
              <a:defRPr>
                <a:solidFill>
                  <a:schemeClr val="dk1"/>
                </a:solidFill>
              </a:defRPr>
            </a:lvl3pPr>
            <a:lvl4pPr indent="-317500" lvl="3" marL="1828800" rtl="0">
              <a:lnSpc>
                <a:spcPct val="100000"/>
              </a:lnSpc>
              <a:spcBef>
                <a:spcPts val="0"/>
              </a:spcBef>
              <a:spcAft>
                <a:spcPts val="0"/>
              </a:spcAft>
              <a:buClr>
                <a:schemeClr val="dk1"/>
              </a:buClr>
              <a:buSzPts val="1400"/>
              <a:buChar char="●"/>
              <a:defRPr>
                <a:solidFill>
                  <a:schemeClr val="dk1"/>
                </a:solidFill>
              </a:defRPr>
            </a:lvl4pPr>
            <a:lvl5pPr indent="-317500" lvl="4" marL="2286000" rtl="0">
              <a:lnSpc>
                <a:spcPct val="100000"/>
              </a:lnSpc>
              <a:spcBef>
                <a:spcPts val="0"/>
              </a:spcBef>
              <a:spcAft>
                <a:spcPts val="0"/>
              </a:spcAft>
              <a:buClr>
                <a:schemeClr val="dk1"/>
              </a:buClr>
              <a:buSzPts val="1400"/>
              <a:buChar char="○"/>
              <a:defRPr>
                <a:solidFill>
                  <a:schemeClr val="dk1"/>
                </a:solidFill>
              </a:defRPr>
            </a:lvl5pPr>
            <a:lvl6pPr indent="-317500" lvl="5" marL="2743200" rtl="0">
              <a:lnSpc>
                <a:spcPct val="100000"/>
              </a:lnSpc>
              <a:spcBef>
                <a:spcPts val="0"/>
              </a:spcBef>
              <a:spcAft>
                <a:spcPts val="0"/>
              </a:spcAft>
              <a:buClr>
                <a:schemeClr val="dk1"/>
              </a:buClr>
              <a:buSzPts val="1400"/>
              <a:buChar char="■"/>
              <a:defRPr>
                <a:solidFill>
                  <a:schemeClr val="dk1"/>
                </a:solidFill>
              </a:defRPr>
            </a:lvl6pPr>
            <a:lvl7pPr indent="-317500" lvl="6" marL="3200400" rtl="0">
              <a:lnSpc>
                <a:spcPct val="100000"/>
              </a:lnSpc>
              <a:spcBef>
                <a:spcPts val="0"/>
              </a:spcBef>
              <a:spcAft>
                <a:spcPts val="0"/>
              </a:spcAft>
              <a:buClr>
                <a:schemeClr val="dk1"/>
              </a:buClr>
              <a:buSzPts val="1400"/>
              <a:buChar char="●"/>
              <a:defRPr>
                <a:solidFill>
                  <a:schemeClr val="dk1"/>
                </a:solidFill>
              </a:defRPr>
            </a:lvl7pPr>
            <a:lvl8pPr indent="-317500" lvl="7" marL="3657600" rtl="0">
              <a:lnSpc>
                <a:spcPct val="100000"/>
              </a:lnSpc>
              <a:spcBef>
                <a:spcPts val="0"/>
              </a:spcBef>
              <a:spcAft>
                <a:spcPts val="0"/>
              </a:spcAft>
              <a:buClr>
                <a:schemeClr val="dk1"/>
              </a:buClr>
              <a:buSzPts val="1400"/>
              <a:buChar char="○"/>
              <a:defRPr>
                <a:solidFill>
                  <a:schemeClr val="dk1"/>
                </a:solidFill>
              </a:defRPr>
            </a:lvl8pPr>
            <a:lvl9pPr indent="-317500" lvl="8" marL="4114800" rtl="0">
              <a:lnSpc>
                <a:spcPct val="100000"/>
              </a:lnSpc>
              <a:spcBef>
                <a:spcPts val="0"/>
              </a:spcBef>
              <a:spcAft>
                <a:spcPts val="0"/>
              </a:spcAft>
              <a:buClr>
                <a:schemeClr val="dk1"/>
              </a:buClr>
              <a:buSzPts val="1400"/>
              <a:buChar char="■"/>
              <a:defRPr>
                <a:solidFill>
                  <a:schemeClr val="dk1"/>
                </a:solidFill>
              </a:defRPr>
            </a:lvl9pPr>
          </a:lstStyle>
          <a:p/>
        </p:txBody>
      </p:sp>
      <p:sp>
        <p:nvSpPr>
          <p:cNvPr id="227" name="Google Shape;227;p4"/>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1_2_1">
    <p:spTree>
      <p:nvGrpSpPr>
        <p:cNvPr id="2387" name="Shape 2387"/>
        <p:cNvGrpSpPr/>
        <p:nvPr/>
      </p:nvGrpSpPr>
      <p:grpSpPr>
        <a:xfrm>
          <a:off x="0" y="0"/>
          <a:ext cx="0" cy="0"/>
          <a:chOff x="0" y="0"/>
          <a:chExt cx="0" cy="0"/>
        </a:xfrm>
      </p:grpSpPr>
      <p:sp>
        <p:nvSpPr>
          <p:cNvPr id="2388" name="Google Shape;2388;p31"/>
          <p:cNvSpPr txBox="1"/>
          <p:nvPr>
            <p:ph idx="1" type="subTitle"/>
          </p:nvPr>
        </p:nvSpPr>
        <p:spPr>
          <a:xfrm>
            <a:off x="2679201" y="2836325"/>
            <a:ext cx="1792500" cy="256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389" name="Google Shape;2389;p31"/>
          <p:cNvSpPr txBox="1"/>
          <p:nvPr>
            <p:ph idx="2" type="subTitle"/>
          </p:nvPr>
        </p:nvSpPr>
        <p:spPr>
          <a:xfrm>
            <a:off x="2679150" y="3245700"/>
            <a:ext cx="1792500" cy="528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90" name="Google Shape;2390;p31"/>
          <p:cNvSpPr txBox="1"/>
          <p:nvPr>
            <p:ph idx="3" type="subTitle"/>
          </p:nvPr>
        </p:nvSpPr>
        <p:spPr>
          <a:xfrm>
            <a:off x="4660800" y="1775601"/>
            <a:ext cx="1792500" cy="528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91" name="Google Shape;2391;p31"/>
          <p:cNvSpPr txBox="1"/>
          <p:nvPr>
            <p:ph idx="4" type="subTitle"/>
          </p:nvPr>
        </p:nvSpPr>
        <p:spPr>
          <a:xfrm>
            <a:off x="2679138" y="1775600"/>
            <a:ext cx="1792500" cy="528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92" name="Google Shape;2392;p31"/>
          <p:cNvSpPr txBox="1"/>
          <p:nvPr>
            <p:ph idx="5" type="subTitle"/>
          </p:nvPr>
        </p:nvSpPr>
        <p:spPr>
          <a:xfrm>
            <a:off x="4660813" y="3245554"/>
            <a:ext cx="1792500" cy="528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93" name="Google Shape;2393;p31"/>
          <p:cNvSpPr txBox="1"/>
          <p:nvPr>
            <p:ph idx="6" type="subTitle"/>
          </p:nvPr>
        </p:nvSpPr>
        <p:spPr>
          <a:xfrm>
            <a:off x="2679138" y="1366250"/>
            <a:ext cx="1792500" cy="256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394" name="Google Shape;2394;p31"/>
          <p:cNvSpPr txBox="1"/>
          <p:nvPr>
            <p:ph idx="7" type="subTitle"/>
          </p:nvPr>
        </p:nvSpPr>
        <p:spPr>
          <a:xfrm>
            <a:off x="4660826" y="1366250"/>
            <a:ext cx="1792500" cy="256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395" name="Google Shape;2395;p31"/>
          <p:cNvSpPr txBox="1"/>
          <p:nvPr>
            <p:ph idx="8" type="subTitle"/>
          </p:nvPr>
        </p:nvSpPr>
        <p:spPr>
          <a:xfrm>
            <a:off x="4660838" y="2836325"/>
            <a:ext cx="1792500" cy="256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396" name="Google Shape;2396;p31"/>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1"/>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1"/>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399" name="Google Shape;2399;p31"/>
          <p:cNvGrpSpPr/>
          <p:nvPr/>
        </p:nvGrpSpPr>
        <p:grpSpPr>
          <a:xfrm>
            <a:off x="2936544" y="-329546"/>
            <a:ext cx="2934233" cy="708308"/>
            <a:chOff x="2375925" y="3297600"/>
            <a:chExt cx="735950" cy="177650"/>
          </a:xfrm>
        </p:grpSpPr>
        <p:sp>
          <p:nvSpPr>
            <p:cNvPr id="2400" name="Google Shape;2400;p31"/>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1"/>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1"/>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1"/>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1"/>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1"/>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6" name="Google Shape;2406;p31"/>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07" name="Google Shape;2407;p31"/>
          <p:cNvGrpSpPr/>
          <p:nvPr/>
        </p:nvGrpSpPr>
        <p:grpSpPr>
          <a:xfrm>
            <a:off x="164725" y="-313400"/>
            <a:ext cx="561850" cy="1960450"/>
            <a:chOff x="164725" y="0"/>
            <a:chExt cx="561850" cy="1960450"/>
          </a:xfrm>
        </p:grpSpPr>
        <p:sp>
          <p:nvSpPr>
            <p:cNvPr id="2408" name="Google Shape;2408;p31"/>
            <p:cNvSpPr/>
            <p:nvPr/>
          </p:nvSpPr>
          <p:spPr>
            <a:xfrm>
              <a:off x="164725" y="1478325"/>
              <a:ext cx="207150" cy="482125"/>
            </a:xfrm>
            <a:custGeom>
              <a:rect b="b" l="l" r="r" t="t"/>
              <a:pathLst>
                <a:path extrusionOk="0" h="19285" w="8286">
                  <a:moveTo>
                    <a:pt x="0" y="1"/>
                  </a:moveTo>
                  <a:lnTo>
                    <a:pt x="0" y="19284"/>
                  </a:lnTo>
                  <a:lnTo>
                    <a:pt x="8286" y="19284"/>
                  </a:lnTo>
                  <a:lnTo>
                    <a:pt x="82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1"/>
            <p:cNvSpPr/>
            <p:nvPr/>
          </p:nvSpPr>
          <p:spPr>
            <a:xfrm>
              <a:off x="170225" y="1478325"/>
              <a:ext cx="109075" cy="482125"/>
            </a:xfrm>
            <a:custGeom>
              <a:rect b="b" l="l" r="r" t="t"/>
              <a:pathLst>
                <a:path extrusionOk="0" h="19285" w="4363">
                  <a:moveTo>
                    <a:pt x="0" y="1"/>
                  </a:moveTo>
                  <a:lnTo>
                    <a:pt x="0" y="19284"/>
                  </a:lnTo>
                  <a:lnTo>
                    <a:pt x="4363" y="19284"/>
                  </a:lnTo>
                  <a:lnTo>
                    <a:pt x="4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1"/>
            <p:cNvSpPr/>
            <p:nvPr/>
          </p:nvSpPr>
          <p:spPr>
            <a:xfrm>
              <a:off x="182125" y="1478325"/>
              <a:ext cx="45850" cy="482125"/>
            </a:xfrm>
            <a:custGeom>
              <a:rect b="b" l="l" r="r" t="t"/>
              <a:pathLst>
                <a:path extrusionOk="0" h="19285" w="1834">
                  <a:moveTo>
                    <a:pt x="1" y="1"/>
                  </a:moveTo>
                  <a:lnTo>
                    <a:pt x="1" y="19284"/>
                  </a:lnTo>
                  <a:lnTo>
                    <a:pt x="1834" y="19284"/>
                  </a:lnTo>
                  <a:lnTo>
                    <a:pt x="1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1"/>
            <p:cNvSpPr/>
            <p:nvPr/>
          </p:nvSpPr>
          <p:spPr>
            <a:xfrm>
              <a:off x="164725" y="1420600"/>
              <a:ext cx="207150" cy="57750"/>
            </a:xfrm>
            <a:custGeom>
              <a:rect b="b" l="l" r="r" t="t"/>
              <a:pathLst>
                <a:path extrusionOk="0" h="2310" w="8286">
                  <a:moveTo>
                    <a:pt x="3740" y="0"/>
                  </a:moveTo>
                  <a:lnTo>
                    <a:pt x="0" y="2310"/>
                  </a:lnTo>
                  <a:lnTo>
                    <a:pt x="8286" y="2310"/>
                  </a:lnTo>
                  <a:lnTo>
                    <a:pt x="45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1"/>
            <p:cNvSpPr/>
            <p:nvPr/>
          </p:nvSpPr>
          <p:spPr>
            <a:xfrm>
              <a:off x="170225" y="1420600"/>
              <a:ext cx="108175" cy="57750"/>
            </a:xfrm>
            <a:custGeom>
              <a:rect b="b" l="l" r="r" t="t"/>
              <a:pathLst>
                <a:path extrusionOk="0" h="2310" w="4327">
                  <a:moveTo>
                    <a:pt x="3520" y="0"/>
                  </a:moveTo>
                  <a:lnTo>
                    <a:pt x="0" y="2310"/>
                  </a:lnTo>
                  <a:lnTo>
                    <a:pt x="4326" y="2310"/>
                  </a:lnTo>
                  <a:lnTo>
                    <a:pt x="39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1"/>
            <p:cNvSpPr/>
            <p:nvPr/>
          </p:nvSpPr>
          <p:spPr>
            <a:xfrm>
              <a:off x="183975" y="1420600"/>
              <a:ext cx="80675" cy="57750"/>
            </a:xfrm>
            <a:custGeom>
              <a:rect b="b" l="l" r="r" t="t"/>
              <a:pathLst>
                <a:path extrusionOk="0" h="2310" w="3227">
                  <a:moveTo>
                    <a:pt x="3043" y="0"/>
                  </a:moveTo>
                  <a:lnTo>
                    <a:pt x="0" y="2310"/>
                  </a:lnTo>
                  <a:lnTo>
                    <a:pt x="1760" y="2310"/>
                  </a:lnTo>
                  <a:lnTo>
                    <a:pt x="32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1"/>
            <p:cNvSpPr/>
            <p:nvPr/>
          </p:nvSpPr>
          <p:spPr>
            <a:xfrm>
              <a:off x="258200" y="0"/>
              <a:ext cx="20200" cy="1420625"/>
            </a:xfrm>
            <a:custGeom>
              <a:rect b="b" l="l" r="r" t="t"/>
              <a:pathLst>
                <a:path extrusionOk="0" h="56825" w="808">
                  <a:moveTo>
                    <a:pt x="1" y="1"/>
                  </a:moveTo>
                  <a:lnTo>
                    <a:pt x="1" y="56824"/>
                  </a:lnTo>
                  <a:lnTo>
                    <a:pt x="807" y="56824"/>
                  </a:lnTo>
                  <a:lnTo>
                    <a:pt x="8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1"/>
            <p:cNvSpPr/>
            <p:nvPr/>
          </p:nvSpPr>
          <p:spPr>
            <a:xfrm>
              <a:off x="518500" y="871600"/>
              <a:ext cx="208075" cy="482125"/>
            </a:xfrm>
            <a:custGeom>
              <a:rect b="b" l="l" r="r" t="t"/>
              <a:pathLst>
                <a:path extrusionOk="0" h="19285" w="8323">
                  <a:moveTo>
                    <a:pt x="0" y="1"/>
                  </a:moveTo>
                  <a:lnTo>
                    <a:pt x="0" y="19284"/>
                  </a:lnTo>
                  <a:lnTo>
                    <a:pt x="8322" y="19284"/>
                  </a:lnTo>
                  <a:lnTo>
                    <a:pt x="83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1"/>
            <p:cNvSpPr/>
            <p:nvPr/>
          </p:nvSpPr>
          <p:spPr>
            <a:xfrm>
              <a:off x="524000" y="871600"/>
              <a:ext cx="109075" cy="482125"/>
            </a:xfrm>
            <a:custGeom>
              <a:rect b="b" l="l" r="r" t="t"/>
              <a:pathLst>
                <a:path extrusionOk="0" h="19285" w="4363">
                  <a:moveTo>
                    <a:pt x="0" y="1"/>
                  </a:moveTo>
                  <a:lnTo>
                    <a:pt x="0" y="19284"/>
                  </a:lnTo>
                  <a:lnTo>
                    <a:pt x="4363" y="19284"/>
                  </a:lnTo>
                  <a:lnTo>
                    <a:pt x="4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1"/>
            <p:cNvSpPr/>
            <p:nvPr/>
          </p:nvSpPr>
          <p:spPr>
            <a:xfrm>
              <a:off x="535900" y="871600"/>
              <a:ext cx="45850" cy="482125"/>
            </a:xfrm>
            <a:custGeom>
              <a:rect b="b" l="l" r="r" t="t"/>
              <a:pathLst>
                <a:path extrusionOk="0" h="19285" w="1834">
                  <a:moveTo>
                    <a:pt x="1" y="1"/>
                  </a:moveTo>
                  <a:lnTo>
                    <a:pt x="1" y="19284"/>
                  </a:lnTo>
                  <a:lnTo>
                    <a:pt x="1834" y="19284"/>
                  </a:lnTo>
                  <a:lnTo>
                    <a:pt x="1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1"/>
            <p:cNvSpPr/>
            <p:nvPr/>
          </p:nvSpPr>
          <p:spPr>
            <a:xfrm>
              <a:off x="518500" y="814775"/>
              <a:ext cx="208075" cy="56850"/>
            </a:xfrm>
            <a:custGeom>
              <a:rect b="b" l="l" r="r" t="t"/>
              <a:pathLst>
                <a:path extrusionOk="0" h="2274" w="8323">
                  <a:moveTo>
                    <a:pt x="3740" y="1"/>
                  </a:moveTo>
                  <a:lnTo>
                    <a:pt x="0" y="2274"/>
                  </a:lnTo>
                  <a:lnTo>
                    <a:pt x="8322" y="2274"/>
                  </a:lnTo>
                  <a:lnTo>
                    <a:pt x="45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1"/>
            <p:cNvSpPr/>
            <p:nvPr/>
          </p:nvSpPr>
          <p:spPr>
            <a:xfrm>
              <a:off x="524000" y="814775"/>
              <a:ext cx="109075" cy="56850"/>
            </a:xfrm>
            <a:custGeom>
              <a:rect b="b" l="l" r="r" t="t"/>
              <a:pathLst>
                <a:path extrusionOk="0" h="2274" w="4363">
                  <a:moveTo>
                    <a:pt x="3556" y="1"/>
                  </a:moveTo>
                  <a:lnTo>
                    <a:pt x="0" y="2274"/>
                  </a:lnTo>
                  <a:lnTo>
                    <a:pt x="4363" y="2274"/>
                  </a:lnTo>
                  <a:lnTo>
                    <a:pt x="39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1"/>
            <p:cNvSpPr/>
            <p:nvPr/>
          </p:nvSpPr>
          <p:spPr>
            <a:xfrm>
              <a:off x="537750" y="814775"/>
              <a:ext cx="80675" cy="56850"/>
            </a:xfrm>
            <a:custGeom>
              <a:rect b="b" l="l" r="r" t="t"/>
              <a:pathLst>
                <a:path extrusionOk="0" h="2274" w="3227">
                  <a:moveTo>
                    <a:pt x="3043" y="1"/>
                  </a:moveTo>
                  <a:lnTo>
                    <a:pt x="0" y="2274"/>
                  </a:lnTo>
                  <a:lnTo>
                    <a:pt x="1760" y="2274"/>
                  </a:lnTo>
                  <a:lnTo>
                    <a:pt x="32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1"/>
            <p:cNvSpPr/>
            <p:nvPr/>
          </p:nvSpPr>
          <p:spPr>
            <a:xfrm>
              <a:off x="611975" y="0"/>
              <a:ext cx="21100" cy="814800"/>
            </a:xfrm>
            <a:custGeom>
              <a:rect b="b" l="l" r="r" t="t"/>
              <a:pathLst>
                <a:path extrusionOk="0" h="32592" w="844">
                  <a:moveTo>
                    <a:pt x="1" y="1"/>
                  </a:moveTo>
                  <a:lnTo>
                    <a:pt x="1" y="32592"/>
                  </a:lnTo>
                  <a:lnTo>
                    <a:pt x="844" y="32592"/>
                  </a:lnTo>
                  <a:lnTo>
                    <a:pt x="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422" name="Shape 2422"/>
        <p:cNvGrpSpPr/>
        <p:nvPr/>
      </p:nvGrpSpPr>
      <p:grpSpPr>
        <a:xfrm>
          <a:off x="0" y="0"/>
          <a:ext cx="0" cy="0"/>
          <a:chOff x="0" y="0"/>
          <a:chExt cx="0" cy="0"/>
        </a:xfrm>
      </p:grpSpPr>
      <p:sp>
        <p:nvSpPr>
          <p:cNvPr id="2423" name="Google Shape;2423;p32"/>
          <p:cNvSpPr txBox="1"/>
          <p:nvPr>
            <p:ph idx="1" type="subTitle"/>
          </p:nvPr>
        </p:nvSpPr>
        <p:spPr>
          <a:xfrm>
            <a:off x="825100" y="2120275"/>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24" name="Google Shape;2424;p32"/>
          <p:cNvSpPr txBox="1"/>
          <p:nvPr>
            <p:ph idx="2" type="subTitle"/>
          </p:nvPr>
        </p:nvSpPr>
        <p:spPr>
          <a:xfrm>
            <a:off x="3475500" y="2120275"/>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25" name="Google Shape;2425;p32"/>
          <p:cNvSpPr txBox="1"/>
          <p:nvPr>
            <p:ph idx="3" type="subTitle"/>
          </p:nvPr>
        </p:nvSpPr>
        <p:spPr>
          <a:xfrm>
            <a:off x="6125900" y="2120275"/>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6" name="Google Shape;2426;p32"/>
          <p:cNvSpPr txBox="1"/>
          <p:nvPr>
            <p:ph idx="4" type="subTitle"/>
          </p:nvPr>
        </p:nvSpPr>
        <p:spPr>
          <a:xfrm>
            <a:off x="825100" y="3774900"/>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27" name="Google Shape;2427;p32"/>
          <p:cNvSpPr txBox="1"/>
          <p:nvPr>
            <p:ph idx="5" type="subTitle"/>
          </p:nvPr>
        </p:nvSpPr>
        <p:spPr>
          <a:xfrm>
            <a:off x="6125900" y="3774900"/>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28" name="Google Shape;2428;p32"/>
          <p:cNvSpPr txBox="1"/>
          <p:nvPr>
            <p:ph idx="6" type="subTitle"/>
          </p:nvPr>
        </p:nvSpPr>
        <p:spPr>
          <a:xfrm>
            <a:off x="1035250" y="1679925"/>
            <a:ext cx="17727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429" name="Google Shape;2429;p32"/>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2"/>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2"/>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432" name="Google Shape;2432;p32"/>
          <p:cNvGrpSpPr/>
          <p:nvPr/>
        </p:nvGrpSpPr>
        <p:grpSpPr>
          <a:xfrm>
            <a:off x="2936544" y="-329546"/>
            <a:ext cx="2934233" cy="708308"/>
            <a:chOff x="2375925" y="3297600"/>
            <a:chExt cx="735950" cy="177650"/>
          </a:xfrm>
        </p:grpSpPr>
        <p:sp>
          <p:nvSpPr>
            <p:cNvPr id="2433" name="Google Shape;2433;p32"/>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2"/>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2"/>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2"/>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2"/>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2"/>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9" name="Google Shape;2439;p32"/>
          <p:cNvGrpSpPr/>
          <p:nvPr/>
        </p:nvGrpSpPr>
        <p:grpSpPr>
          <a:xfrm>
            <a:off x="-178494" y="4189232"/>
            <a:ext cx="776332" cy="720587"/>
            <a:chOff x="-102294" y="3884432"/>
            <a:chExt cx="776332" cy="720587"/>
          </a:xfrm>
        </p:grpSpPr>
        <p:sp>
          <p:nvSpPr>
            <p:cNvPr id="2440" name="Google Shape;2440;p32"/>
            <p:cNvSpPr/>
            <p:nvPr/>
          </p:nvSpPr>
          <p:spPr>
            <a:xfrm>
              <a:off x="112455" y="4509756"/>
              <a:ext cx="561583" cy="95263"/>
            </a:xfrm>
            <a:custGeom>
              <a:rect b="b" l="l" r="r" t="t"/>
              <a:pathLst>
                <a:path extrusionOk="0" h="2049" w="12079">
                  <a:moveTo>
                    <a:pt x="4271" y="0"/>
                  </a:moveTo>
                  <a:lnTo>
                    <a:pt x="0" y="2049"/>
                  </a:lnTo>
                  <a:lnTo>
                    <a:pt x="12078" y="2049"/>
                  </a:lnTo>
                  <a:lnTo>
                    <a:pt x="4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2"/>
            <p:cNvSpPr/>
            <p:nvPr/>
          </p:nvSpPr>
          <p:spPr>
            <a:xfrm>
              <a:off x="158250" y="3892522"/>
              <a:ext cx="26129" cy="18922"/>
            </a:xfrm>
            <a:custGeom>
              <a:rect b="b" l="l" r="r" t="t"/>
              <a:pathLst>
                <a:path extrusionOk="0" h="407" w="562">
                  <a:moveTo>
                    <a:pt x="156" y="1"/>
                  </a:moveTo>
                  <a:lnTo>
                    <a:pt x="271" y="252"/>
                  </a:lnTo>
                  <a:lnTo>
                    <a:pt x="1" y="406"/>
                  </a:lnTo>
                  <a:lnTo>
                    <a:pt x="1" y="406"/>
                  </a:lnTo>
                  <a:lnTo>
                    <a:pt x="561" y="368"/>
                  </a:lnTo>
                  <a:lnTo>
                    <a:pt x="484" y="213"/>
                  </a:lnTo>
                  <a:lnTo>
                    <a:pt x="156" y="1"/>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2"/>
            <p:cNvSpPr/>
            <p:nvPr/>
          </p:nvSpPr>
          <p:spPr>
            <a:xfrm>
              <a:off x="232824" y="3914978"/>
              <a:ext cx="106979" cy="43192"/>
            </a:xfrm>
            <a:custGeom>
              <a:rect b="b" l="l" r="r" t="t"/>
              <a:pathLst>
                <a:path extrusionOk="0" h="929" w="2301">
                  <a:moveTo>
                    <a:pt x="2300" y="1"/>
                  </a:moveTo>
                  <a:lnTo>
                    <a:pt x="1508" y="426"/>
                  </a:lnTo>
                  <a:lnTo>
                    <a:pt x="697" y="426"/>
                  </a:lnTo>
                  <a:lnTo>
                    <a:pt x="1" y="658"/>
                  </a:lnTo>
                  <a:lnTo>
                    <a:pt x="909" y="928"/>
                  </a:lnTo>
                  <a:lnTo>
                    <a:pt x="1354" y="754"/>
                  </a:lnTo>
                  <a:lnTo>
                    <a:pt x="2223" y="97"/>
                  </a:lnTo>
                  <a:lnTo>
                    <a:pt x="2300" y="1"/>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2"/>
            <p:cNvSpPr/>
            <p:nvPr/>
          </p:nvSpPr>
          <p:spPr>
            <a:xfrm>
              <a:off x="-39389" y="3902425"/>
              <a:ext cx="25199" cy="18876"/>
            </a:xfrm>
            <a:custGeom>
              <a:rect b="b" l="l" r="r" t="t"/>
              <a:pathLst>
                <a:path extrusionOk="0" h="406" w="542">
                  <a:moveTo>
                    <a:pt x="136" y="0"/>
                  </a:moveTo>
                  <a:lnTo>
                    <a:pt x="271" y="251"/>
                  </a:lnTo>
                  <a:lnTo>
                    <a:pt x="1" y="406"/>
                  </a:lnTo>
                  <a:lnTo>
                    <a:pt x="542" y="387"/>
                  </a:lnTo>
                  <a:lnTo>
                    <a:pt x="484" y="213"/>
                  </a:lnTo>
                  <a:lnTo>
                    <a:pt x="136" y="0"/>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2"/>
            <p:cNvSpPr/>
            <p:nvPr/>
          </p:nvSpPr>
          <p:spPr>
            <a:xfrm>
              <a:off x="35185" y="3924881"/>
              <a:ext cx="106979" cy="44075"/>
            </a:xfrm>
            <a:custGeom>
              <a:rect b="b" l="l" r="r" t="t"/>
              <a:pathLst>
                <a:path extrusionOk="0" h="948" w="2301">
                  <a:moveTo>
                    <a:pt x="2300" y="0"/>
                  </a:moveTo>
                  <a:lnTo>
                    <a:pt x="1508" y="425"/>
                  </a:lnTo>
                  <a:lnTo>
                    <a:pt x="696" y="425"/>
                  </a:lnTo>
                  <a:lnTo>
                    <a:pt x="0" y="677"/>
                  </a:lnTo>
                  <a:lnTo>
                    <a:pt x="909" y="947"/>
                  </a:lnTo>
                  <a:lnTo>
                    <a:pt x="1353" y="754"/>
                  </a:lnTo>
                  <a:lnTo>
                    <a:pt x="2223" y="116"/>
                  </a:lnTo>
                  <a:lnTo>
                    <a:pt x="2300" y="0"/>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2"/>
            <p:cNvSpPr/>
            <p:nvPr/>
          </p:nvSpPr>
          <p:spPr>
            <a:xfrm>
              <a:off x="-102294" y="3884432"/>
              <a:ext cx="584969" cy="720587"/>
            </a:xfrm>
            <a:custGeom>
              <a:rect b="b" l="l" r="r" t="t"/>
              <a:pathLst>
                <a:path extrusionOk="0" h="15499" w="12582">
                  <a:moveTo>
                    <a:pt x="1" y="1"/>
                  </a:moveTo>
                  <a:lnTo>
                    <a:pt x="1991" y="15499"/>
                  </a:lnTo>
                  <a:lnTo>
                    <a:pt x="9740" y="15499"/>
                  </a:lnTo>
                  <a:lnTo>
                    <a:pt x="12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2"/>
            <p:cNvSpPr/>
            <p:nvPr/>
          </p:nvSpPr>
          <p:spPr>
            <a:xfrm>
              <a:off x="307398" y="3884432"/>
              <a:ext cx="175277" cy="720587"/>
            </a:xfrm>
            <a:custGeom>
              <a:rect b="b" l="l" r="r" t="t"/>
              <a:pathLst>
                <a:path extrusionOk="0" h="15499" w="3770">
                  <a:moveTo>
                    <a:pt x="580" y="1"/>
                  </a:moveTo>
                  <a:lnTo>
                    <a:pt x="1" y="15499"/>
                  </a:lnTo>
                  <a:lnTo>
                    <a:pt x="928" y="15499"/>
                  </a:lnTo>
                  <a:lnTo>
                    <a:pt x="37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32"/>
          <p:cNvGrpSpPr/>
          <p:nvPr/>
        </p:nvGrpSpPr>
        <p:grpSpPr>
          <a:xfrm>
            <a:off x="8596720" y="2765541"/>
            <a:ext cx="1133441" cy="1842956"/>
            <a:chOff x="-668855" y="2961316"/>
            <a:chExt cx="1133441" cy="1842956"/>
          </a:xfrm>
        </p:grpSpPr>
        <p:sp>
          <p:nvSpPr>
            <p:cNvPr id="2448" name="Google Shape;2448;p32"/>
            <p:cNvSpPr/>
            <p:nvPr/>
          </p:nvSpPr>
          <p:spPr>
            <a:xfrm>
              <a:off x="-481719" y="4765328"/>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9" name="Google Shape;2449;p32"/>
            <p:cNvGrpSpPr/>
            <p:nvPr/>
          </p:nvGrpSpPr>
          <p:grpSpPr>
            <a:xfrm>
              <a:off x="-668855" y="2961316"/>
              <a:ext cx="1133441" cy="1830531"/>
              <a:chOff x="-668855" y="2961316"/>
              <a:chExt cx="1133441" cy="1830531"/>
            </a:xfrm>
          </p:grpSpPr>
          <p:sp>
            <p:nvSpPr>
              <p:cNvPr id="2450" name="Google Shape;2450;p32"/>
              <p:cNvSpPr/>
              <p:nvPr/>
            </p:nvSpPr>
            <p:spPr>
              <a:xfrm>
                <a:off x="-548811" y="3395139"/>
                <a:ext cx="107706" cy="494274"/>
              </a:xfrm>
              <a:custGeom>
                <a:rect b="b" l="l" r="r" t="t"/>
                <a:pathLst>
                  <a:path extrusionOk="0" h="11537" w="2514">
                    <a:moveTo>
                      <a:pt x="1" y="0"/>
                    </a:moveTo>
                    <a:lnTo>
                      <a:pt x="967" y="11537"/>
                    </a:lnTo>
                    <a:lnTo>
                      <a:pt x="2069"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2"/>
              <p:cNvSpPr/>
              <p:nvPr/>
            </p:nvSpPr>
            <p:spPr>
              <a:xfrm>
                <a:off x="-538014" y="3531721"/>
                <a:ext cx="91940" cy="45584"/>
              </a:xfrm>
              <a:custGeom>
                <a:rect b="b" l="l" r="r" t="t"/>
                <a:pathLst>
                  <a:path extrusionOk="0" h="1064" w="2146">
                    <a:moveTo>
                      <a:pt x="0" y="1"/>
                    </a:moveTo>
                    <a:lnTo>
                      <a:pt x="77" y="1064"/>
                    </a:lnTo>
                    <a:lnTo>
                      <a:pt x="2126" y="542"/>
                    </a:lnTo>
                    <a:lnTo>
                      <a:pt x="21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2" name="Google Shape;2452;p32"/>
              <p:cNvGrpSpPr/>
              <p:nvPr/>
            </p:nvGrpSpPr>
            <p:grpSpPr>
              <a:xfrm>
                <a:off x="-668855" y="2961316"/>
                <a:ext cx="1133441" cy="1830531"/>
                <a:chOff x="4722745" y="2927241"/>
                <a:chExt cx="1133441" cy="1830531"/>
              </a:xfrm>
            </p:grpSpPr>
            <p:sp>
              <p:nvSpPr>
                <p:cNvPr id="2453" name="Google Shape;2453;p32"/>
                <p:cNvSpPr/>
                <p:nvPr/>
              </p:nvSpPr>
              <p:spPr>
                <a:xfrm>
                  <a:off x="4841975" y="3361878"/>
                  <a:ext cx="53853" cy="494317"/>
                </a:xfrm>
                <a:custGeom>
                  <a:rect b="b" l="l" r="r" t="t"/>
                  <a:pathLst>
                    <a:path extrusionOk="0" h="11538" w="1257">
                      <a:moveTo>
                        <a:pt x="1" y="1"/>
                      </a:moveTo>
                      <a:lnTo>
                        <a:pt x="967" y="11537"/>
                      </a:lnTo>
                      <a:lnTo>
                        <a:pt x="1257"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2"/>
                <p:cNvSpPr/>
                <p:nvPr/>
              </p:nvSpPr>
              <p:spPr>
                <a:xfrm>
                  <a:off x="5523343" y="3361064"/>
                  <a:ext cx="107663" cy="494274"/>
                </a:xfrm>
                <a:custGeom>
                  <a:rect b="b" l="l" r="r" t="t"/>
                  <a:pathLst>
                    <a:path extrusionOk="0" h="11537" w="2513">
                      <a:moveTo>
                        <a:pt x="1" y="0"/>
                      </a:moveTo>
                      <a:lnTo>
                        <a:pt x="967" y="11537"/>
                      </a:lnTo>
                      <a:lnTo>
                        <a:pt x="2068"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2"/>
                <p:cNvSpPr/>
                <p:nvPr/>
              </p:nvSpPr>
              <p:spPr>
                <a:xfrm>
                  <a:off x="5522529" y="3361878"/>
                  <a:ext cx="53853" cy="494317"/>
                </a:xfrm>
                <a:custGeom>
                  <a:rect b="b" l="l" r="r" t="t"/>
                  <a:pathLst>
                    <a:path extrusionOk="0" h="11538" w="1257">
                      <a:moveTo>
                        <a:pt x="0" y="1"/>
                      </a:moveTo>
                      <a:lnTo>
                        <a:pt x="966" y="11537"/>
                      </a:lnTo>
                      <a:lnTo>
                        <a:pt x="1256"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2"/>
                <p:cNvSpPr/>
                <p:nvPr/>
              </p:nvSpPr>
              <p:spPr>
                <a:xfrm>
                  <a:off x="5534096" y="3497646"/>
                  <a:ext cx="91940" cy="45584"/>
                </a:xfrm>
                <a:custGeom>
                  <a:rect b="b" l="l" r="r" t="t"/>
                  <a:pathLst>
                    <a:path extrusionOk="0" h="1064" w="2146">
                      <a:moveTo>
                        <a:pt x="1" y="1"/>
                      </a:moveTo>
                      <a:lnTo>
                        <a:pt x="78" y="1064"/>
                      </a:lnTo>
                      <a:lnTo>
                        <a:pt x="2126" y="542"/>
                      </a:lnTo>
                      <a:lnTo>
                        <a:pt x="21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2"/>
                <p:cNvSpPr/>
                <p:nvPr/>
              </p:nvSpPr>
              <p:spPr>
                <a:xfrm>
                  <a:off x="5441385" y="3919045"/>
                  <a:ext cx="108477" cy="837057"/>
                </a:xfrm>
                <a:custGeom>
                  <a:rect b="b" l="l" r="r" t="t"/>
                  <a:pathLst>
                    <a:path extrusionOk="0" h="19538" w="2532">
                      <a:moveTo>
                        <a:pt x="0" y="1"/>
                      </a:moveTo>
                      <a:lnTo>
                        <a:pt x="967" y="19538"/>
                      </a:lnTo>
                      <a:lnTo>
                        <a:pt x="2087" y="19538"/>
                      </a:lnTo>
                      <a:lnTo>
                        <a:pt x="25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2"/>
                <p:cNvSpPr/>
                <p:nvPr/>
              </p:nvSpPr>
              <p:spPr>
                <a:xfrm>
                  <a:off x="5441385" y="3919902"/>
                  <a:ext cx="53039" cy="837871"/>
                </a:xfrm>
                <a:custGeom>
                  <a:rect b="b" l="l" r="r" t="t"/>
                  <a:pathLst>
                    <a:path extrusionOk="0" h="19557" w="1238">
                      <a:moveTo>
                        <a:pt x="0" y="0"/>
                      </a:moveTo>
                      <a:lnTo>
                        <a:pt x="947" y="19556"/>
                      </a:lnTo>
                      <a:lnTo>
                        <a:pt x="123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2"/>
                <p:cNvSpPr/>
                <p:nvPr/>
              </p:nvSpPr>
              <p:spPr>
                <a:xfrm>
                  <a:off x="4869309" y="3919045"/>
                  <a:ext cx="107663" cy="837057"/>
                </a:xfrm>
                <a:custGeom>
                  <a:rect b="b" l="l" r="r" t="t"/>
                  <a:pathLst>
                    <a:path extrusionOk="0" h="19538" w="2513">
                      <a:moveTo>
                        <a:pt x="0" y="1"/>
                      </a:moveTo>
                      <a:lnTo>
                        <a:pt x="966" y="19538"/>
                      </a:lnTo>
                      <a:lnTo>
                        <a:pt x="2068" y="19538"/>
                      </a:lnTo>
                      <a:lnTo>
                        <a:pt x="25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2"/>
                <p:cNvSpPr/>
                <p:nvPr/>
              </p:nvSpPr>
              <p:spPr>
                <a:xfrm>
                  <a:off x="4868452" y="3919902"/>
                  <a:ext cx="53853" cy="837871"/>
                </a:xfrm>
                <a:custGeom>
                  <a:rect b="b" l="l" r="r" t="t"/>
                  <a:pathLst>
                    <a:path extrusionOk="0" h="19557" w="1257">
                      <a:moveTo>
                        <a:pt x="1" y="0"/>
                      </a:moveTo>
                      <a:lnTo>
                        <a:pt x="967" y="19556"/>
                      </a:lnTo>
                      <a:lnTo>
                        <a:pt x="1257" y="19556"/>
                      </a:lnTo>
                      <a:lnTo>
                        <a:pt x="7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2"/>
                <p:cNvSpPr/>
                <p:nvPr/>
              </p:nvSpPr>
              <p:spPr>
                <a:xfrm>
                  <a:off x="5036523" y="3919045"/>
                  <a:ext cx="107663" cy="837057"/>
                </a:xfrm>
                <a:custGeom>
                  <a:rect b="b" l="l" r="r" t="t"/>
                  <a:pathLst>
                    <a:path extrusionOk="0" h="19538" w="2513">
                      <a:moveTo>
                        <a:pt x="1" y="1"/>
                      </a:moveTo>
                      <a:lnTo>
                        <a:pt x="967" y="19538"/>
                      </a:lnTo>
                      <a:lnTo>
                        <a:pt x="2068"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2"/>
                <p:cNvSpPr/>
                <p:nvPr/>
              </p:nvSpPr>
              <p:spPr>
                <a:xfrm>
                  <a:off x="5035709" y="3919902"/>
                  <a:ext cx="53853" cy="837871"/>
                </a:xfrm>
                <a:custGeom>
                  <a:rect b="b" l="l" r="r" t="t"/>
                  <a:pathLst>
                    <a:path extrusionOk="0" h="19557" w="1257">
                      <a:moveTo>
                        <a:pt x="0" y="0"/>
                      </a:moveTo>
                      <a:lnTo>
                        <a:pt x="967"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2"/>
                <p:cNvSpPr/>
                <p:nvPr/>
              </p:nvSpPr>
              <p:spPr>
                <a:xfrm>
                  <a:off x="5695527" y="3919045"/>
                  <a:ext cx="107706" cy="837057"/>
                </a:xfrm>
                <a:custGeom>
                  <a:rect b="b" l="l" r="r" t="t"/>
                  <a:pathLst>
                    <a:path extrusionOk="0" h="19538" w="2514">
                      <a:moveTo>
                        <a:pt x="1" y="1"/>
                      </a:moveTo>
                      <a:lnTo>
                        <a:pt x="948" y="19538"/>
                      </a:lnTo>
                      <a:lnTo>
                        <a:pt x="2069"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2"/>
                <p:cNvSpPr/>
                <p:nvPr/>
              </p:nvSpPr>
              <p:spPr>
                <a:xfrm>
                  <a:off x="5694713" y="3919902"/>
                  <a:ext cx="53853" cy="837871"/>
                </a:xfrm>
                <a:custGeom>
                  <a:rect b="b" l="l" r="r" t="t"/>
                  <a:pathLst>
                    <a:path extrusionOk="0" h="19557" w="1257">
                      <a:moveTo>
                        <a:pt x="1" y="0"/>
                      </a:moveTo>
                      <a:lnTo>
                        <a:pt x="948"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2"/>
                <p:cNvSpPr/>
                <p:nvPr/>
              </p:nvSpPr>
              <p:spPr>
                <a:xfrm>
                  <a:off x="4722745" y="292724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2"/>
                <p:cNvSpPr/>
                <p:nvPr/>
              </p:nvSpPr>
              <p:spPr>
                <a:xfrm>
                  <a:off x="4722745" y="292724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2"/>
                <p:cNvSpPr/>
                <p:nvPr/>
              </p:nvSpPr>
              <p:spPr>
                <a:xfrm>
                  <a:off x="4776555" y="385529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8" name="Google Shape;2468;p32"/>
              <p:cNvSpPr/>
              <p:nvPr/>
            </p:nvSpPr>
            <p:spPr>
              <a:xfrm>
                <a:off x="-615045" y="3890184"/>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2"/>
              <p:cNvSpPr/>
              <p:nvPr/>
            </p:nvSpPr>
            <p:spPr>
              <a:xfrm>
                <a:off x="52270"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2"/>
              <p:cNvSpPr/>
              <p:nvPr/>
            </p:nvSpPr>
            <p:spPr>
              <a:xfrm>
                <a:off x="-520663" y="3994549"/>
                <a:ext cx="105221" cy="67091"/>
              </a:xfrm>
              <a:custGeom>
                <a:rect b="b" l="l" r="r" t="t"/>
                <a:pathLst>
                  <a:path extrusionOk="0" h="1566" w="2456">
                    <a:moveTo>
                      <a:pt x="1" y="0"/>
                    </a:moveTo>
                    <a:lnTo>
                      <a:pt x="78" y="1565"/>
                    </a:lnTo>
                    <a:lnTo>
                      <a:pt x="2436" y="1005"/>
                    </a:lnTo>
                    <a:lnTo>
                      <a:pt x="2455" y="50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2"/>
              <p:cNvSpPr/>
              <p:nvPr/>
            </p:nvSpPr>
            <p:spPr>
              <a:xfrm>
                <a:off x="-352592" y="4016056"/>
                <a:ext cx="103550" cy="45584"/>
              </a:xfrm>
              <a:custGeom>
                <a:rect b="b" l="l" r="r" t="t"/>
                <a:pathLst>
                  <a:path extrusionOk="0" h="1064" w="2417">
                    <a:moveTo>
                      <a:pt x="1" y="1"/>
                    </a:moveTo>
                    <a:lnTo>
                      <a:pt x="5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2"/>
              <p:cNvSpPr/>
              <p:nvPr/>
            </p:nvSpPr>
            <p:spPr>
              <a:xfrm>
                <a:off x="304783"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2"/>
              <p:cNvSpPr/>
              <p:nvPr/>
            </p:nvSpPr>
            <p:spPr>
              <a:xfrm>
                <a:off x="-614188" y="3971371"/>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74" name="Google Shape;2474;p32"/>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75" name="Google Shape;2475;p32"/>
          <p:cNvSpPr txBox="1"/>
          <p:nvPr>
            <p:ph idx="7" type="subTitle"/>
          </p:nvPr>
        </p:nvSpPr>
        <p:spPr>
          <a:xfrm>
            <a:off x="3685650" y="1679925"/>
            <a:ext cx="17727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476" name="Google Shape;2476;p32"/>
          <p:cNvSpPr txBox="1"/>
          <p:nvPr>
            <p:ph idx="8" type="subTitle"/>
          </p:nvPr>
        </p:nvSpPr>
        <p:spPr>
          <a:xfrm>
            <a:off x="6336050" y="1679925"/>
            <a:ext cx="17727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477" name="Google Shape;2477;p32"/>
          <p:cNvSpPr txBox="1"/>
          <p:nvPr>
            <p:ph idx="9" type="subTitle"/>
          </p:nvPr>
        </p:nvSpPr>
        <p:spPr>
          <a:xfrm>
            <a:off x="1035250" y="3330075"/>
            <a:ext cx="17727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478" name="Google Shape;2478;p32"/>
          <p:cNvSpPr txBox="1"/>
          <p:nvPr>
            <p:ph idx="13" type="subTitle"/>
          </p:nvPr>
        </p:nvSpPr>
        <p:spPr>
          <a:xfrm>
            <a:off x="3685650" y="3331100"/>
            <a:ext cx="17727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479" name="Google Shape;2479;p32"/>
          <p:cNvSpPr txBox="1"/>
          <p:nvPr>
            <p:ph idx="14" type="subTitle"/>
          </p:nvPr>
        </p:nvSpPr>
        <p:spPr>
          <a:xfrm>
            <a:off x="6336050" y="3330075"/>
            <a:ext cx="17727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480" name="Google Shape;2480;p32"/>
          <p:cNvSpPr txBox="1"/>
          <p:nvPr>
            <p:ph idx="15" type="subTitle"/>
          </p:nvPr>
        </p:nvSpPr>
        <p:spPr>
          <a:xfrm>
            <a:off x="3475500" y="3774900"/>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spTree>
      <p:nvGrpSpPr>
        <p:cNvPr id="2481" name="Shape 2481"/>
        <p:cNvGrpSpPr/>
        <p:nvPr/>
      </p:nvGrpSpPr>
      <p:grpSpPr>
        <a:xfrm>
          <a:off x="0" y="0"/>
          <a:ext cx="0" cy="0"/>
          <a:chOff x="0" y="0"/>
          <a:chExt cx="0" cy="0"/>
        </a:xfrm>
      </p:grpSpPr>
      <p:sp>
        <p:nvSpPr>
          <p:cNvPr id="2482" name="Google Shape;2482;p33"/>
          <p:cNvSpPr txBox="1"/>
          <p:nvPr>
            <p:ph idx="1" type="subTitle"/>
          </p:nvPr>
        </p:nvSpPr>
        <p:spPr>
          <a:xfrm>
            <a:off x="2175194" y="1751050"/>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83" name="Google Shape;2483;p33"/>
          <p:cNvSpPr txBox="1"/>
          <p:nvPr>
            <p:ph idx="2" type="subTitle"/>
          </p:nvPr>
        </p:nvSpPr>
        <p:spPr>
          <a:xfrm>
            <a:off x="4775806" y="1751050"/>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84" name="Google Shape;2484;p33"/>
          <p:cNvSpPr txBox="1"/>
          <p:nvPr>
            <p:ph idx="3" type="subTitle"/>
          </p:nvPr>
        </p:nvSpPr>
        <p:spPr>
          <a:xfrm>
            <a:off x="4775806" y="3898875"/>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5" name="Google Shape;2485;p33"/>
          <p:cNvSpPr txBox="1"/>
          <p:nvPr>
            <p:ph idx="4" type="subTitle"/>
          </p:nvPr>
        </p:nvSpPr>
        <p:spPr>
          <a:xfrm>
            <a:off x="2175194" y="2819063"/>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86" name="Google Shape;2486;p33"/>
          <p:cNvSpPr txBox="1"/>
          <p:nvPr>
            <p:ph idx="5" type="subTitle"/>
          </p:nvPr>
        </p:nvSpPr>
        <p:spPr>
          <a:xfrm>
            <a:off x="4775806" y="2819063"/>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87" name="Google Shape;2487;p33"/>
          <p:cNvSpPr txBox="1"/>
          <p:nvPr>
            <p:ph idx="6" type="subTitle"/>
          </p:nvPr>
        </p:nvSpPr>
        <p:spPr>
          <a:xfrm>
            <a:off x="2318894" y="1298925"/>
            <a:ext cx="19056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2"/>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488" name="Google Shape;2488;p33"/>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3"/>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3"/>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491" name="Google Shape;2491;p33"/>
          <p:cNvGrpSpPr/>
          <p:nvPr/>
        </p:nvGrpSpPr>
        <p:grpSpPr>
          <a:xfrm>
            <a:off x="2936544" y="-329546"/>
            <a:ext cx="2934233" cy="708308"/>
            <a:chOff x="2375925" y="3297600"/>
            <a:chExt cx="735950" cy="177650"/>
          </a:xfrm>
        </p:grpSpPr>
        <p:sp>
          <p:nvSpPr>
            <p:cNvPr id="2492" name="Google Shape;2492;p33"/>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3"/>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3"/>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3"/>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3"/>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3"/>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8" name="Google Shape;2498;p33"/>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99" name="Google Shape;2499;p33"/>
          <p:cNvSpPr txBox="1"/>
          <p:nvPr>
            <p:ph idx="7" type="subTitle"/>
          </p:nvPr>
        </p:nvSpPr>
        <p:spPr>
          <a:xfrm>
            <a:off x="4919506" y="1298925"/>
            <a:ext cx="19056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2"/>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00" name="Google Shape;2500;p33"/>
          <p:cNvSpPr txBox="1"/>
          <p:nvPr>
            <p:ph idx="8" type="subTitle"/>
          </p:nvPr>
        </p:nvSpPr>
        <p:spPr>
          <a:xfrm>
            <a:off x="4919506" y="3454025"/>
            <a:ext cx="19056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01" name="Google Shape;2501;p33"/>
          <p:cNvSpPr txBox="1"/>
          <p:nvPr>
            <p:ph idx="9" type="subTitle"/>
          </p:nvPr>
        </p:nvSpPr>
        <p:spPr>
          <a:xfrm>
            <a:off x="2318894" y="2374238"/>
            <a:ext cx="19056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02" name="Google Shape;2502;p33"/>
          <p:cNvSpPr txBox="1"/>
          <p:nvPr>
            <p:ph idx="13" type="subTitle"/>
          </p:nvPr>
        </p:nvSpPr>
        <p:spPr>
          <a:xfrm>
            <a:off x="2318894" y="3454025"/>
            <a:ext cx="19056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03" name="Google Shape;2503;p33"/>
          <p:cNvSpPr txBox="1"/>
          <p:nvPr>
            <p:ph idx="14" type="subTitle"/>
          </p:nvPr>
        </p:nvSpPr>
        <p:spPr>
          <a:xfrm>
            <a:off x="4919506" y="2374238"/>
            <a:ext cx="1905600" cy="32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04" name="Google Shape;2504;p33"/>
          <p:cNvSpPr txBox="1"/>
          <p:nvPr>
            <p:ph idx="15" type="subTitle"/>
          </p:nvPr>
        </p:nvSpPr>
        <p:spPr>
          <a:xfrm>
            <a:off x="2175194" y="3898875"/>
            <a:ext cx="2193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2505" name="Google Shape;2505;p33"/>
          <p:cNvGrpSpPr/>
          <p:nvPr/>
        </p:nvGrpSpPr>
        <p:grpSpPr>
          <a:xfrm>
            <a:off x="971388" y="4585270"/>
            <a:ext cx="877200" cy="179069"/>
            <a:chOff x="971388" y="4585270"/>
            <a:chExt cx="877200" cy="179069"/>
          </a:xfrm>
        </p:grpSpPr>
        <p:sp>
          <p:nvSpPr>
            <p:cNvPr id="2506" name="Google Shape;2506;p33"/>
            <p:cNvSpPr/>
            <p:nvPr/>
          </p:nvSpPr>
          <p:spPr>
            <a:xfrm>
              <a:off x="971388" y="4689938"/>
              <a:ext cx="8772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3"/>
            <p:cNvSpPr/>
            <p:nvPr/>
          </p:nvSpPr>
          <p:spPr>
            <a:xfrm>
              <a:off x="1028202" y="4593220"/>
              <a:ext cx="787102" cy="139749"/>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3"/>
            <p:cNvSpPr/>
            <p:nvPr/>
          </p:nvSpPr>
          <p:spPr>
            <a:xfrm>
              <a:off x="1028202" y="4585270"/>
              <a:ext cx="423026" cy="147699"/>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3"/>
            <p:cNvSpPr/>
            <p:nvPr/>
          </p:nvSpPr>
          <p:spPr>
            <a:xfrm>
              <a:off x="1486080" y="4608191"/>
              <a:ext cx="329232" cy="111820"/>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3"/>
            <p:cNvSpPr/>
            <p:nvPr/>
          </p:nvSpPr>
          <p:spPr>
            <a:xfrm>
              <a:off x="1526964" y="4627138"/>
              <a:ext cx="288349" cy="13061"/>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3"/>
            <p:cNvSpPr/>
            <p:nvPr/>
          </p:nvSpPr>
          <p:spPr>
            <a:xfrm>
              <a:off x="1618746" y="4674065"/>
              <a:ext cx="197550" cy="12029"/>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BLANK_1_1_1_1_1_2_1">
    <p:spTree>
      <p:nvGrpSpPr>
        <p:cNvPr id="2512" name="Shape 2512"/>
        <p:cNvGrpSpPr/>
        <p:nvPr/>
      </p:nvGrpSpPr>
      <p:grpSpPr>
        <a:xfrm>
          <a:off x="0" y="0"/>
          <a:ext cx="0" cy="0"/>
          <a:chOff x="0" y="0"/>
          <a:chExt cx="0" cy="0"/>
        </a:xfrm>
      </p:grpSpPr>
      <p:sp>
        <p:nvSpPr>
          <p:cNvPr id="2513" name="Google Shape;2513;p34"/>
          <p:cNvSpPr txBox="1"/>
          <p:nvPr>
            <p:ph idx="1" type="subTitle"/>
          </p:nvPr>
        </p:nvSpPr>
        <p:spPr>
          <a:xfrm>
            <a:off x="707125" y="1591793"/>
            <a:ext cx="2193000" cy="456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14" name="Google Shape;2514;p34"/>
          <p:cNvSpPr txBox="1"/>
          <p:nvPr>
            <p:ph idx="2" type="subTitle"/>
          </p:nvPr>
        </p:nvSpPr>
        <p:spPr>
          <a:xfrm>
            <a:off x="1821844" y="2683796"/>
            <a:ext cx="2193000" cy="456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15" name="Google Shape;2515;p34"/>
          <p:cNvSpPr txBox="1"/>
          <p:nvPr>
            <p:ph idx="3" type="subTitle"/>
          </p:nvPr>
        </p:nvSpPr>
        <p:spPr>
          <a:xfrm>
            <a:off x="774325" y="1177444"/>
            <a:ext cx="1906200" cy="30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16" name="Google Shape;2516;p34"/>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4"/>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4"/>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519" name="Google Shape;2519;p34"/>
          <p:cNvGrpSpPr/>
          <p:nvPr/>
        </p:nvGrpSpPr>
        <p:grpSpPr>
          <a:xfrm>
            <a:off x="2936544" y="-329546"/>
            <a:ext cx="2934233" cy="708308"/>
            <a:chOff x="2375925" y="3297600"/>
            <a:chExt cx="735950" cy="177650"/>
          </a:xfrm>
        </p:grpSpPr>
        <p:sp>
          <p:nvSpPr>
            <p:cNvPr id="2520" name="Google Shape;2520;p34"/>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4"/>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4"/>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4"/>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4"/>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4"/>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6" name="Google Shape;2526;p34"/>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27" name="Google Shape;2527;p34"/>
          <p:cNvSpPr txBox="1"/>
          <p:nvPr>
            <p:ph idx="4" type="subTitle"/>
          </p:nvPr>
        </p:nvSpPr>
        <p:spPr>
          <a:xfrm>
            <a:off x="1895025" y="2271854"/>
            <a:ext cx="1906200" cy="30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28" name="Google Shape;2528;p34"/>
          <p:cNvSpPr txBox="1"/>
          <p:nvPr>
            <p:ph idx="5" type="subTitle"/>
          </p:nvPr>
        </p:nvSpPr>
        <p:spPr>
          <a:xfrm>
            <a:off x="3015725" y="3366264"/>
            <a:ext cx="1906200" cy="30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29" name="Google Shape;2529;p34"/>
          <p:cNvSpPr txBox="1"/>
          <p:nvPr>
            <p:ph idx="6" type="subTitle"/>
          </p:nvPr>
        </p:nvSpPr>
        <p:spPr>
          <a:xfrm>
            <a:off x="2936563" y="3775798"/>
            <a:ext cx="2193000" cy="456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30" name="Google Shape;2530;p34"/>
          <p:cNvSpPr txBox="1"/>
          <p:nvPr>
            <p:ph idx="7" type="subTitle"/>
          </p:nvPr>
        </p:nvSpPr>
        <p:spPr>
          <a:xfrm>
            <a:off x="3990775" y="1591793"/>
            <a:ext cx="2193000" cy="456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31" name="Google Shape;2531;p34"/>
          <p:cNvSpPr txBox="1"/>
          <p:nvPr>
            <p:ph idx="8" type="subTitle"/>
          </p:nvPr>
        </p:nvSpPr>
        <p:spPr>
          <a:xfrm>
            <a:off x="5105494" y="2683796"/>
            <a:ext cx="2193000" cy="456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32" name="Google Shape;2532;p34"/>
          <p:cNvSpPr txBox="1"/>
          <p:nvPr>
            <p:ph idx="9" type="subTitle"/>
          </p:nvPr>
        </p:nvSpPr>
        <p:spPr>
          <a:xfrm>
            <a:off x="4057975" y="1177444"/>
            <a:ext cx="1906200" cy="30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33" name="Google Shape;2533;p34"/>
          <p:cNvSpPr txBox="1"/>
          <p:nvPr>
            <p:ph idx="13" type="subTitle"/>
          </p:nvPr>
        </p:nvSpPr>
        <p:spPr>
          <a:xfrm>
            <a:off x="5180356" y="2271854"/>
            <a:ext cx="1906200" cy="30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34" name="Google Shape;2534;p34"/>
          <p:cNvSpPr txBox="1"/>
          <p:nvPr>
            <p:ph idx="14" type="subTitle"/>
          </p:nvPr>
        </p:nvSpPr>
        <p:spPr>
          <a:xfrm>
            <a:off x="6302738" y="3366264"/>
            <a:ext cx="1906200" cy="305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24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2400"/>
              <a:buFont typeface="Balsamiq Sans"/>
              <a:buNone/>
              <a:defRPr b="1" sz="2400">
                <a:solidFill>
                  <a:schemeClr val="lt2"/>
                </a:solidFill>
                <a:latin typeface="Balsamiq Sans"/>
                <a:ea typeface="Balsamiq Sans"/>
                <a:cs typeface="Balsamiq Sans"/>
                <a:sym typeface="Balsamiq Sans"/>
              </a:defRPr>
            </a:lvl9pPr>
          </a:lstStyle>
          <a:p/>
        </p:txBody>
      </p:sp>
      <p:sp>
        <p:nvSpPr>
          <p:cNvPr id="2535" name="Google Shape;2535;p34"/>
          <p:cNvSpPr txBox="1"/>
          <p:nvPr>
            <p:ph idx="15" type="subTitle"/>
          </p:nvPr>
        </p:nvSpPr>
        <p:spPr>
          <a:xfrm>
            <a:off x="6220213" y="3775798"/>
            <a:ext cx="2193000" cy="456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536" name="Shape 2536"/>
        <p:cNvGrpSpPr/>
        <p:nvPr/>
      </p:nvGrpSpPr>
      <p:grpSpPr>
        <a:xfrm>
          <a:off x="0" y="0"/>
          <a:ext cx="0" cy="0"/>
          <a:chOff x="0" y="0"/>
          <a:chExt cx="0" cy="0"/>
        </a:xfrm>
      </p:grpSpPr>
      <p:sp>
        <p:nvSpPr>
          <p:cNvPr id="2537" name="Google Shape;2537;p35"/>
          <p:cNvSpPr txBox="1"/>
          <p:nvPr>
            <p:ph hasCustomPrompt="1" type="title"/>
          </p:nvPr>
        </p:nvSpPr>
        <p:spPr>
          <a:xfrm>
            <a:off x="2064500" y="524925"/>
            <a:ext cx="5015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200"/>
              <a:buNone/>
              <a:defRPr sz="6200">
                <a:solidFill>
                  <a:schemeClr val="lt1"/>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38" name="Google Shape;2538;p35"/>
          <p:cNvSpPr txBox="1"/>
          <p:nvPr>
            <p:ph idx="1" type="subTitle"/>
          </p:nvPr>
        </p:nvSpPr>
        <p:spPr>
          <a:xfrm>
            <a:off x="2064500" y="1429422"/>
            <a:ext cx="5015100" cy="20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39" name="Google Shape;2539;p35"/>
          <p:cNvSpPr txBox="1"/>
          <p:nvPr>
            <p:ph hasCustomPrompt="1" idx="2" type="title"/>
          </p:nvPr>
        </p:nvSpPr>
        <p:spPr>
          <a:xfrm>
            <a:off x="2064500" y="1866764"/>
            <a:ext cx="5015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200"/>
              <a:buNone/>
              <a:defRPr sz="6200">
                <a:solidFill>
                  <a:schemeClr val="lt1"/>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40" name="Google Shape;2540;p35"/>
          <p:cNvSpPr txBox="1"/>
          <p:nvPr>
            <p:ph idx="3" type="subTitle"/>
          </p:nvPr>
        </p:nvSpPr>
        <p:spPr>
          <a:xfrm>
            <a:off x="2064500" y="2771249"/>
            <a:ext cx="5015100" cy="20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41" name="Google Shape;2541;p35"/>
          <p:cNvSpPr txBox="1"/>
          <p:nvPr>
            <p:ph hasCustomPrompt="1" idx="4" type="title"/>
          </p:nvPr>
        </p:nvSpPr>
        <p:spPr>
          <a:xfrm>
            <a:off x="2064500" y="3208603"/>
            <a:ext cx="5015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200"/>
              <a:buNone/>
              <a:defRPr sz="6200">
                <a:solidFill>
                  <a:schemeClr val="lt1"/>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42" name="Google Shape;2542;p35"/>
          <p:cNvSpPr txBox="1"/>
          <p:nvPr>
            <p:ph idx="5" type="subTitle"/>
          </p:nvPr>
        </p:nvSpPr>
        <p:spPr>
          <a:xfrm>
            <a:off x="2064500" y="4113076"/>
            <a:ext cx="5015100" cy="20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43" name="Google Shape;2543;p35"/>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5"/>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5"/>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546" name="Google Shape;2546;p35"/>
          <p:cNvGrpSpPr/>
          <p:nvPr/>
        </p:nvGrpSpPr>
        <p:grpSpPr>
          <a:xfrm>
            <a:off x="2936544" y="-329546"/>
            <a:ext cx="2934233" cy="708308"/>
            <a:chOff x="2375925" y="3297600"/>
            <a:chExt cx="735950" cy="177650"/>
          </a:xfrm>
        </p:grpSpPr>
        <p:sp>
          <p:nvSpPr>
            <p:cNvPr id="2547" name="Google Shape;2547;p35"/>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553" name="Shape 2553"/>
        <p:cNvGrpSpPr/>
        <p:nvPr/>
      </p:nvGrpSpPr>
      <p:grpSpPr>
        <a:xfrm>
          <a:off x="0" y="0"/>
          <a:ext cx="0" cy="0"/>
          <a:chOff x="0" y="0"/>
          <a:chExt cx="0" cy="0"/>
        </a:xfrm>
      </p:grpSpPr>
      <p:sp>
        <p:nvSpPr>
          <p:cNvPr id="2554" name="Google Shape;2554;p36"/>
          <p:cNvSpPr txBox="1"/>
          <p:nvPr>
            <p:ph hasCustomPrompt="1" type="title"/>
          </p:nvPr>
        </p:nvSpPr>
        <p:spPr>
          <a:xfrm>
            <a:off x="720000" y="2742305"/>
            <a:ext cx="2295600" cy="31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200"/>
              <a:buNone/>
              <a:defRPr>
                <a:solidFill>
                  <a:schemeClr val="lt1"/>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55" name="Google Shape;2555;p36"/>
          <p:cNvSpPr txBox="1"/>
          <p:nvPr>
            <p:ph idx="1" type="subTitle"/>
          </p:nvPr>
        </p:nvSpPr>
        <p:spPr>
          <a:xfrm>
            <a:off x="720000" y="3189578"/>
            <a:ext cx="2295600" cy="86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56" name="Google Shape;2556;p36"/>
          <p:cNvSpPr txBox="1"/>
          <p:nvPr>
            <p:ph hasCustomPrompt="1" idx="2" type="title"/>
          </p:nvPr>
        </p:nvSpPr>
        <p:spPr>
          <a:xfrm>
            <a:off x="3419250" y="2742308"/>
            <a:ext cx="2295600" cy="31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200"/>
              <a:buNone/>
              <a:defRPr>
                <a:solidFill>
                  <a:schemeClr val="lt1"/>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57" name="Google Shape;2557;p36"/>
          <p:cNvSpPr txBox="1"/>
          <p:nvPr>
            <p:ph idx="3" type="subTitle"/>
          </p:nvPr>
        </p:nvSpPr>
        <p:spPr>
          <a:xfrm>
            <a:off x="3419250" y="3189568"/>
            <a:ext cx="2295600" cy="86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58" name="Google Shape;2558;p36"/>
          <p:cNvSpPr txBox="1"/>
          <p:nvPr>
            <p:ph hasCustomPrompt="1" idx="4" type="title"/>
          </p:nvPr>
        </p:nvSpPr>
        <p:spPr>
          <a:xfrm>
            <a:off x="6128400" y="2742301"/>
            <a:ext cx="2295600" cy="31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200"/>
              <a:buNone/>
              <a:defRPr>
                <a:solidFill>
                  <a:schemeClr val="lt1"/>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559" name="Google Shape;2559;p36"/>
          <p:cNvSpPr txBox="1"/>
          <p:nvPr>
            <p:ph idx="5" type="subTitle"/>
          </p:nvPr>
        </p:nvSpPr>
        <p:spPr>
          <a:xfrm>
            <a:off x="6128400" y="3189426"/>
            <a:ext cx="2295600" cy="86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60" name="Google Shape;2560;p36"/>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6"/>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6"/>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563" name="Google Shape;2563;p36"/>
          <p:cNvGrpSpPr/>
          <p:nvPr/>
        </p:nvGrpSpPr>
        <p:grpSpPr>
          <a:xfrm>
            <a:off x="2936544" y="-329546"/>
            <a:ext cx="2934233" cy="708308"/>
            <a:chOff x="2375925" y="3297600"/>
            <a:chExt cx="735950" cy="177650"/>
          </a:xfrm>
        </p:grpSpPr>
        <p:sp>
          <p:nvSpPr>
            <p:cNvPr id="2564" name="Google Shape;2564;p36"/>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6"/>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6"/>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6"/>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6"/>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6"/>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0" name="Google Shape;2570;p36"/>
          <p:cNvSpPr txBox="1"/>
          <p:nvPr>
            <p:ph idx="6"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71" name="Google Shape;2571;p36"/>
          <p:cNvGrpSpPr/>
          <p:nvPr/>
        </p:nvGrpSpPr>
        <p:grpSpPr>
          <a:xfrm>
            <a:off x="-315161" y="3083805"/>
            <a:ext cx="1030215" cy="2137882"/>
            <a:chOff x="237400" y="852100"/>
            <a:chExt cx="1760750" cy="3653250"/>
          </a:xfrm>
        </p:grpSpPr>
        <p:sp>
          <p:nvSpPr>
            <p:cNvPr id="2572" name="Google Shape;2572;p36"/>
            <p:cNvSpPr/>
            <p:nvPr/>
          </p:nvSpPr>
          <p:spPr>
            <a:xfrm>
              <a:off x="639250" y="4239075"/>
              <a:ext cx="953525" cy="266275"/>
            </a:xfrm>
            <a:custGeom>
              <a:rect b="b" l="l" r="r" t="t"/>
              <a:pathLst>
                <a:path extrusionOk="0" h="10651" w="38141">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6"/>
            <p:cNvSpPr/>
            <p:nvPr/>
          </p:nvSpPr>
          <p:spPr>
            <a:xfrm>
              <a:off x="508600" y="2269475"/>
              <a:ext cx="629075" cy="817375"/>
            </a:xfrm>
            <a:custGeom>
              <a:rect b="b" l="l" r="r" t="t"/>
              <a:pathLst>
                <a:path extrusionOk="0" h="32695" w="25163">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6"/>
            <p:cNvSpPr/>
            <p:nvPr/>
          </p:nvSpPr>
          <p:spPr>
            <a:xfrm>
              <a:off x="573925" y="2325700"/>
              <a:ext cx="498425" cy="699650"/>
            </a:xfrm>
            <a:custGeom>
              <a:rect b="b" l="l" r="r" t="t"/>
              <a:pathLst>
                <a:path extrusionOk="0" h="27986" w="19937">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6"/>
            <p:cNvSpPr/>
            <p:nvPr/>
          </p:nvSpPr>
          <p:spPr>
            <a:xfrm>
              <a:off x="914000" y="2750975"/>
              <a:ext cx="3575" cy="2525"/>
            </a:xfrm>
            <a:custGeom>
              <a:rect b="b" l="l" r="r" t="t"/>
              <a:pathLst>
                <a:path extrusionOk="0" h="101" w="143">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6"/>
            <p:cNvSpPr/>
            <p:nvPr/>
          </p:nvSpPr>
          <p:spPr>
            <a:xfrm>
              <a:off x="1000625" y="2879475"/>
              <a:ext cx="2150" cy="2450"/>
            </a:xfrm>
            <a:custGeom>
              <a:rect b="b" l="l" r="r" t="t"/>
              <a:pathLst>
                <a:path extrusionOk="0" h="98" w="86">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6"/>
            <p:cNvSpPr/>
            <p:nvPr/>
          </p:nvSpPr>
          <p:spPr>
            <a:xfrm>
              <a:off x="841600" y="2597625"/>
              <a:ext cx="725" cy="725"/>
            </a:xfrm>
            <a:custGeom>
              <a:rect b="b" l="l" r="r" t="t"/>
              <a:pathLst>
                <a:path extrusionOk="0" h="29" w="29">
                  <a:moveTo>
                    <a:pt x="28" y="1"/>
                  </a:moveTo>
                  <a:lnTo>
                    <a:pt x="0" y="29"/>
                  </a:lnTo>
                  <a:lnTo>
                    <a:pt x="28" y="29"/>
                  </a:lnTo>
                  <a:lnTo>
                    <a:pt x="28"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6"/>
            <p:cNvSpPr/>
            <p:nvPr/>
          </p:nvSpPr>
          <p:spPr>
            <a:xfrm>
              <a:off x="769875" y="3171575"/>
              <a:ext cx="704325" cy="121525"/>
            </a:xfrm>
            <a:custGeom>
              <a:rect b="b" l="l" r="r" t="t"/>
              <a:pathLst>
                <a:path extrusionOk="0" h="4861" w="28173">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6"/>
            <p:cNvSpPr/>
            <p:nvPr/>
          </p:nvSpPr>
          <p:spPr>
            <a:xfrm>
              <a:off x="846550" y="3216375"/>
              <a:ext cx="584350" cy="76950"/>
            </a:xfrm>
            <a:custGeom>
              <a:rect b="b" l="l" r="r" t="t"/>
              <a:pathLst>
                <a:path extrusionOk="0" h="3078" w="23374">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6"/>
            <p:cNvSpPr/>
            <p:nvPr/>
          </p:nvSpPr>
          <p:spPr>
            <a:xfrm>
              <a:off x="1094350" y="1609350"/>
              <a:ext cx="200925" cy="2009025"/>
            </a:xfrm>
            <a:custGeom>
              <a:rect b="b" l="l" r="r" t="t"/>
              <a:pathLst>
                <a:path extrusionOk="0" h="80361" w="8037">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6"/>
            <p:cNvSpPr/>
            <p:nvPr/>
          </p:nvSpPr>
          <p:spPr>
            <a:xfrm>
              <a:off x="1116350" y="2087075"/>
              <a:ext cx="140500" cy="230850"/>
            </a:xfrm>
            <a:custGeom>
              <a:rect b="b" l="l" r="r" t="t"/>
              <a:pathLst>
                <a:path extrusionOk="0" h="9234" w="562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6"/>
            <p:cNvSpPr/>
            <p:nvPr/>
          </p:nvSpPr>
          <p:spPr>
            <a:xfrm>
              <a:off x="966550" y="2202175"/>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6"/>
            <p:cNvSpPr/>
            <p:nvPr/>
          </p:nvSpPr>
          <p:spPr>
            <a:xfrm>
              <a:off x="282850" y="1466175"/>
              <a:ext cx="719925" cy="774650"/>
            </a:xfrm>
            <a:custGeom>
              <a:rect b="b" l="l" r="r" t="t"/>
              <a:pathLst>
                <a:path extrusionOk="0" h="30986" w="28797">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6"/>
            <p:cNvSpPr/>
            <p:nvPr/>
          </p:nvSpPr>
          <p:spPr>
            <a:xfrm>
              <a:off x="392875" y="1540200"/>
              <a:ext cx="576525" cy="649925"/>
            </a:xfrm>
            <a:custGeom>
              <a:rect b="b" l="l" r="r" t="t"/>
              <a:pathLst>
                <a:path extrusionOk="0" h="25997" w="23061">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6"/>
            <p:cNvSpPr/>
            <p:nvPr/>
          </p:nvSpPr>
          <p:spPr>
            <a:xfrm>
              <a:off x="1127700" y="2939050"/>
              <a:ext cx="164650" cy="174225"/>
            </a:xfrm>
            <a:custGeom>
              <a:rect b="b" l="l" r="r" t="t"/>
              <a:pathLst>
                <a:path extrusionOk="0" h="6969" w="6586">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6"/>
            <p:cNvSpPr/>
            <p:nvPr/>
          </p:nvSpPr>
          <p:spPr>
            <a:xfrm>
              <a:off x="957325" y="2004800"/>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6"/>
            <p:cNvSpPr/>
            <p:nvPr/>
          </p:nvSpPr>
          <p:spPr>
            <a:xfrm>
              <a:off x="1138350" y="1497775"/>
              <a:ext cx="78125" cy="223050"/>
            </a:xfrm>
            <a:custGeom>
              <a:rect b="b" l="l" r="r" t="t"/>
              <a:pathLst>
                <a:path extrusionOk="0" h="8922" w="3125">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6"/>
            <p:cNvSpPr/>
            <p:nvPr/>
          </p:nvSpPr>
          <p:spPr>
            <a:xfrm>
              <a:off x="1208650" y="2357525"/>
              <a:ext cx="762525" cy="678650"/>
            </a:xfrm>
            <a:custGeom>
              <a:rect b="b" l="l" r="r" t="t"/>
              <a:pathLst>
                <a:path extrusionOk="0" h="27146" w="30501">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6"/>
            <p:cNvSpPr/>
            <p:nvPr/>
          </p:nvSpPr>
          <p:spPr>
            <a:xfrm>
              <a:off x="1238475" y="2430775"/>
              <a:ext cx="617700" cy="548150"/>
            </a:xfrm>
            <a:custGeom>
              <a:rect b="b" l="l" r="r" t="t"/>
              <a:pathLst>
                <a:path extrusionOk="0" h="21926" w="24708">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6"/>
            <p:cNvSpPr/>
            <p:nvPr/>
          </p:nvSpPr>
          <p:spPr>
            <a:xfrm>
              <a:off x="1166750" y="1518850"/>
              <a:ext cx="700775" cy="669050"/>
            </a:xfrm>
            <a:custGeom>
              <a:rect b="b" l="l" r="r" t="t"/>
              <a:pathLst>
                <a:path extrusionOk="0" h="26762" w="28031">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6"/>
            <p:cNvSpPr/>
            <p:nvPr/>
          </p:nvSpPr>
          <p:spPr>
            <a:xfrm>
              <a:off x="1194450" y="1588050"/>
              <a:ext cx="568700" cy="549100"/>
            </a:xfrm>
            <a:custGeom>
              <a:rect b="b" l="l" r="r" t="t"/>
              <a:pathLst>
                <a:path extrusionOk="0" h="21964" w="22748">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6"/>
            <p:cNvSpPr/>
            <p:nvPr/>
          </p:nvSpPr>
          <p:spPr>
            <a:xfrm>
              <a:off x="419150" y="1312175"/>
              <a:ext cx="621975" cy="755600"/>
            </a:xfrm>
            <a:custGeom>
              <a:rect b="b" l="l" r="r" t="t"/>
              <a:pathLst>
                <a:path extrusionOk="0" h="30224" w="24879">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6"/>
            <p:cNvSpPr/>
            <p:nvPr/>
          </p:nvSpPr>
          <p:spPr>
            <a:xfrm>
              <a:off x="520675" y="1381850"/>
              <a:ext cx="486250" cy="642950"/>
            </a:xfrm>
            <a:custGeom>
              <a:rect b="b" l="l" r="r" t="t"/>
              <a:pathLst>
                <a:path extrusionOk="0" h="25718" w="1945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6"/>
            <p:cNvSpPr/>
            <p:nvPr/>
          </p:nvSpPr>
          <p:spPr>
            <a:xfrm>
              <a:off x="1134800" y="1787950"/>
              <a:ext cx="863350" cy="886175"/>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6"/>
            <p:cNvSpPr/>
            <p:nvPr/>
          </p:nvSpPr>
          <p:spPr>
            <a:xfrm>
              <a:off x="1210075" y="1840800"/>
              <a:ext cx="729150" cy="761650"/>
            </a:xfrm>
            <a:custGeom>
              <a:rect b="b" l="l" r="r" t="t"/>
              <a:pathLst>
                <a:path extrusionOk="0" h="30466" w="29166">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6"/>
            <p:cNvSpPr/>
            <p:nvPr/>
          </p:nvSpPr>
          <p:spPr>
            <a:xfrm>
              <a:off x="1458550" y="2312925"/>
              <a:ext cx="3575" cy="4000"/>
            </a:xfrm>
            <a:custGeom>
              <a:rect b="b" l="l" r="r" t="t"/>
              <a:pathLst>
                <a:path extrusionOk="0" h="160" w="143">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6"/>
            <p:cNvSpPr/>
            <p:nvPr/>
          </p:nvSpPr>
          <p:spPr>
            <a:xfrm>
              <a:off x="1326500" y="2444975"/>
              <a:ext cx="3575" cy="3150"/>
            </a:xfrm>
            <a:custGeom>
              <a:rect b="b" l="l" r="r" t="t"/>
              <a:pathLst>
                <a:path extrusionOk="0" h="126" w="143">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6"/>
            <p:cNvSpPr/>
            <p:nvPr/>
          </p:nvSpPr>
          <p:spPr>
            <a:xfrm>
              <a:off x="1583500" y="2151050"/>
              <a:ext cx="1450" cy="750"/>
            </a:xfrm>
            <a:custGeom>
              <a:rect b="b" l="l" r="r" t="t"/>
              <a:pathLst>
                <a:path extrusionOk="0" h="30" w="58">
                  <a:moveTo>
                    <a:pt x="1" y="1"/>
                  </a:moveTo>
                  <a:lnTo>
                    <a:pt x="1" y="29"/>
                  </a:lnTo>
                  <a:lnTo>
                    <a:pt x="58" y="29"/>
                  </a:lnTo>
                  <a:lnTo>
                    <a:pt x="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6"/>
            <p:cNvSpPr/>
            <p:nvPr/>
          </p:nvSpPr>
          <p:spPr>
            <a:xfrm>
              <a:off x="237400" y="2357375"/>
              <a:ext cx="891050" cy="778975"/>
            </a:xfrm>
            <a:custGeom>
              <a:rect b="b" l="l" r="r" t="t"/>
              <a:pathLst>
                <a:path extrusionOk="0" h="31159" w="35642">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6"/>
            <p:cNvSpPr/>
            <p:nvPr/>
          </p:nvSpPr>
          <p:spPr>
            <a:xfrm>
              <a:off x="287100" y="2401850"/>
              <a:ext cx="771050" cy="666800"/>
            </a:xfrm>
            <a:custGeom>
              <a:rect b="b" l="l" r="r" t="t"/>
              <a:pathLst>
                <a:path extrusionOk="0" h="26672" w="30842">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6"/>
            <p:cNvSpPr/>
            <p:nvPr/>
          </p:nvSpPr>
          <p:spPr>
            <a:xfrm>
              <a:off x="781250" y="2823400"/>
              <a:ext cx="3575" cy="3275"/>
            </a:xfrm>
            <a:custGeom>
              <a:rect b="b" l="l" r="r" t="t"/>
              <a:pathLst>
                <a:path extrusionOk="0" h="131" w="143">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6"/>
            <p:cNvSpPr/>
            <p:nvPr/>
          </p:nvSpPr>
          <p:spPr>
            <a:xfrm>
              <a:off x="923950" y="2932025"/>
              <a:ext cx="2850" cy="3150"/>
            </a:xfrm>
            <a:custGeom>
              <a:rect b="b" l="l" r="r" t="t"/>
              <a:pathLst>
                <a:path extrusionOk="0" h="126" w="114">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6"/>
            <p:cNvSpPr/>
            <p:nvPr/>
          </p:nvSpPr>
          <p:spPr>
            <a:xfrm>
              <a:off x="643500" y="2683525"/>
              <a:ext cx="1450" cy="750"/>
            </a:xfrm>
            <a:custGeom>
              <a:rect b="b" l="l" r="r" t="t"/>
              <a:pathLst>
                <a:path extrusionOk="0" h="30" w="58">
                  <a:moveTo>
                    <a:pt x="29" y="1"/>
                  </a:moveTo>
                  <a:lnTo>
                    <a:pt x="1" y="29"/>
                  </a:lnTo>
                  <a:lnTo>
                    <a:pt x="58" y="29"/>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6"/>
            <p:cNvSpPr/>
            <p:nvPr/>
          </p:nvSpPr>
          <p:spPr>
            <a:xfrm>
              <a:off x="1220000" y="1004925"/>
              <a:ext cx="661025" cy="702250"/>
            </a:xfrm>
            <a:custGeom>
              <a:rect b="b" l="l" r="r" t="t"/>
              <a:pathLst>
                <a:path extrusionOk="0" h="28090" w="26441">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6"/>
            <p:cNvSpPr/>
            <p:nvPr/>
          </p:nvSpPr>
          <p:spPr>
            <a:xfrm>
              <a:off x="1244850" y="1041775"/>
              <a:ext cx="587175" cy="623025"/>
            </a:xfrm>
            <a:custGeom>
              <a:rect b="b" l="l" r="r" t="t"/>
              <a:pathLst>
                <a:path extrusionOk="0" h="24921" w="23487">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6"/>
            <p:cNvSpPr/>
            <p:nvPr/>
          </p:nvSpPr>
          <p:spPr>
            <a:xfrm>
              <a:off x="1548725" y="1281325"/>
              <a:ext cx="5000" cy="2375"/>
            </a:xfrm>
            <a:custGeom>
              <a:rect b="b" l="l" r="r" t="t"/>
              <a:pathLst>
                <a:path extrusionOk="0" h="95" w="20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6"/>
            <p:cNvSpPr/>
            <p:nvPr/>
          </p:nvSpPr>
          <p:spPr>
            <a:xfrm>
              <a:off x="1461400" y="1368675"/>
              <a:ext cx="1450" cy="725"/>
            </a:xfrm>
            <a:custGeom>
              <a:rect b="b" l="l" r="r" t="t"/>
              <a:pathLst>
                <a:path extrusionOk="0" h="29" w="58">
                  <a:moveTo>
                    <a:pt x="0" y="0"/>
                  </a:moveTo>
                  <a:lnTo>
                    <a:pt x="0" y="28"/>
                  </a:lnTo>
                  <a:lnTo>
                    <a:pt x="57" y="28"/>
                  </a:lnTo>
                  <a:lnTo>
                    <a:pt x="0"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6"/>
            <p:cNvSpPr/>
            <p:nvPr/>
          </p:nvSpPr>
          <p:spPr>
            <a:xfrm>
              <a:off x="651325" y="852100"/>
              <a:ext cx="525400" cy="687525"/>
            </a:xfrm>
            <a:custGeom>
              <a:rect b="b" l="l" r="r" t="t"/>
              <a:pathLst>
                <a:path extrusionOk="0" h="27501" w="21016">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6"/>
            <p:cNvSpPr/>
            <p:nvPr/>
          </p:nvSpPr>
          <p:spPr>
            <a:xfrm>
              <a:off x="705275" y="891750"/>
              <a:ext cx="448025" cy="613075"/>
            </a:xfrm>
            <a:custGeom>
              <a:rect b="b" l="l" r="r" t="t"/>
              <a:pathLst>
                <a:path extrusionOk="0" h="24523" w="17921">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6"/>
            <p:cNvSpPr/>
            <p:nvPr/>
          </p:nvSpPr>
          <p:spPr>
            <a:xfrm>
              <a:off x="943125" y="1115925"/>
              <a:ext cx="4975" cy="2850"/>
            </a:xfrm>
            <a:custGeom>
              <a:rect b="b" l="l" r="r" t="t"/>
              <a:pathLst>
                <a:path extrusionOk="0" h="114" w="199">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6"/>
            <p:cNvSpPr/>
            <p:nvPr/>
          </p:nvSpPr>
          <p:spPr>
            <a:xfrm>
              <a:off x="1009150" y="1208200"/>
              <a:ext cx="725" cy="1450"/>
            </a:xfrm>
            <a:custGeom>
              <a:rect b="b" l="l" r="r" t="t"/>
              <a:pathLst>
                <a:path extrusionOk="0" h="58" w="29">
                  <a:moveTo>
                    <a:pt x="29" y="1"/>
                  </a:moveTo>
                  <a:lnTo>
                    <a:pt x="0" y="29"/>
                  </a:lnTo>
                  <a:lnTo>
                    <a:pt x="29" y="58"/>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6"/>
            <p:cNvSpPr/>
            <p:nvPr/>
          </p:nvSpPr>
          <p:spPr>
            <a:xfrm>
              <a:off x="764925" y="3212325"/>
              <a:ext cx="727725" cy="1214925"/>
            </a:xfrm>
            <a:custGeom>
              <a:rect b="b" l="l" r="r" t="t"/>
              <a:pathLst>
                <a:path extrusionOk="0" h="48597" w="29109">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6"/>
            <p:cNvSpPr/>
            <p:nvPr/>
          </p:nvSpPr>
          <p:spPr>
            <a:xfrm>
              <a:off x="744975" y="3270575"/>
              <a:ext cx="770625" cy="1091350"/>
            </a:xfrm>
            <a:custGeom>
              <a:rect b="b" l="l" r="r" t="t"/>
              <a:pathLst>
                <a:path extrusionOk="0" h="43654" w="30825">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36"/>
          <p:cNvGrpSpPr/>
          <p:nvPr/>
        </p:nvGrpSpPr>
        <p:grpSpPr>
          <a:xfrm>
            <a:off x="8239683" y="3301472"/>
            <a:ext cx="1694780" cy="1702546"/>
            <a:chOff x="2324025" y="922550"/>
            <a:chExt cx="2073125" cy="2082625"/>
          </a:xfrm>
        </p:grpSpPr>
        <p:sp>
          <p:nvSpPr>
            <p:cNvPr id="2615" name="Google Shape;2615;p36"/>
            <p:cNvSpPr/>
            <p:nvPr/>
          </p:nvSpPr>
          <p:spPr>
            <a:xfrm>
              <a:off x="2960850" y="2738900"/>
              <a:ext cx="953525" cy="266275"/>
            </a:xfrm>
            <a:custGeom>
              <a:rect b="b" l="l" r="r" t="t"/>
              <a:pathLst>
                <a:path extrusionOk="0" h="10651" w="38141">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6"/>
            <p:cNvSpPr/>
            <p:nvPr/>
          </p:nvSpPr>
          <p:spPr>
            <a:xfrm>
              <a:off x="2972925" y="2191525"/>
              <a:ext cx="913775" cy="717000"/>
            </a:xfrm>
            <a:custGeom>
              <a:rect b="b" l="l" r="r" t="t"/>
              <a:pathLst>
                <a:path extrusionOk="0" h="28680" w="36551">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6"/>
            <p:cNvSpPr/>
            <p:nvPr/>
          </p:nvSpPr>
          <p:spPr>
            <a:xfrm>
              <a:off x="3052450" y="2508875"/>
              <a:ext cx="772475" cy="399850"/>
            </a:xfrm>
            <a:custGeom>
              <a:rect b="b" l="l" r="r" t="t"/>
              <a:pathLst>
                <a:path extrusionOk="0" h="15994" w="30899">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6"/>
            <p:cNvSpPr/>
            <p:nvPr/>
          </p:nvSpPr>
          <p:spPr>
            <a:xfrm>
              <a:off x="2967250" y="2116975"/>
              <a:ext cx="925125" cy="130650"/>
            </a:xfrm>
            <a:custGeom>
              <a:rect b="b" l="l" r="r" t="t"/>
              <a:pathLst>
                <a:path extrusionOk="0" h="5226" w="37005">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6"/>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6"/>
            <p:cNvSpPr/>
            <p:nvPr/>
          </p:nvSpPr>
          <p:spPr>
            <a:xfrm>
              <a:off x="3359875" y="2795000"/>
              <a:ext cx="6400" cy="106525"/>
            </a:xfrm>
            <a:custGeom>
              <a:rect b="b" l="l" r="r" t="t"/>
              <a:pathLst>
                <a:path extrusionOk="0" h="4261" w="256">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6"/>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6"/>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6"/>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6"/>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6"/>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6"/>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6"/>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6"/>
            <p:cNvSpPr/>
            <p:nvPr/>
          </p:nvSpPr>
          <p:spPr>
            <a:xfrm>
              <a:off x="3115625" y="2748150"/>
              <a:ext cx="659600" cy="113625"/>
            </a:xfrm>
            <a:custGeom>
              <a:rect b="b" l="l" r="r" t="t"/>
              <a:pathLst>
                <a:path extrusionOk="0" h="4545" w="26384">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6"/>
            <p:cNvSpPr/>
            <p:nvPr/>
          </p:nvSpPr>
          <p:spPr>
            <a:xfrm>
              <a:off x="3005600" y="2169500"/>
              <a:ext cx="847725" cy="78125"/>
            </a:xfrm>
            <a:custGeom>
              <a:rect b="b" l="l" r="r" t="t"/>
              <a:pathLst>
                <a:path extrusionOk="0" h="3125" w="33909">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6"/>
            <p:cNvSpPr/>
            <p:nvPr/>
          </p:nvSpPr>
          <p:spPr>
            <a:xfrm>
              <a:off x="2914000" y="1192475"/>
              <a:ext cx="874000" cy="1053025"/>
            </a:xfrm>
            <a:custGeom>
              <a:rect b="b" l="l" r="r" t="t"/>
              <a:pathLst>
                <a:path extrusionOk="0" h="42121" w="3496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6"/>
            <p:cNvSpPr/>
            <p:nvPr/>
          </p:nvSpPr>
          <p:spPr>
            <a:xfrm>
              <a:off x="2324025" y="1335600"/>
              <a:ext cx="926525" cy="1083000"/>
            </a:xfrm>
            <a:custGeom>
              <a:rect b="b" l="l" r="r" t="t"/>
              <a:pathLst>
                <a:path extrusionOk="0" h="43320" w="37061">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6"/>
            <p:cNvSpPr/>
            <p:nvPr/>
          </p:nvSpPr>
          <p:spPr>
            <a:xfrm>
              <a:off x="2537000" y="1574725"/>
              <a:ext cx="314550" cy="800000"/>
            </a:xfrm>
            <a:custGeom>
              <a:rect b="b" l="l" r="r" t="t"/>
              <a:pathLst>
                <a:path extrusionOk="0" h="32000" w="12582">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6"/>
            <p:cNvSpPr/>
            <p:nvPr/>
          </p:nvSpPr>
          <p:spPr>
            <a:xfrm>
              <a:off x="2537000" y="1512575"/>
              <a:ext cx="712850" cy="906150"/>
            </a:xfrm>
            <a:custGeom>
              <a:rect b="b" l="l" r="r" t="t"/>
              <a:pathLst>
                <a:path extrusionOk="0" h="36246" w="28514">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6"/>
            <p:cNvSpPr/>
            <p:nvPr/>
          </p:nvSpPr>
          <p:spPr>
            <a:xfrm>
              <a:off x="2784075" y="1613600"/>
              <a:ext cx="31275" cy="46875"/>
            </a:xfrm>
            <a:custGeom>
              <a:rect b="b" l="l" r="r" t="t"/>
              <a:pathLst>
                <a:path extrusionOk="0" h="1875" w="1251">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6"/>
            <p:cNvSpPr/>
            <p:nvPr/>
          </p:nvSpPr>
          <p:spPr>
            <a:xfrm>
              <a:off x="3592025" y="1198950"/>
              <a:ext cx="805125" cy="796950"/>
            </a:xfrm>
            <a:custGeom>
              <a:rect b="b" l="l" r="r" t="t"/>
              <a:pathLst>
                <a:path extrusionOk="0" h="31878" w="32205">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6"/>
            <p:cNvSpPr/>
            <p:nvPr/>
          </p:nvSpPr>
          <p:spPr>
            <a:xfrm>
              <a:off x="3846200" y="1341175"/>
              <a:ext cx="486350" cy="521825"/>
            </a:xfrm>
            <a:custGeom>
              <a:rect b="b" l="l" r="r" t="t"/>
              <a:pathLst>
                <a:path extrusionOk="0" h="20873" w="19454">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6"/>
            <p:cNvSpPr/>
            <p:nvPr/>
          </p:nvSpPr>
          <p:spPr>
            <a:xfrm>
              <a:off x="3802175" y="1198950"/>
              <a:ext cx="594975" cy="795925"/>
            </a:xfrm>
            <a:custGeom>
              <a:rect b="b" l="l" r="r" t="t"/>
              <a:pathLst>
                <a:path extrusionOk="0" h="31837" w="23799">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6"/>
            <p:cNvSpPr/>
            <p:nvPr/>
          </p:nvSpPr>
          <p:spPr>
            <a:xfrm>
              <a:off x="2657000" y="922550"/>
              <a:ext cx="818625" cy="540575"/>
            </a:xfrm>
            <a:custGeom>
              <a:rect b="b" l="l" r="r" t="t"/>
              <a:pathLst>
                <a:path extrusionOk="0" h="21623" w="32745">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6"/>
            <p:cNvSpPr/>
            <p:nvPr/>
          </p:nvSpPr>
          <p:spPr>
            <a:xfrm>
              <a:off x="2722300" y="999700"/>
              <a:ext cx="520450" cy="191800"/>
            </a:xfrm>
            <a:custGeom>
              <a:rect b="b" l="l" r="r" t="t"/>
              <a:pathLst>
                <a:path extrusionOk="0" h="7672" w="20818">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6"/>
            <p:cNvSpPr/>
            <p:nvPr/>
          </p:nvSpPr>
          <p:spPr>
            <a:xfrm>
              <a:off x="3084400" y="2508875"/>
              <a:ext cx="740525" cy="249225"/>
            </a:xfrm>
            <a:custGeom>
              <a:rect b="b" l="l" r="r" t="t"/>
              <a:pathLst>
                <a:path extrusionOk="0" h="9969" w="29621">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6"/>
            <p:cNvSpPr/>
            <p:nvPr/>
          </p:nvSpPr>
          <p:spPr>
            <a:xfrm>
              <a:off x="2660550" y="1012425"/>
              <a:ext cx="609175" cy="450700"/>
            </a:xfrm>
            <a:custGeom>
              <a:rect b="b" l="l" r="r" t="t"/>
              <a:pathLst>
                <a:path extrusionOk="0" h="18028" w="24367">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2642" name="Shape 2642"/>
        <p:cNvGrpSpPr/>
        <p:nvPr/>
      </p:nvGrpSpPr>
      <p:grpSpPr>
        <a:xfrm>
          <a:off x="0" y="0"/>
          <a:ext cx="0" cy="0"/>
          <a:chOff x="0" y="0"/>
          <a:chExt cx="0" cy="0"/>
        </a:xfrm>
      </p:grpSpPr>
      <p:sp>
        <p:nvSpPr>
          <p:cNvPr id="2643" name="Google Shape;2643;p37"/>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7"/>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645" name="Google Shape;2645;p37"/>
          <p:cNvGrpSpPr/>
          <p:nvPr/>
        </p:nvGrpSpPr>
        <p:grpSpPr>
          <a:xfrm>
            <a:off x="2936544" y="-329546"/>
            <a:ext cx="2934233" cy="708308"/>
            <a:chOff x="2375925" y="3297600"/>
            <a:chExt cx="735950" cy="177650"/>
          </a:xfrm>
        </p:grpSpPr>
        <p:sp>
          <p:nvSpPr>
            <p:cNvPr id="2646" name="Google Shape;2646;p37"/>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7"/>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7"/>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7"/>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7"/>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7"/>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2" name="Google Shape;2652;p37"/>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7"/>
          <p:cNvSpPr txBox="1"/>
          <p:nvPr>
            <p:ph type="title"/>
          </p:nvPr>
        </p:nvSpPr>
        <p:spPr>
          <a:xfrm>
            <a:off x="1660963" y="2188413"/>
            <a:ext cx="2390100" cy="34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54" name="Google Shape;2654;p37"/>
          <p:cNvSpPr txBox="1"/>
          <p:nvPr>
            <p:ph hasCustomPrompt="1" idx="2" type="title"/>
          </p:nvPr>
        </p:nvSpPr>
        <p:spPr>
          <a:xfrm>
            <a:off x="1431263" y="1185150"/>
            <a:ext cx="28494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55" name="Google Shape;2655;p37"/>
          <p:cNvSpPr txBox="1"/>
          <p:nvPr>
            <p:ph idx="1" type="subTitle"/>
          </p:nvPr>
        </p:nvSpPr>
        <p:spPr>
          <a:xfrm>
            <a:off x="1431325" y="3380888"/>
            <a:ext cx="28494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56" name="Google Shape;2656;p37"/>
          <p:cNvGrpSpPr/>
          <p:nvPr/>
        </p:nvGrpSpPr>
        <p:grpSpPr>
          <a:xfrm>
            <a:off x="7079785" y="908822"/>
            <a:ext cx="3491058" cy="3699690"/>
            <a:chOff x="7079785" y="908822"/>
            <a:chExt cx="3491058" cy="3699690"/>
          </a:xfrm>
        </p:grpSpPr>
        <p:sp>
          <p:nvSpPr>
            <p:cNvPr id="2657" name="Google Shape;2657;p37"/>
            <p:cNvSpPr/>
            <p:nvPr/>
          </p:nvSpPr>
          <p:spPr>
            <a:xfrm>
              <a:off x="7079785" y="4349880"/>
              <a:ext cx="3491058" cy="258632"/>
            </a:xfrm>
            <a:custGeom>
              <a:rect b="b" l="l" r="r" t="t"/>
              <a:pathLst>
                <a:path extrusionOk="0" h="2933" w="37132">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7"/>
            <p:cNvSpPr/>
            <p:nvPr/>
          </p:nvSpPr>
          <p:spPr>
            <a:xfrm flipH="1">
              <a:off x="7451909" y="908822"/>
              <a:ext cx="1478916" cy="3430361"/>
            </a:xfrm>
            <a:custGeom>
              <a:rect b="b" l="l" r="r" t="t"/>
              <a:pathLst>
                <a:path extrusionOk="0" h="123217" w="53122">
                  <a:moveTo>
                    <a:pt x="6049" y="1"/>
                  </a:moveTo>
                  <a:cubicBezTo>
                    <a:pt x="2713" y="1"/>
                    <a:pt x="1" y="2677"/>
                    <a:pt x="1" y="6013"/>
                  </a:cubicBezTo>
                  <a:lnTo>
                    <a:pt x="1" y="117204"/>
                  </a:lnTo>
                  <a:cubicBezTo>
                    <a:pt x="1" y="120540"/>
                    <a:pt x="2713" y="123216"/>
                    <a:pt x="6049" y="123216"/>
                  </a:cubicBezTo>
                  <a:lnTo>
                    <a:pt x="47109" y="123216"/>
                  </a:lnTo>
                  <a:cubicBezTo>
                    <a:pt x="50445" y="123216"/>
                    <a:pt x="53121" y="120540"/>
                    <a:pt x="53121" y="117204"/>
                  </a:cubicBezTo>
                  <a:lnTo>
                    <a:pt x="53121" y="6013"/>
                  </a:lnTo>
                  <a:cubicBezTo>
                    <a:pt x="53121" y="2677"/>
                    <a:pt x="50445" y="1"/>
                    <a:pt x="47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7"/>
            <p:cNvSpPr/>
            <p:nvPr/>
          </p:nvSpPr>
          <p:spPr>
            <a:xfrm flipH="1">
              <a:off x="7162067" y="908822"/>
              <a:ext cx="1478889" cy="3430361"/>
            </a:xfrm>
            <a:custGeom>
              <a:rect b="b" l="l" r="r" t="t"/>
              <a:pathLst>
                <a:path extrusionOk="0" h="123217" w="53121">
                  <a:moveTo>
                    <a:pt x="6012" y="1"/>
                  </a:moveTo>
                  <a:cubicBezTo>
                    <a:pt x="2676" y="1"/>
                    <a:pt x="0" y="2677"/>
                    <a:pt x="0" y="6013"/>
                  </a:cubicBezTo>
                  <a:lnTo>
                    <a:pt x="0" y="117204"/>
                  </a:lnTo>
                  <a:cubicBezTo>
                    <a:pt x="0" y="120540"/>
                    <a:pt x="2676" y="123216"/>
                    <a:pt x="6012" y="123216"/>
                  </a:cubicBezTo>
                  <a:lnTo>
                    <a:pt x="47072" y="123216"/>
                  </a:lnTo>
                  <a:cubicBezTo>
                    <a:pt x="50408" y="123216"/>
                    <a:pt x="53121" y="120540"/>
                    <a:pt x="53121" y="117204"/>
                  </a:cubicBezTo>
                  <a:lnTo>
                    <a:pt x="53121" y="6013"/>
                  </a:lnTo>
                  <a:cubicBezTo>
                    <a:pt x="53121" y="2677"/>
                    <a:pt x="50408" y="1"/>
                    <a:pt x="47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7"/>
            <p:cNvSpPr/>
            <p:nvPr/>
          </p:nvSpPr>
          <p:spPr>
            <a:xfrm flipH="1">
              <a:off x="7213098" y="959852"/>
              <a:ext cx="1376827" cy="3328300"/>
            </a:xfrm>
            <a:custGeom>
              <a:rect b="b" l="l" r="r" t="t"/>
              <a:pathLst>
                <a:path extrusionOk="0" h="119551" w="49455">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rgbClr val="D6C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7"/>
            <p:cNvSpPr/>
            <p:nvPr/>
          </p:nvSpPr>
          <p:spPr>
            <a:xfrm flipH="1">
              <a:off x="7213098" y="959852"/>
              <a:ext cx="1376827" cy="3328300"/>
            </a:xfrm>
            <a:custGeom>
              <a:rect b="b" l="l" r="r" t="t"/>
              <a:pathLst>
                <a:path extrusionOk="0" h="119551" w="49455">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7"/>
            <p:cNvSpPr/>
            <p:nvPr/>
          </p:nvSpPr>
          <p:spPr>
            <a:xfrm flipH="1">
              <a:off x="7213098" y="959852"/>
              <a:ext cx="406241" cy="3328300"/>
            </a:xfrm>
            <a:custGeom>
              <a:rect b="b" l="l" r="r" t="t"/>
              <a:pathLst>
                <a:path extrusionOk="0" h="119551" w="14592">
                  <a:moveTo>
                    <a:pt x="1" y="1"/>
                  </a:moveTo>
                  <a:cubicBezTo>
                    <a:pt x="2310" y="1"/>
                    <a:pt x="4180" y="1871"/>
                    <a:pt x="4180" y="4180"/>
                  </a:cubicBezTo>
                  <a:lnTo>
                    <a:pt x="4180" y="115371"/>
                  </a:lnTo>
                  <a:cubicBezTo>
                    <a:pt x="4180" y="117680"/>
                    <a:pt x="2310" y="119550"/>
                    <a:pt x="1" y="119550"/>
                  </a:cubicBezTo>
                  <a:lnTo>
                    <a:pt x="10376" y="119550"/>
                  </a:lnTo>
                  <a:cubicBezTo>
                    <a:pt x="12685" y="119550"/>
                    <a:pt x="14592" y="117680"/>
                    <a:pt x="14592" y="115371"/>
                  </a:cubicBezTo>
                  <a:lnTo>
                    <a:pt x="14592" y="4180"/>
                  </a:lnTo>
                  <a:cubicBezTo>
                    <a:pt x="14592" y="1871"/>
                    <a:pt x="12685" y="1"/>
                    <a:pt x="10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7"/>
            <p:cNvSpPr/>
            <p:nvPr/>
          </p:nvSpPr>
          <p:spPr>
            <a:xfrm flipH="1">
              <a:off x="7246784" y="1525283"/>
              <a:ext cx="1343141" cy="37807"/>
            </a:xfrm>
            <a:custGeom>
              <a:rect b="b" l="l" r="r" t="t"/>
              <a:pathLst>
                <a:path extrusionOk="0" h="1358" w="48245">
                  <a:moveTo>
                    <a:pt x="0" y="1"/>
                  </a:moveTo>
                  <a:lnTo>
                    <a:pt x="0" y="1357"/>
                  </a:lnTo>
                  <a:lnTo>
                    <a:pt x="48245" y="1357"/>
                  </a:lnTo>
                  <a:lnTo>
                    <a:pt x="48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7"/>
            <p:cNvSpPr/>
            <p:nvPr/>
          </p:nvSpPr>
          <p:spPr>
            <a:xfrm flipH="1">
              <a:off x="7246784" y="1563062"/>
              <a:ext cx="256184" cy="153120"/>
            </a:xfrm>
            <a:custGeom>
              <a:rect b="b" l="l" r="r" t="t"/>
              <a:pathLst>
                <a:path extrusionOk="0" h="5500" w="9202">
                  <a:moveTo>
                    <a:pt x="0" y="0"/>
                  </a:moveTo>
                  <a:lnTo>
                    <a:pt x="0" y="5499"/>
                  </a:lnTo>
                  <a:lnTo>
                    <a:pt x="92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7"/>
            <p:cNvSpPr/>
            <p:nvPr/>
          </p:nvSpPr>
          <p:spPr>
            <a:xfrm flipH="1">
              <a:off x="7502940" y="1563062"/>
              <a:ext cx="1086985" cy="153120"/>
            </a:xfrm>
            <a:custGeom>
              <a:rect b="b" l="l" r="r" t="t"/>
              <a:pathLst>
                <a:path extrusionOk="0" h="5500" w="39044">
                  <a:moveTo>
                    <a:pt x="0" y="0"/>
                  </a:moveTo>
                  <a:lnTo>
                    <a:pt x="0" y="5499"/>
                  </a:lnTo>
                  <a:lnTo>
                    <a:pt x="39043" y="5499"/>
                  </a:lnTo>
                  <a:lnTo>
                    <a:pt x="390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7"/>
            <p:cNvSpPr/>
            <p:nvPr/>
          </p:nvSpPr>
          <p:spPr>
            <a:xfrm flipH="1">
              <a:off x="7246784" y="2936799"/>
              <a:ext cx="1343141" cy="37807"/>
            </a:xfrm>
            <a:custGeom>
              <a:rect b="b" l="l" r="r" t="t"/>
              <a:pathLst>
                <a:path extrusionOk="0" h="1358" w="48245">
                  <a:moveTo>
                    <a:pt x="0" y="1"/>
                  </a:moveTo>
                  <a:lnTo>
                    <a:pt x="0" y="1357"/>
                  </a:lnTo>
                  <a:lnTo>
                    <a:pt x="48245" y="1357"/>
                  </a:lnTo>
                  <a:lnTo>
                    <a:pt x="48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7"/>
            <p:cNvSpPr/>
            <p:nvPr/>
          </p:nvSpPr>
          <p:spPr>
            <a:xfrm flipH="1">
              <a:off x="7246784" y="2975580"/>
              <a:ext cx="256184" cy="153120"/>
            </a:xfrm>
            <a:custGeom>
              <a:rect b="b" l="l" r="r" t="t"/>
              <a:pathLst>
                <a:path extrusionOk="0" h="5500" w="9202">
                  <a:moveTo>
                    <a:pt x="0" y="1"/>
                  </a:moveTo>
                  <a:lnTo>
                    <a:pt x="0" y="5500"/>
                  </a:lnTo>
                  <a:lnTo>
                    <a:pt x="9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7"/>
            <p:cNvSpPr/>
            <p:nvPr/>
          </p:nvSpPr>
          <p:spPr>
            <a:xfrm flipH="1">
              <a:off x="7502940" y="2974578"/>
              <a:ext cx="1086985" cy="153120"/>
            </a:xfrm>
            <a:custGeom>
              <a:rect b="b" l="l" r="r" t="t"/>
              <a:pathLst>
                <a:path extrusionOk="0" h="5500" w="39044">
                  <a:moveTo>
                    <a:pt x="0" y="0"/>
                  </a:moveTo>
                  <a:lnTo>
                    <a:pt x="0" y="5499"/>
                  </a:lnTo>
                  <a:lnTo>
                    <a:pt x="39043" y="5499"/>
                  </a:lnTo>
                  <a:lnTo>
                    <a:pt x="390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7"/>
            <p:cNvSpPr/>
            <p:nvPr/>
          </p:nvSpPr>
          <p:spPr>
            <a:xfrm flipH="1">
              <a:off x="7246784" y="3457323"/>
              <a:ext cx="1343141" cy="830829"/>
            </a:xfrm>
            <a:custGeom>
              <a:rect b="b" l="l" r="r" t="t"/>
              <a:pathLst>
                <a:path extrusionOk="0" h="29843" w="48245">
                  <a:moveTo>
                    <a:pt x="0" y="1"/>
                  </a:moveTo>
                  <a:lnTo>
                    <a:pt x="0" y="25736"/>
                  </a:lnTo>
                  <a:cubicBezTo>
                    <a:pt x="0" y="28009"/>
                    <a:pt x="1833" y="29842"/>
                    <a:pt x="4106" y="29842"/>
                  </a:cubicBezTo>
                  <a:lnTo>
                    <a:pt x="44139" y="29842"/>
                  </a:lnTo>
                  <a:cubicBezTo>
                    <a:pt x="46412" y="29842"/>
                    <a:pt x="48245" y="28009"/>
                    <a:pt x="48245" y="25736"/>
                  </a:cubicBezTo>
                  <a:lnTo>
                    <a:pt x="48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7"/>
            <p:cNvSpPr/>
            <p:nvPr/>
          </p:nvSpPr>
          <p:spPr>
            <a:xfrm flipH="1">
              <a:off x="7246784" y="3457323"/>
              <a:ext cx="1343141" cy="38809"/>
            </a:xfrm>
            <a:custGeom>
              <a:rect b="b" l="l" r="r" t="t"/>
              <a:pathLst>
                <a:path extrusionOk="0" h="1394" w="48245">
                  <a:moveTo>
                    <a:pt x="0" y="1"/>
                  </a:moveTo>
                  <a:lnTo>
                    <a:pt x="0" y="1394"/>
                  </a:lnTo>
                  <a:lnTo>
                    <a:pt x="48245" y="1394"/>
                  </a:lnTo>
                  <a:lnTo>
                    <a:pt x="482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7"/>
            <p:cNvSpPr/>
            <p:nvPr/>
          </p:nvSpPr>
          <p:spPr>
            <a:xfrm flipH="1">
              <a:off x="7246784" y="3496104"/>
              <a:ext cx="1343141" cy="17372"/>
            </a:xfrm>
            <a:custGeom>
              <a:rect b="b" l="l" r="r" t="t"/>
              <a:pathLst>
                <a:path extrusionOk="0" h="624" w="48245">
                  <a:moveTo>
                    <a:pt x="0" y="1"/>
                  </a:moveTo>
                  <a:lnTo>
                    <a:pt x="0" y="624"/>
                  </a:lnTo>
                  <a:lnTo>
                    <a:pt x="48245" y="624"/>
                  </a:lnTo>
                  <a:lnTo>
                    <a:pt x="482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7"/>
            <p:cNvSpPr/>
            <p:nvPr/>
          </p:nvSpPr>
          <p:spPr>
            <a:xfrm flipH="1">
              <a:off x="7918341" y="3496132"/>
              <a:ext cx="1141" cy="785938"/>
            </a:xfrm>
            <a:custGeom>
              <a:rect b="b" l="l" r="r" t="t"/>
              <a:pathLst>
                <a:path extrusionOk="0" fill="none" h="27937" w="1">
                  <a:moveTo>
                    <a:pt x="0" y="27936"/>
                  </a:moveTo>
                  <a:lnTo>
                    <a:pt x="0" y="1"/>
                  </a:lnTo>
                </a:path>
              </a:pathLst>
            </a:custGeom>
            <a:noFill/>
            <a:ln cap="flat" cmpd="sng" w="11925">
              <a:solidFill>
                <a:schemeClr val="accent5"/>
              </a:solidFill>
              <a:prstDash val="solid"/>
              <a:miter lim="366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7"/>
            <p:cNvSpPr/>
            <p:nvPr/>
          </p:nvSpPr>
          <p:spPr>
            <a:xfrm flipH="1">
              <a:off x="7855060" y="3768602"/>
              <a:ext cx="25557" cy="233772"/>
            </a:xfrm>
            <a:custGeom>
              <a:rect b="b" l="l" r="r" t="t"/>
              <a:pathLst>
                <a:path extrusionOk="0" h="8397" w="918">
                  <a:moveTo>
                    <a:pt x="441" y="1"/>
                  </a:moveTo>
                  <a:cubicBezTo>
                    <a:pt x="184" y="1"/>
                    <a:pt x="1" y="221"/>
                    <a:pt x="1" y="478"/>
                  </a:cubicBezTo>
                  <a:lnTo>
                    <a:pt x="1" y="7956"/>
                  </a:lnTo>
                  <a:cubicBezTo>
                    <a:pt x="1" y="8213"/>
                    <a:pt x="184" y="8396"/>
                    <a:pt x="441" y="8396"/>
                  </a:cubicBezTo>
                  <a:cubicBezTo>
                    <a:pt x="697" y="8396"/>
                    <a:pt x="917" y="8213"/>
                    <a:pt x="917" y="7956"/>
                  </a:cubicBezTo>
                  <a:lnTo>
                    <a:pt x="917" y="478"/>
                  </a:lnTo>
                  <a:cubicBezTo>
                    <a:pt x="917" y="221"/>
                    <a:pt x="697" y="1"/>
                    <a:pt x="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7"/>
            <p:cNvSpPr/>
            <p:nvPr/>
          </p:nvSpPr>
          <p:spPr>
            <a:xfrm flipH="1">
              <a:off x="7981621" y="3768602"/>
              <a:ext cx="25529" cy="233772"/>
            </a:xfrm>
            <a:custGeom>
              <a:rect b="b" l="l" r="r" t="t"/>
              <a:pathLst>
                <a:path extrusionOk="0" h="8397" w="917">
                  <a:moveTo>
                    <a:pt x="477" y="1"/>
                  </a:moveTo>
                  <a:cubicBezTo>
                    <a:pt x="220" y="1"/>
                    <a:pt x="0" y="221"/>
                    <a:pt x="0" y="478"/>
                  </a:cubicBezTo>
                  <a:lnTo>
                    <a:pt x="0" y="7956"/>
                  </a:lnTo>
                  <a:cubicBezTo>
                    <a:pt x="0" y="8213"/>
                    <a:pt x="220" y="8396"/>
                    <a:pt x="477" y="8396"/>
                  </a:cubicBezTo>
                  <a:cubicBezTo>
                    <a:pt x="733" y="8396"/>
                    <a:pt x="917" y="8213"/>
                    <a:pt x="917" y="7956"/>
                  </a:cubicBezTo>
                  <a:lnTo>
                    <a:pt x="917" y="478"/>
                  </a:lnTo>
                  <a:cubicBezTo>
                    <a:pt x="917" y="221"/>
                    <a:pt x="733" y="1"/>
                    <a:pt x="4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7"/>
            <p:cNvSpPr/>
            <p:nvPr/>
          </p:nvSpPr>
          <p:spPr>
            <a:xfrm flipH="1">
              <a:off x="7842811" y="3756380"/>
              <a:ext cx="25557" cy="233745"/>
            </a:xfrm>
            <a:custGeom>
              <a:rect b="b" l="l" r="r" t="t"/>
              <a:pathLst>
                <a:path extrusionOk="0" h="8396" w="918">
                  <a:moveTo>
                    <a:pt x="477" y="0"/>
                  </a:moveTo>
                  <a:cubicBezTo>
                    <a:pt x="221" y="0"/>
                    <a:pt x="1" y="183"/>
                    <a:pt x="1" y="440"/>
                  </a:cubicBezTo>
                  <a:lnTo>
                    <a:pt x="1" y="7919"/>
                  </a:lnTo>
                  <a:cubicBezTo>
                    <a:pt x="1" y="8175"/>
                    <a:pt x="221" y="8395"/>
                    <a:pt x="477" y="8395"/>
                  </a:cubicBezTo>
                  <a:cubicBezTo>
                    <a:pt x="697" y="8395"/>
                    <a:pt x="917" y="8175"/>
                    <a:pt x="917" y="7919"/>
                  </a:cubicBezTo>
                  <a:lnTo>
                    <a:pt x="917" y="440"/>
                  </a:lnTo>
                  <a:cubicBezTo>
                    <a:pt x="917" y="183"/>
                    <a:pt x="697" y="0"/>
                    <a:pt x="4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7"/>
            <p:cNvSpPr/>
            <p:nvPr/>
          </p:nvSpPr>
          <p:spPr>
            <a:xfrm flipH="1">
              <a:off x="7968341" y="3756380"/>
              <a:ext cx="25557" cy="233745"/>
            </a:xfrm>
            <a:custGeom>
              <a:rect b="b" l="l" r="r" t="t"/>
              <a:pathLst>
                <a:path extrusionOk="0" h="8396" w="918">
                  <a:moveTo>
                    <a:pt x="441" y="0"/>
                  </a:moveTo>
                  <a:cubicBezTo>
                    <a:pt x="184" y="0"/>
                    <a:pt x="1" y="183"/>
                    <a:pt x="1" y="440"/>
                  </a:cubicBezTo>
                  <a:lnTo>
                    <a:pt x="1" y="7919"/>
                  </a:lnTo>
                  <a:cubicBezTo>
                    <a:pt x="1" y="8175"/>
                    <a:pt x="184" y="8395"/>
                    <a:pt x="441" y="8395"/>
                  </a:cubicBezTo>
                  <a:cubicBezTo>
                    <a:pt x="697" y="8395"/>
                    <a:pt x="917" y="8175"/>
                    <a:pt x="917" y="7919"/>
                  </a:cubicBezTo>
                  <a:lnTo>
                    <a:pt x="917" y="440"/>
                  </a:lnTo>
                  <a:cubicBezTo>
                    <a:pt x="917" y="183"/>
                    <a:pt x="697" y="0"/>
                    <a:pt x="4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7"/>
            <p:cNvSpPr/>
            <p:nvPr/>
          </p:nvSpPr>
          <p:spPr>
            <a:xfrm flipH="1">
              <a:off x="7312097" y="4339155"/>
              <a:ext cx="169434" cy="139840"/>
            </a:xfrm>
            <a:custGeom>
              <a:rect b="b" l="l" r="r" t="t"/>
              <a:pathLst>
                <a:path extrusionOk="0" h="5023" w="6086">
                  <a:moveTo>
                    <a:pt x="0" y="0"/>
                  </a:moveTo>
                  <a:lnTo>
                    <a:pt x="3079" y="5022"/>
                  </a:lnTo>
                  <a:lnTo>
                    <a:pt x="6086" y="5022"/>
                  </a:lnTo>
                  <a:lnTo>
                    <a:pt x="4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7"/>
            <p:cNvSpPr/>
            <p:nvPr/>
          </p:nvSpPr>
          <p:spPr>
            <a:xfrm flipH="1">
              <a:off x="7600937" y="4339155"/>
              <a:ext cx="169434" cy="139840"/>
            </a:xfrm>
            <a:custGeom>
              <a:rect b="b" l="l" r="r" t="t"/>
              <a:pathLst>
                <a:path extrusionOk="0" h="5023" w="6086">
                  <a:moveTo>
                    <a:pt x="0" y="0"/>
                  </a:moveTo>
                  <a:lnTo>
                    <a:pt x="3043" y="5022"/>
                  </a:lnTo>
                  <a:lnTo>
                    <a:pt x="6086" y="5022"/>
                  </a:lnTo>
                  <a:lnTo>
                    <a:pt x="44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7"/>
            <p:cNvSpPr/>
            <p:nvPr/>
          </p:nvSpPr>
          <p:spPr>
            <a:xfrm flipH="1">
              <a:off x="7340661" y="4339155"/>
              <a:ext cx="140870" cy="51059"/>
            </a:xfrm>
            <a:custGeom>
              <a:rect b="b" l="l" r="r" t="t"/>
              <a:pathLst>
                <a:path extrusionOk="0" h="1834" w="5060">
                  <a:moveTo>
                    <a:pt x="0" y="0"/>
                  </a:moveTo>
                  <a:lnTo>
                    <a:pt x="1100" y="1833"/>
                  </a:lnTo>
                  <a:lnTo>
                    <a:pt x="5059" y="1833"/>
                  </a:lnTo>
                  <a:lnTo>
                    <a:pt x="44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7"/>
            <p:cNvSpPr/>
            <p:nvPr/>
          </p:nvSpPr>
          <p:spPr>
            <a:xfrm flipH="1">
              <a:off x="8322522" y="4339155"/>
              <a:ext cx="169434" cy="139840"/>
            </a:xfrm>
            <a:custGeom>
              <a:rect b="b" l="l" r="r" t="t"/>
              <a:pathLst>
                <a:path extrusionOk="0" h="5023" w="6086">
                  <a:moveTo>
                    <a:pt x="1650" y="0"/>
                  </a:moveTo>
                  <a:lnTo>
                    <a:pt x="0" y="5022"/>
                  </a:lnTo>
                  <a:lnTo>
                    <a:pt x="3043" y="5022"/>
                  </a:lnTo>
                  <a:lnTo>
                    <a:pt x="6086" y="0"/>
                  </a:lnTo>
                  <a:close/>
                </a:path>
              </a:pathLst>
            </a:custGeom>
            <a:solidFill>
              <a:srgbClr val="EEC4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7"/>
            <p:cNvSpPr/>
            <p:nvPr/>
          </p:nvSpPr>
          <p:spPr>
            <a:xfrm flipH="1">
              <a:off x="8322522" y="4339155"/>
              <a:ext cx="140870" cy="51059"/>
            </a:xfrm>
            <a:custGeom>
              <a:rect b="b" l="l" r="r" t="t"/>
              <a:pathLst>
                <a:path extrusionOk="0" h="1834" w="5060">
                  <a:moveTo>
                    <a:pt x="624" y="0"/>
                  </a:moveTo>
                  <a:lnTo>
                    <a:pt x="1" y="1833"/>
                  </a:lnTo>
                  <a:lnTo>
                    <a:pt x="3960" y="1833"/>
                  </a:lnTo>
                  <a:lnTo>
                    <a:pt x="5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7"/>
            <p:cNvSpPr/>
            <p:nvPr/>
          </p:nvSpPr>
          <p:spPr>
            <a:xfrm flipH="1">
              <a:off x="8322522" y="4339155"/>
              <a:ext cx="169434" cy="139840"/>
            </a:xfrm>
            <a:custGeom>
              <a:rect b="b" l="l" r="r" t="t"/>
              <a:pathLst>
                <a:path extrusionOk="0" h="5023" w="6086">
                  <a:moveTo>
                    <a:pt x="1650" y="0"/>
                  </a:moveTo>
                  <a:lnTo>
                    <a:pt x="0" y="5022"/>
                  </a:lnTo>
                  <a:lnTo>
                    <a:pt x="3043" y="5022"/>
                  </a:lnTo>
                  <a:lnTo>
                    <a:pt x="60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7"/>
            <p:cNvSpPr/>
            <p:nvPr/>
          </p:nvSpPr>
          <p:spPr>
            <a:xfrm flipH="1">
              <a:off x="8322522" y="4339155"/>
              <a:ext cx="140870" cy="51059"/>
            </a:xfrm>
            <a:custGeom>
              <a:rect b="b" l="l" r="r" t="t"/>
              <a:pathLst>
                <a:path extrusionOk="0" h="1834" w="5060">
                  <a:moveTo>
                    <a:pt x="624" y="0"/>
                  </a:moveTo>
                  <a:lnTo>
                    <a:pt x="1" y="1833"/>
                  </a:lnTo>
                  <a:lnTo>
                    <a:pt x="3960" y="1833"/>
                  </a:lnTo>
                  <a:lnTo>
                    <a:pt x="5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7"/>
            <p:cNvSpPr/>
            <p:nvPr/>
          </p:nvSpPr>
          <p:spPr>
            <a:xfrm flipH="1">
              <a:off x="8611334" y="4339155"/>
              <a:ext cx="169462" cy="139840"/>
            </a:xfrm>
            <a:custGeom>
              <a:rect b="b" l="l" r="r" t="t"/>
              <a:pathLst>
                <a:path extrusionOk="0" h="5023" w="6087">
                  <a:moveTo>
                    <a:pt x="1614" y="0"/>
                  </a:moveTo>
                  <a:lnTo>
                    <a:pt x="1" y="5022"/>
                  </a:lnTo>
                  <a:lnTo>
                    <a:pt x="3007" y="5022"/>
                  </a:lnTo>
                  <a:lnTo>
                    <a:pt x="6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37"/>
            <p:cNvGrpSpPr/>
            <p:nvPr/>
          </p:nvGrpSpPr>
          <p:grpSpPr>
            <a:xfrm flipH="1">
              <a:off x="7399420" y="1088976"/>
              <a:ext cx="1190312" cy="437061"/>
              <a:chOff x="7183950" y="745675"/>
              <a:chExt cx="836775" cy="450950"/>
            </a:xfrm>
          </p:grpSpPr>
          <p:sp>
            <p:nvSpPr>
              <p:cNvPr id="2686" name="Google Shape;2686;p37"/>
              <p:cNvSpPr/>
              <p:nvPr/>
            </p:nvSpPr>
            <p:spPr>
              <a:xfrm>
                <a:off x="7644950" y="745675"/>
                <a:ext cx="285975" cy="450950"/>
              </a:xfrm>
              <a:custGeom>
                <a:rect b="b" l="l" r="r" t="t"/>
                <a:pathLst>
                  <a:path extrusionOk="0" h="18038" w="11439">
                    <a:moveTo>
                      <a:pt x="3813" y="1"/>
                    </a:moveTo>
                    <a:lnTo>
                      <a:pt x="0" y="807"/>
                    </a:lnTo>
                    <a:lnTo>
                      <a:pt x="3630" y="18038"/>
                    </a:lnTo>
                    <a:lnTo>
                      <a:pt x="11218" y="18038"/>
                    </a:lnTo>
                    <a:lnTo>
                      <a:pt x="114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7"/>
              <p:cNvSpPr/>
              <p:nvPr/>
            </p:nvSpPr>
            <p:spPr>
              <a:xfrm>
                <a:off x="7578950" y="756675"/>
                <a:ext cx="183325" cy="439950"/>
              </a:xfrm>
              <a:custGeom>
                <a:rect b="b" l="l" r="r" t="t"/>
                <a:pathLst>
                  <a:path extrusionOk="0" h="17598" w="7333">
                    <a:moveTo>
                      <a:pt x="37" y="1"/>
                    </a:moveTo>
                    <a:lnTo>
                      <a:pt x="1" y="17598"/>
                    </a:lnTo>
                    <a:lnTo>
                      <a:pt x="6380" y="17598"/>
                    </a:lnTo>
                    <a:lnTo>
                      <a:pt x="73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7"/>
              <p:cNvSpPr/>
              <p:nvPr/>
            </p:nvSpPr>
            <p:spPr>
              <a:xfrm>
                <a:off x="7264600" y="756675"/>
                <a:ext cx="183325" cy="439950"/>
              </a:xfrm>
              <a:custGeom>
                <a:rect b="b" l="l" r="r" t="t"/>
                <a:pathLst>
                  <a:path extrusionOk="0" h="17598" w="7333">
                    <a:moveTo>
                      <a:pt x="0" y="1"/>
                    </a:moveTo>
                    <a:lnTo>
                      <a:pt x="0" y="17598"/>
                    </a:lnTo>
                    <a:lnTo>
                      <a:pt x="6379" y="17598"/>
                    </a:lnTo>
                    <a:lnTo>
                      <a:pt x="73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7"/>
              <p:cNvSpPr/>
              <p:nvPr/>
            </p:nvSpPr>
            <p:spPr>
              <a:xfrm>
                <a:off x="7183950" y="820825"/>
                <a:ext cx="193400" cy="375800"/>
              </a:xfrm>
              <a:custGeom>
                <a:rect b="b" l="l" r="r" t="t"/>
                <a:pathLst>
                  <a:path extrusionOk="0" h="15032" w="7736">
                    <a:moveTo>
                      <a:pt x="0" y="1"/>
                    </a:moveTo>
                    <a:lnTo>
                      <a:pt x="0" y="15032"/>
                    </a:lnTo>
                    <a:lnTo>
                      <a:pt x="7296" y="15032"/>
                    </a:lnTo>
                    <a:lnTo>
                      <a:pt x="7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7"/>
              <p:cNvSpPr/>
              <p:nvPr/>
            </p:nvSpPr>
            <p:spPr>
              <a:xfrm>
                <a:off x="7366325" y="820825"/>
                <a:ext cx="57775" cy="375800"/>
              </a:xfrm>
              <a:custGeom>
                <a:rect b="b" l="l" r="r" t="t"/>
                <a:pathLst>
                  <a:path extrusionOk="0" h="15032" w="2311">
                    <a:moveTo>
                      <a:pt x="1" y="1"/>
                    </a:moveTo>
                    <a:lnTo>
                      <a:pt x="1" y="15032"/>
                    </a:lnTo>
                    <a:lnTo>
                      <a:pt x="2310" y="15032"/>
                    </a:lnTo>
                    <a:lnTo>
                      <a:pt x="23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7"/>
              <p:cNvSpPr/>
              <p:nvPr/>
            </p:nvSpPr>
            <p:spPr>
              <a:xfrm>
                <a:off x="7366325" y="956475"/>
                <a:ext cx="57775" cy="200750"/>
              </a:xfrm>
              <a:custGeom>
                <a:rect b="b" l="l" r="r" t="t"/>
                <a:pathLst>
                  <a:path extrusionOk="0" h="8030" w="2311">
                    <a:moveTo>
                      <a:pt x="1" y="1"/>
                    </a:moveTo>
                    <a:lnTo>
                      <a:pt x="1" y="8029"/>
                    </a:lnTo>
                    <a:lnTo>
                      <a:pt x="2310" y="8029"/>
                    </a:lnTo>
                    <a:lnTo>
                      <a:pt x="2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7"/>
              <p:cNvSpPr/>
              <p:nvPr/>
            </p:nvSpPr>
            <p:spPr>
              <a:xfrm>
                <a:off x="7424075" y="756675"/>
                <a:ext cx="88925" cy="43995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7"/>
              <p:cNvSpPr/>
              <p:nvPr/>
            </p:nvSpPr>
            <p:spPr>
              <a:xfrm>
                <a:off x="7424075" y="795175"/>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7"/>
              <p:cNvSpPr/>
              <p:nvPr/>
            </p:nvSpPr>
            <p:spPr>
              <a:xfrm>
                <a:off x="7424075" y="1132450"/>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7"/>
              <p:cNvSpPr/>
              <p:nvPr/>
            </p:nvSpPr>
            <p:spPr>
              <a:xfrm>
                <a:off x="7446975" y="876750"/>
                <a:ext cx="43100" cy="200725"/>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7"/>
              <p:cNvSpPr/>
              <p:nvPr/>
            </p:nvSpPr>
            <p:spPr>
              <a:xfrm>
                <a:off x="7608275" y="804350"/>
                <a:ext cx="62350" cy="392275"/>
              </a:xfrm>
              <a:custGeom>
                <a:rect b="b" l="l" r="r" t="t"/>
                <a:pathLst>
                  <a:path extrusionOk="0" h="15691" w="2494">
                    <a:moveTo>
                      <a:pt x="1" y="0"/>
                    </a:moveTo>
                    <a:lnTo>
                      <a:pt x="1" y="15691"/>
                    </a:lnTo>
                    <a:lnTo>
                      <a:pt x="2494" y="15691"/>
                    </a:lnTo>
                    <a:lnTo>
                      <a:pt x="24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7"/>
              <p:cNvSpPr/>
              <p:nvPr/>
            </p:nvSpPr>
            <p:spPr>
              <a:xfrm>
                <a:off x="7608275" y="909750"/>
                <a:ext cx="62350" cy="176900"/>
              </a:xfrm>
              <a:custGeom>
                <a:rect b="b" l="l" r="r" t="t"/>
                <a:pathLst>
                  <a:path extrusionOk="0" h="7076" w="2494">
                    <a:moveTo>
                      <a:pt x="1" y="0"/>
                    </a:moveTo>
                    <a:lnTo>
                      <a:pt x="1" y="7075"/>
                    </a:lnTo>
                    <a:lnTo>
                      <a:pt x="2494" y="7075"/>
                    </a:lnTo>
                    <a:lnTo>
                      <a:pt x="24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7"/>
              <p:cNvSpPr/>
              <p:nvPr/>
            </p:nvSpPr>
            <p:spPr>
              <a:xfrm>
                <a:off x="7512975" y="783250"/>
                <a:ext cx="98075" cy="413375"/>
              </a:xfrm>
              <a:custGeom>
                <a:rect b="b" l="l" r="r" t="t"/>
                <a:pathLst>
                  <a:path extrusionOk="0" h="16535" w="3923">
                    <a:moveTo>
                      <a:pt x="0" y="1"/>
                    </a:moveTo>
                    <a:lnTo>
                      <a:pt x="0" y="16535"/>
                    </a:lnTo>
                    <a:lnTo>
                      <a:pt x="3923" y="16535"/>
                    </a:lnTo>
                    <a:lnTo>
                      <a:pt x="39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7"/>
              <p:cNvSpPr/>
              <p:nvPr/>
            </p:nvSpPr>
            <p:spPr>
              <a:xfrm>
                <a:off x="7512975" y="837325"/>
                <a:ext cx="98075" cy="25700"/>
              </a:xfrm>
              <a:custGeom>
                <a:rect b="b" l="l" r="r" t="t"/>
                <a:pathLst>
                  <a:path extrusionOk="0" h="1028" w="3923">
                    <a:moveTo>
                      <a:pt x="0" y="1"/>
                    </a:moveTo>
                    <a:lnTo>
                      <a:pt x="0" y="1027"/>
                    </a:lnTo>
                    <a:lnTo>
                      <a:pt x="3923" y="1027"/>
                    </a:lnTo>
                    <a:lnTo>
                      <a:pt x="3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7"/>
              <p:cNvSpPr/>
              <p:nvPr/>
            </p:nvSpPr>
            <p:spPr>
              <a:xfrm>
                <a:off x="7737500" y="756675"/>
                <a:ext cx="98100" cy="439950"/>
              </a:xfrm>
              <a:custGeom>
                <a:rect b="b" l="l" r="r" t="t"/>
                <a:pathLst>
                  <a:path extrusionOk="0" h="17598" w="3924">
                    <a:moveTo>
                      <a:pt x="1" y="1"/>
                    </a:moveTo>
                    <a:lnTo>
                      <a:pt x="1" y="17598"/>
                    </a:lnTo>
                    <a:lnTo>
                      <a:pt x="3924" y="17598"/>
                    </a:lnTo>
                    <a:lnTo>
                      <a:pt x="3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7"/>
              <p:cNvSpPr/>
              <p:nvPr/>
            </p:nvSpPr>
            <p:spPr>
              <a:xfrm>
                <a:off x="7738425" y="795175"/>
                <a:ext cx="97175" cy="25675"/>
              </a:xfrm>
              <a:custGeom>
                <a:rect b="b" l="l" r="r" t="t"/>
                <a:pathLst>
                  <a:path extrusionOk="0" h="1027" w="3887">
                    <a:moveTo>
                      <a:pt x="1" y="0"/>
                    </a:moveTo>
                    <a:lnTo>
                      <a:pt x="1" y="1027"/>
                    </a:lnTo>
                    <a:lnTo>
                      <a:pt x="3887" y="1027"/>
                    </a:lnTo>
                    <a:lnTo>
                      <a:pt x="38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7"/>
              <p:cNvSpPr/>
              <p:nvPr/>
            </p:nvSpPr>
            <p:spPr>
              <a:xfrm>
                <a:off x="7737500" y="1132450"/>
                <a:ext cx="98100" cy="25675"/>
              </a:xfrm>
              <a:custGeom>
                <a:rect b="b" l="l" r="r" t="t"/>
                <a:pathLst>
                  <a:path extrusionOk="0" h="1027" w="3924">
                    <a:moveTo>
                      <a:pt x="1" y="0"/>
                    </a:moveTo>
                    <a:lnTo>
                      <a:pt x="1" y="1027"/>
                    </a:lnTo>
                    <a:lnTo>
                      <a:pt x="3924" y="1027"/>
                    </a:lnTo>
                    <a:lnTo>
                      <a:pt x="3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7"/>
              <p:cNvSpPr/>
              <p:nvPr/>
            </p:nvSpPr>
            <p:spPr>
              <a:xfrm>
                <a:off x="7761350" y="876750"/>
                <a:ext cx="51350" cy="200725"/>
              </a:xfrm>
              <a:custGeom>
                <a:rect b="b" l="l" r="r" t="t"/>
                <a:pathLst>
                  <a:path extrusionOk="0" h="8029" w="2054">
                    <a:moveTo>
                      <a:pt x="0" y="0"/>
                    </a:moveTo>
                    <a:lnTo>
                      <a:pt x="0" y="8029"/>
                    </a:lnTo>
                    <a:lnTo>
                      <a:pt x="2053" y="8029"/>
                    </a:lnTo>
                    <a:lnTo>
                      <a:pt x="2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7"/>
              <p:cNvSpPr/>
              <p:nvPr/>
            </p:nvSpPr>
            <p:spPr>
              <a:xfrm>
                <a:off x="7835575" y="745675"/>
                <a:ext cx="185150" cy="450950"/>
              </a:xfrm>
              <a:custGeom>
                <a:rect b="b" l="l" r="r" t="t"/>
                <a:pathLst>
                  <a:path extrusionOk="0" h="18038" w="7406">
                    <a:moveTo>
                      <a:pt x="3813" y="1"/>
                    </a:moveTo>
                    <a:lnTo>
                      <a:pt x="1" y="807"/>
                    </a:lnTo>
                    <a:lnTo>
                      <a:pt x="3593" y="18038"/>
                    </a:lnTo>
                    <a:lnTo>
                      <a:pt x="7406" y="17231"/>
                    </a:lnTo>
                    <a:lnTo>
                      <a:pt x="3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7"/>
              <p:cNvSpPr/>
              <p:nvPr/>
            </p:nvSpPr>
            <p:spPr>
              <a:xfrm>
                <a:off x="7843825" y="784175"/>
                <a:ext cx="100850" cy="44925"/>
              </a:xfrm>
              <a:custGeom>
                <a:rect b="b" l="l" r="r" t="t"/>
                <a:pathLst>
                  <a:path extrusionOk="0" h="1797" w="4034">
                    <a:moveTo>
                      <a:pt x="3813" y="1"/>
                    </a:moveTo>
                    <a:lnTo>
                      <a:pt x="1" y="770"/>
                    </a:lnTo>
                    <a:lnTo>
                      <a:pt x="184" y="1797"/>
                    </a:lnTo>
                    <a:lnTo>
                      <a:pt x="4033" y="990"/>
                    </a:lnTo>
                    <a:lnTo>
                      <a:pt x="3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7"/>
              <p:cNvSpPr/>
              <p:nvPr/>
            </p:nvSpPr>
            <p:spPr>
              <a:xfrm>
                <a:off x="7912575" y="1114125"/>
                <a:ext cx="100825" cy="44925"/>
              </a:xfrm>
              <a:custGeom>
                <a:rect b="b" l="l" r="r" t="t"/>
                <a:pathLst>
                  <a:path extrusionOk="0" h="1797" w="4033">
                    <a:moveTo>
                      <a:pt x="3813" y="0"/>
                    </a:moveTo>
                    <a:lnTo>
                      <a:pt x="0" y="807"/>
                    </a:lnTo>
                    <a:lnTo>
                      <a:pt x="220" y="1797"/>
                    </a:lnTo>
                    <a:lnTo>
                      <a:pt x="4033" y="990"/>
                    </a:lnTo>
                    <a:lnTo>
                      <a:pt x="38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7"/>
              <p:cNvSpPr/>
              <p:nvPr/>
            </p:nvSpPr>
            <p:spPr>
              <a:xfrm>
                <a:off x="7882325" y="868500"/>
                <a:ext cx="91675" cy="207150"/>
              </a:xfrm>
              <a:custGeom>
                <a:rect b="b" l="l" r="r" t="t"/>
                <a:pathLst>
                  <a:path extrusionOk="0" h="8286" w="3667">
                    <a:moveTo>
                      <a:pt x="2017" y="0"/>
                    </a:moveTo>
                    <a:lnTo>
                      <a:pt x="0" y="404"/>
                    </a:lnTo>
                    <a:lnTo>
                      <a:pt x="1650" y="8286"/>
                    </a:lnTo>
                    <a:lnTo>
                      <a:pt x="3666" y="7846"/>
                    </a:lnTo>
                    <a:lnTo>
                      <a:pt x="20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7"/>
              <p:cNvSpPr/>
              <p:nvPr/>
            </p:nvSpPr>
            <p:spPr>
              <a:xfrm>
                <a:off x="7678863" y="882250"/>
                <a:ext cx="67850" cy="314375"/>
              </a:xfrm>
              <a:custGeom>
                <a:rect b="b" l="l" r="r" t="t"/>
                <a:pathLst>
                  <a:path extrusionOk="0" h="12575" w="2714">
                    <a:moveTo>
                      <a:pt x="1" y="0"/>
                    </a:moveTo>
                    <a:lnTo>
                      <a:pt x="1" y="12575"/>
                    </a:lnTo>
                    <a:lnTo>
                      <a:pt x="2714" y="12575"/>
                    </a:lnTo>
                    <a:lnTo>
                      <a:pt x="27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9" name="Google Shape;2709;p37"/>
            <p:cNvSpPr/>
            <p:nvPr/>
          </p:nvSpPr>
          <p:spPr>
            <a:xfrm flipH="1">
              <a:off x="8248005" y="2189524"/>
              <a:ext cx="82185" cy="194567"/>
            </a:xfrm>
            <a:custGeom>
              <a:rect b="b" l="l" r="r" t="t"/>
              <a:pathLst>
                <a:path extrusionOk="0" h="8030" w="2311">
                  <a:moveTo>
                    <a:pt x="1" y="1"/>
                  </a:moveTo>
                  <a:lnTo>
                    <a:pt x="1" y="8029"/>
                  </a:lnTo>
                  <a:lnTo>
                    <a:pt x="2310" y="8029"/>
                  </a:lnTo>
                  <a:lnTo>
                    <a:pt x="23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7"/>
            <p:cNvSpPr/>
            <p:nvPr/>
          </p:nvSpPr>
          <p:spPr>
            <a:xfrm flipH="1">
              <a:off x="8121545" y="2360079"/>
              <a:ext cx="126496" cy="24884"/>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7"/>
            <p:cNvSpPr/>
            <p:nvPr/>
          </p:nvSpPr>
          <p:spPr>
            <a:xfrm flipH="1">
              <a:off x="7507487" y="2022531"/>
              <a:ext cx="143459" cy="43541"/>
            </a:xfrm>
            <a:custGeom>
              <a:rect b="b" l="l" r="r" t="t"/>
              <a:pathLst>
                <a:path extrusionOk="0" h="1797" w="4034">
                  <a:moveTo>
                    <a:pt x="3813" y="1"/>
                  </a:moveTo>
                  <a:lnTo>
                    <a:pt x="1" y="770"/>
                  </a:lnTo>
                  <a:lnTo>
                    <a:pt x="184" y="1797"/>
                  </a:lnTo>
                  <a:lnTo>
                    <a:pt x="4033" y="990"/>
                  </a:lnTo>
                  <a:lnTo>
                    <a:pt x="38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2" name="Google Shape;2712;p37"/>
            <p:cNvGrpSpPr/>
            <p:nvPr/>
          </p:nvGrpSpPr>
          <p:grpSpPr>
            <a:xfrm>
              <a:off x="7246784" y="1909017"/>
              <a:ext cx="1343141" cy="628234"/>
              <a:chOff x="7246784" y="1909017"/>
              <a:chExt cx="1343141" cy="628234"/>
            </a:xfrm>
          </p:grpSpPr>
          <p:sp>
            <p:nvSpPr>
              <p:cNvPr id="2713" name="Google Shape;2713;p37"/>
              <p:cNvSpPr/>
              <p:nvPr/>
            </p:nvSpPr>
            <p:spPr>
              <a:xfrm flipH="1">
                <a:off x="7246784" y="2346227"/>
                <a:ext cx="1343141" cy="37779"/>
              </a:xfrm>
              <a:custGeom>
                <a:rect b="b" l="l" r="r" t="t"/>
                <a:pathLst>
                  <a:path extrusionOk="0" h="1357" w="48245">
                    <a:moveTo>
                      <a:pt x="0" y="0"/>
                    </a:moveTo>
                    <a:lnTo>
                      <a:pt x="0" y="1357"/>
                    </a:lnTo>
                    <a:lnTo>
                      <a:pt x="48245" y="1357"/>
                    </a:lnTo>
                    <a:lnTo>
                      <a:pt x="482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7"/>
              <p:cNvSpPr/>
              <p:nvPr/>
            </p:nvSpPr>
            <p:spPr>
              <a:xfrm flipH="1">
                <a:off x="7502940" y="2383978"/>
                <a:ext cx="1086985" cy="153120"/>
              </a:xfrm>
              <a:custGeom>
                <a:rect b="b" l="l" r="r" t="t"/>
                <a:pathLst>
                  <a:path extrusionOk="0" h="5500" w="39044">
                    <a:moveTo>
                      <a:pt x="0" y="1"/>
                    </a:moveTo>
                    <a:lnTo>
                      <a:pt x="0" y="5500"/>
                    </a:lnTo>
                    <a:lnTo>
                      <a:pt x="39043" y="5500"/>
                    </a:lnTo>
                    <a:lnTo>
                      <a:pt x="390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7"/>
              <p:cNvSpPr/>
              <p:nvPr/>
            </p:nvSpPr>
            <p:spPr>
              <a:xfrm flipH="1">
                <a:off x="7246784" y="2384131"/>
                <a:ext cx="256184" cy="153120"/>
              </a:xfrm>
              <a:custGeom>
                <a:rect b="b" l="l" r="r" t="t"/>
                <a:pathLst>
                  <a:path extrusionOk="0" h="5500" w="9202">
                    <a:moveTo>
                      <a:pt x="0" y="0"/>
                    </a:moveTo>
                    <a:lnTo>
                      <a:pt x="0" y="5499"/>
                    </a:lnTo>
                    <a:lnTo>
                      <a:pt x="92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7"/>
              <p:cNvSpPr/>
              <p:nvPr/>
            </p:nvSpPr>
            <p:spPr>
              <a:xfrm flipH="1">
                <a:off x="7527046" y="1909017"/>
                <a:ext cx="406799" cy="437061"/>
              </a:xfrm>
              <a:custGeom>
                <a:rect b="b" l="l" r="r" t="t"/>
                <a:pathLst>
                  <a:path extrusionOk="0" h="18038" w="11439">
                    <a:moveTo>
                      <a:pt x="3813" y="1"/>
                    </a:moveTo>
                    <a:lnTo>
                      <a:pt x="0" y="807"/>
                    </a:lnTo>
                    <a:lnTo>
                      <a:pt x="3630" y="18038"/>
                    </a:lnTo>
                    <a:lnTo>
                      <a:pt x="11218" y="18038"/>
                    </a:lnTo>
                    <a:lnTo>
                      <a:pt x="114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7"/>
              <p:cNvSpPr/>
              <p:nvPr/>
            </p:nvSpPr>
            <p:spPr>
              <a:xfrm flipH="1">
                <a:off x="7766951" y="1919678"/>
                <a:ext cx="260780" cy="426400"/>
              </a:xfrm>
              <a:custGeom>
                <a:rect b="b" l="l" r="r" t="t"/>
                <a:pathLst>
                  <a:path extrusionOk="0" h="17598" w="7333">
                    <a:moveTo>
                      <a:pt x="37" y="1"/>
                    </a:moveTo>
                    <a:lnTo>
                      <a:pt x="1" y="17598"/>
                    </a:lnTo>
                    <a:lnTo>
                      <a:pt x="6380" y="17598"/>
                    </a:lnTo>
                    <a:lnTo>
                      <a:pt x="73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7"/>
              <p:cNvSpPr/>
              <p:nvPr/>
            </p:nvSpPr>
            <p:spPr>
              <a:xfrm flipH="1">
                <a:off x="8214114" y="1919678"/>
                <a:ext cx="260780" cy="426400"/>
              </a:xfrm>
              <a:custGeom>
                <a:rect b="b" l="l" r="r" t="t"/>
                <a:pathLst>
                  <a:path extrusionOk="0" h="17598" w="7333">
                    <a:moveTo>
                      <a:pt x="0" y="1"/>
                    </a:moveTo>
                    <a:lnTo>
                      <a:pt x="0" y="17598"/>
                    </a:lnTo>
                    <a:lnTo>
                      <a:pt x="6379" y="17598"/>
                    </a:lnTo>
                    <a:lnTo>
                      <a:pt x="73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7"/>
              <p:cNvSpPr/>
              <p:nvPr/>
            </p:nvSpPr>
            <p:spPr>
              <a:xfrm flipH="1">
                <a:off x="8314507" y="1981852"/>
                <a:ext cx="275112" cy="364225"/>
              </a:xfrm>
              <a:custGeom>
                <a:rect b="b" l="l" r="r" t="t"/>
                <a:pathLst>
                  <a:path extrusionOk="0" h="15032" w="7736">
                    <a:moveTo>
                      <a:pt x="0" y="1"/>
                    </a:moveTo>
                    <a:lnTo>
                      <a:pt x="0" y="15032"/>
                    </a:lnTo>
                    <a:lnTo>
                      <a:pt x="7296" y="15032"/>
                    </a:lnTo>
                    <a:lnTo>
                      <a:pt x="7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7"/>
              <p:cNvSpPr/>
              <p:nvPr/>
            </p:nvSpPr>
            <p:spPr>
              <a:xfrm flipH="1">
                <a:off x="8248005" y="1981852"/>
                <a:ext cx="82185" cy="364225"/>
              </a:xfrm>
              <a:custGeom>
                <a:rect b="b" l="l" r="r" t="t"/>
                <a:pathLst>
                  <a:path extrusionOk="0" h="15032" w="2311">
                    <a:moveTo>
                      <a:pt x="1" y="1"/>
                    </a:moveTo>
                    <a:lnTo>
                      <a:pt x="1" y="15032"/>
                    </a:lnTo>
                    <a:lnTo>
                      <a:pt x="2310" y="15032"/>
                    </a:lnTo>
                    <a:lnTo>
                      <a:pt x="23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7"/>
              <p:cNvSpPr/>
              <p:nvPr/>
            </p:nvSpPr>
            <p:spPr>
              <a:xfrm flipH="1">
                <a:off x="8121545" y="1919678"/>
                <a:ext cx="126496" cy="42640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7"/>
              <p:cNvSpPr/>
              <p:nvPr/>
            </p:nvSpPr>
            <p:spPr>
              <a:xfrm flipH="1">
                <a:off x="8121545" y="1956992"/>
                <a:ext cx="126496" cy="24884"/>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7"/>
              <p:cNvSpPr/>
              <p:nvPr/>
            </p:nvSpPr>
            <p:spPr>
              <a:xfrm flipH="1">
                <a:off x="8154155" y="2036055"/>
                <a:ext cx="61310" cy="194543"/>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7"/>
              <p:cNvSpPr/>
              <p:nvPr/>
            </p:nvSpPr>
            <p:spPr>
              <a:xfrm flipH="1">
                <a:off x="7897323" y="1965885"/>
                <a:ext cx="88693" cy="380193"/>
              </a:xfrm>
              <a:custGeom>
                <a:rect b="b" l="l" r="r" t="t"/>
                <a:pathLst>
                  <a:path extrusionOk="0" h="15691" w="2494">
                    <a:moveTo>
                      <a:pt x="1" y="0"/>
                    </a:moveTo>
                    <a:lnTo>
                      <a:pt x="1" y="15691"/>
                    </a:lnTo>
                    <a:lnTo>
                      <a:pt x="2494" y="15691"/>
                    </a:lnTo>
                    <a:lnTo>
                      <a:pt x="24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7"/>
              <p:cNvSpPr/>
              <p:nvPr/>
            </p:nvSpPr>
            <p:spPr>
              <a:xfrm flipH="1">
                <a:off x="7897323" y="2068038"/>
                <a:ext cx="88693" cy="171451"/>
              </a:xfrm>
              <a:custGeom>
                <a:rect b="b" l="l" r="r" t="t"/>
                <a:pathLst>
                  <a:path extrusionOk="0" h="7076" w="2494">
                    <a:moveTo>
                      <a:pt x="1" y="0"/>
                    </a:moveTo>
                    <a:lnTo>
                      <a:pt x="1" y="7075"/>
                    </a:lnTo>
                    <a:lnTo>
                      <a:pt x="2494" y="7075"/>
                    </a:lnTo>
                    <a:lnTo>
                      <a:pt x="2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7"/>
              <p:cNvSpPr/>
              <p:nvPr/>
            </p:nvSpPr>
            <p:spPr>
              <a:xfrm flipH="1">
                <a:off x="7982068" y="1945435"/>
                <a:ext cx="139512" cy="400643"/>
              </a:xfrm>
              <a:custGeom>
                <a:rect b="b" l="l" r="r" t="t"/>
                <a:pathLst>
                  <a:path extrusionOk="0" h="16535" w="3923">
                    <a:moveTo>
                      <a:pt x="0" y="1"/>
                    </a:moveTo>
                    <a:lnTo>
                      <a:pt x="0" y="16535"/>
                    </a:lnTo>
                    <a:lnTo>
                      <a:pt x="3923" y="16535"/>
                    </a:lnTo>
                    <a:lnTo>
                      <a:pt x="39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7"/>
              <p:cNvSpPr/>
              <p:nvPr/>
            </p:nvSpPr>
            <p:spPr>
              <a:xfrm flipH="1">
                <a:off x="7982068" y="1997844"/>
                <a:ext cx="139512" cy="24908"/>
              </a:xfrm>
              <a:custGeom>
                <a:rect b="b" l="l" r="r" t="t"/>
                <a:pathLst>
                  <a:path extrusionOk="0" h="1028" w="3923">
                    <a:moveTo>
                      <a:pt x="0" y="1"/>
                    </a:moveTo>
                    <a:lnTo>
                      <a:pt x="0" y="1027"/>
                    </a:lnTo>
                    <a:lnTo>
                      <a:pt x="3923" y="1027"/>
                    </a:lnTo>
                    <a:lnTo>
                      <a:pt x="39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7"/>
              <p:cNvSpPr/>
              <p:nvPr/>
            </p:nvSpPr>
            <p:spPr>
              <a:xfrm flipH="1">
                <a:off x="7662646" y="1919678"/>
                <a:ext cx="139547" cy="426400"/>
              </a:xfrm>
              <a:custGeom>
                <a:rect b="b" l="l" r="r" t="t"/>
                <a:pathLst>
                  <a:path extrusionOk="0" h="17598" w="3924">
                    <a:moveTo>
                      <a:pt x="1" y="1"/>
                    </a:moveTo>
                    <a:lnTo>
                      <a:pt x="1" y="17598"/>
                    </a:lnTo>
                    <a:lnTo>
                      <a:pt x="3924" y="17598"/>
                    </a:lnTo>
                    <a:lnTo>
                      <a:pt x="39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7"/>
              <p:cNvSpPr/>
              <p:nvPr/>
            </p:nvSpPr>
            <p:spPr>
              <a:xfrm flipH="1">
                <a:off x="7662646" y="1956992"/>
                <a:ext cx="138231" cy="24884"/>
              </a:xfrm>
              <a:custGeom>
                <a:rect b="b" l="l" r="r" t="t"/>
                <a:pathLst>
                  <a:path extrusionOk="0" h="1027" w="3887">
                    <a:moveTo>
                      <a:pt x="1" y="0"/>
                    </a:moveTo>
                    <a:lnTo>
                      <a:pt x="1" y="1027"/>
                    </a:lnTo>
                    <a:lnTo>
                      <a:pt x="3887" y="1027"/>
                    </a:lnTo>
                    <a:lnTo>
                      <a:pt x="38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7"/>
              <p:cNvSpPr/>
              <p:nvPr/>
            </p:nvSpPr>
            <p:spPr>
              <a:xfrm flipH="1">
                <a:off x="7662646" y="2283879"/>
                <a:ext cx="139547" cy="24884"/>
              </a:xfrm>
              <a:custGeom>
                <a:rect b="b" l="l" r="r" t="t"/>
                <a:pathLst>
                  <a:path extrusionOk="0" h="1027" w="3924">
                    <a:moveTo>
                      <a:pt x="1" y="0"/>
                    </a:moveTo>
                    <a:lnTo>
                      <a:pt x="1" y="1027"/>
                    </a:lnTo>
                    <a:lnTo>
                      <a:pt x="3924" y="1027"/>
                    </a:lnTo>
                    <a:lnTo>
                      <a:pt x="39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7"/>
              <p:cNvSpPr/>
              <p:nvPr/>
            </p:nvSpPr>
            <p:spPr>
              <a:xfrm flipH="1">
                <a:off x="7695221" y="2036055"/>
                <a:ext cx="73045" cy="194543"/>
              </a:xfrm>
              <a:custGeom>
                <a:rect b="b" l="l" r="r" t="t"/>
                <a:pathLst>
                  <a:path extrusionOk="0" h="8029" w="2054">
                    <a:moveTo>
                      <a:pt x="0" y="0"/>
                    </a:moveTo>
                    <a:lnTo>
                      <a:pt x="0" y="8029"/>
                    </a:lnTo>
                    <a:lnTo>
                      <a:pt x="2053" y="8029"/>
                    </a:lnTo>
                    <a:lnTo>
                      <a:pt x="20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7"/>
              <p:cNvSpPr/>
              <p:nvPr/>
            </p:nvSpPr>
            <p:spPr>
              <a:xfrm flipH="1">
                <a:off x="7399306" y="1909017"/>
                <a:ext cx="263376" cy="437061"/>
              </a:xfrm>
              <a:custGeom>
                <a:rect b="b" l="l" r="r" t="t"/>
                <a:pathLst>
                  <a:path extrusionOk="0" h="18038" w="7406">
                    <a:moveTo>
                      <a:pt x="3813" y="1"/>
                    </a:moveTo>
                    <a:lnTo>
                      <a:pt x="1" y="807"/>
                    </a:lnTo>
                    <a:lnTo>
                      <a:pt x="3593" y="18038"/>
                    </a:lnTo>
                    <a:lnTo>
                      <a:pt x="7406" y="17231"/>
                    </a:lnTo>
                    <a:lnTo>
                      <a:pt x="3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7"/>
              <p:cNvSpPr/>
              <p:nvPr/>
            </p:nvSpPr>
            <p:spPr>
              <a:xfrm flipH="1">
                <a:off x="7409726" y="2266119"/>
                <a:ext cx="143424" cy="43541"/>
              </a:xfrm>
              <a:custGeom>
                <a:rect b="b" l="l" r="r" t="t"/>
                <a:pathLst>
                  <a:path extrusionOk="0" h="1797" w="4033">
                    <a:moveTo>
                      <a:pt x="3813" y="0"/>
                    </a:moveTo>
                    <a:lnTo>
                      <a:pt x="0" y="807"/>
                    </a:lnTo>
                    <a:lnTo>
                      <a:pt x="220" y="1797"/>
                    </a:lnTo>
                    <a:lnTo>
                      <a:pt x="4033" y="990"/>
                    </a:lnTo>
                    <a:lnTo>
                      <a:pt x="38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7"/>
              <p:cNvSpPr/>
              <p:nvPr/>
            </p:nvSpPr>
            <p:spPr>
              <a:xfrm flipH="1">
                <a:off x="7465772" y="2028059"/>
                <a:ext cx="130408" cy="200770"/>
              </a:xfrm>
              <a:custGeom>
                <a:rect b="b" l="l" r="r" t="t"/>
                <a:pathLst>
                  <a:path extrusionOk="0" h="8286" w="3667">
                    <a:moveTo>
                      <a:pt x="2017" y="0"/>
                    </a:moveTo>
                    <a:lnTo>
                      <a:pt x="0" y="404"/>
                    </a:lnTo>
                    <a:lnTo>
                      <a:pt x="1650" y="8286"/>
                    </a:lnTo>
                    <a:lnTo>
                      <a:pt x="3666" y="7846"/>
                    </a:lnTo>
                    <a:lnTo>
                      <a:pt x="20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7"/>
              <p:cNvSpPr/>
              <p:nvPr/>
            </p:nvSpPr>
            <p:spPr>
              <a:xfrm flipH="1">
                <a:off x="7789089" y="2041385"/>
                <a:ext cx="96517" cy="304692"/>
              </a:xfrm>
              <a:custGeom>
                <a:rect b="b" l="l" r="r" t="t"/>
                <a:pathLst>
                  <a:path extrusionOk="0" h="12575" w="2714">
                    <a:moveTo>
                      <a:pt x="1" y="0"/>
                    </a:moveTo>
                    <a:lnTo>
                      <a:pt x="1" y="12575"/>
                    </a:lnTo>
                    <a:lnTo>
                      <a:pt x="2714" y="12575"/>
                    </a:lnTo>
                    <a:lnTo>
                      <a:pt x="2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37"/>
            <p:cNvGrpSpPr/>
            <p:nvPr/>
          </p:nvGrpSpPr>
          <p:grpSpPr>
            <a:xfrm>
              <a:off x="7430969" y="2591991"/>
              <a:ext cx="984368" cy="344707"/>
              <a:chOff x="937650" y="3222250"/>
              <a:chExt cx="895450" cy="355625"/>
            </a:xfrm>
          </p:grpSpPr>
          <p:sp>
            <p:nvSpPr>
              <p:cNvPr id="2737" name="Google Shape;2737;p37"/>
              <p:cNvSpPr/>
              <p:nvPr/>
            </p:nvSpPr>
            <p:spPr>
              <a:xfrm>
                <a:off x="1077875" y="3235100"/>
                <a:ext cx="220000" cy="342775"/>
              </a:xfrm>
              <a:custGeom>
                <a:rect b="b" l="l" r="r" t="t"/>
                <a:pathLst>
                  <a:path extrusionOk="0" h="13711" w="8800">
                    <a:moveTo>
                      <a:pt x="4363" y="0"/>
                    </a:moveTo>
                    <a:lnTo>
                      <a:pt x="1541" y="37"/>
                    </a:lnTo>
                    <a:cubicBezTo>
                      <a:pt x="1467" y="37"/>
                      <a:pt x="1431" y="110"/>
                      <a:pt x="1431" y="183"/>
                    </a:cubicBezTo>
                    <a:lnTo>
                      <a:pt x="1431" y="293"/>
                    </a:lnTo>
                    <a:cubicBezTo>
                      <a:pt x="1101" y="477"/>
                      <a:pt x="1467" y="697"/>
                      <a:pt x="1467" y="697"/>
                    </a:cubicBezTo>
                    <a:lnTo>
                      <a:pt x="1467" y="1173"/>
                    </a:lnTo>
                    <a:cubicBezTo>
                      <a:pt x="1137" y="1320"/>
                      <a:pt x="1137" y="1796"/>
                      <a:pt x="1467" y="1980"/>
                    </a:cubicBezTo>
                    <a:cubicBezTo>
                      <a:pt x="551" y="2713"/>
                      <a:pt x="1" y="3849"/>
                      <a:pt x="38" y="5059"/>
                    </a:cubicBezTo>
                    <a:cubicBezTo>
                      <a:pt x="38" y="6929"/>
                      <a:pt x="258" y="12208"/>
                      <a:pt x="441" y="13711"/>
                    </a:cubicBezTo>
                    <a:lnTo>
                      <a:pt x="8506" y="13711"/>
                    </a:lnTo>
                    <a:cubicBezTo>
                      <a:pt x="8653" y="12355"/>
                      <a:pt x="8799" y="6892"/>
                      <a:pt x="8763" y="4986"/>
                    </a:cubicBezTo>
                    <a:cubicBezTo>
                      <a:pt x="8763" y="3776"/>
                      <a:pt x="8249" y="2640"/>
                      <a:pt x="7296" y="1906"/>
                    </a:cubicBezTo>
                    <a:cubicBezTo>
                      <a:pt x="7626" y="1760"/>
                      <a:pt x="7626" y="1283"/>
                      <a:pt x="7296" y="1100"/>
                    </a:cubicBezTo>
                    <a:lnTo>
                      <a:pt x="7296" y="660"/>
                    </a:lnTo>
                    <a:cubicBezTo>
                      <a:pt x="7296" y="660"/>
                      <a:pt x="7626" y="440"/>
                      <a:pt x="7333" y="220"/>
                    </a:cubicBezTo>
                    <a:lnTo>
                      <a:pt x="7333" y="110"/>
                    </a:lnTo>
                    <a:cubicBezTo>
                      <a:pt x="7333" y="37"/>
                      <a:pt x="7260" y="0"/>
                      <a:pt x="7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7"/>
              <p:cNvSpPr/>
              <p:nvPr/>
            </p:nvSpPr>
            <p:spPr>
              <a:xfrm>
                <a:off x="1098975" y="3222250"/>
                <a:ext cx="176900" cy="33025"/>
              </a:xfrm>
              <a:custGeom>
                <a:rect b="b" l="l" r="r" t="t"/>
                <a:pathLst>
                  <a:path extrusionOk="0" h="1321" w="7076">
                    <a:moveTo>
                      <a:pt x="257" y="1"/>
                    </a:moveTo>
                    <a:lnTo>
                      <a:pt x="0" y="1321"/>
                    </a:lnTo>
                    <a:lnTo>
                      <a:pt x="7076" y="1321"/>
                    </a:lnTo>
                    <a:lnTo>
                      <a:pt x="68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7"/>
              <p:cNvSpPr/>
              <p:nvPr/>
            </p:nvSpPr>
            <p:spPr>
              <a:xfrm>
                <a:off x="937650" y="3313000"/>
                <a:ext cx="219075" cy="264875"/>
              </a:xfrm>
              <a:custGeom>
                <a:rect b="b" l="l" r="r" t="t"/>
                <a:pathLst>
                  <a:path extrusionOk="0" h="10595" w="8763">
                    <a:moveTo>
                      <a:pt x="7150" y="0"/>
                    </a:moveTo>
                    <a:lnTo>
                      <a:pt x="4363" y="37"/>
                    </a:lnTo>
                    <a:lnTo>
                      <a:pt x="1541" y="37"/>
                    </a:lnTo>
                    <a:cubicBezTo>
                      <a:pt x="1467" y="37"/>
                      <a:pt x="1394" y="110"/>
                      <a:pt x="1394" y="183"/>
                    </a:cubicBezTo>
                    <a:lnTo>
                      <a:pt x="1394" y="293"/>
                    </a:lnTo>
                    <a:cubicBezTo>
                      <a:pt x="1101" y="477"/>
                      <a:pt x="1431" y="697"/>
                      <a:pt x="1431" y="697"/>
                    </a:cubicBezTo>
                    <a:lnTo>
                      <a:pt x="1431" y="1137"/>
                    </a:lnTo>
                    <a:cubicBezTo>
                      <a:pt x="1101" y="1320"/>
                      <a:pt x="1101" y="1797"/>
                      <a:pt x="1431" y="1980"/>
                    </a:cubicBezTo>
                    <a:cubicBezTo>
                      <a:pt x="514" y="2713"/>
                      <a:pt x="1" y="3849"/>
                      <a:pt x="1" y="5059"/>
                    </a:cubicBezTo>
                    <a:cubicBezTo>
                      <a:pt x="1" y="6929"/>
                      <a:pt x="1504" y="9092"/>
                      <a:pt x="1651" y="10595"/>
                    </a:cubicBezTo>
                    <a:lnTo>
                      <a:pt x="6930" y="10595"/>
                    </a:lnTo>
                    <a:cubicBezTo>
                      <a:pt x="7076" y="9239"/>
                      <a:pt x="8763" y="6892"/>
                      <a:pt x="8726" y="4986"/>
                    </a:cubicBezTo>
                    <a:cubicBezTo>
                      <a:pt x="8763" y="3776"/>
                      <a:pt x="8213" y="2676"/>
                      <a:pt x="7260" y="1906"/>
                    </a:cubicBezTo>
                    <a:cubicBezTo>
                      <a:pt x="7590" y="1760"/>
                      <a:pt x="7590" y="1283"/>
                      <a:pt x="7260" y="1100"/>
                    </a:cubicBezTo>
                    <a:lnTo>
                      <a:pt x="7260" y="660"/>
                    </a:lnTo>
                    <a:cubicBezTo>
                      <a:pt x="7260" y="660"/>
                      <a:pt x="7626" y="440"/>
                      <a:pt x="7296" y="257"/>
                    </a:cubicBezTo>
                    <a:lnTo>
                      <a:pt x="7296" y="110"/>
                    </a:lnTo>
                    <a:cubicBezTo>
                      <a:pt x="7296" y="37"/>
                      <a:pt x="7223" y="0"/>
                      <a:pt x="71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7"/>
              <p:cNvSpPr/>
              <p:nvPr/>
            </p:nvSpPr>
            <p:spPr>
              <a:xfrm>
                <a:off x="957825" y="3300150"/>
                <a:ext cx="176900" cy="33950"/>
              </a:xfrm>
              <a:custGeom>
                <a:rect b="b" l="l" r="r" t="t"/>
                <a:pathLst>
                  <a:path extrusionOk="0" h="1358" w="7076">
                    <a:moveTo>
                      <a:pt x="257" y="1"/>
                    </a:moveTo>
                    <a:lnTo>
                      <a:pt x="0" y="1357"/>
                    </a:lnTo>
                    <a:lnTo>
                      <a:pt x="7076" y="1357"/>
                    </a:lnTo>
                    <a:lnTo>
                      <a:pt x="68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7"/>
              <p:cNvSpPr/>
              <p:nvPr/>
            </p:nvSpPr>
            <p:spPr>
              <a:xfrm>
                <a:off x="1390425" y="3280000"/>
                <a:ext cx="191575" cy="297875"/>
              </a:xfrm>
              <a:custGeom>
                <a:rect b="b" l="l" r="r" t="t"/>
                <a:pathLst>
                  <a:path extrusionOk="0" h="11915" w="7663">
                    <a:moveTo>
                      <a:pt x="6232" y="0"/>
                    </a:moveTo>
                    <a:lnTo>
                      <a:pt x="3776" y="37"/>
                    </a:lnTo>
                    <a:lnTo>
                      <a:pt x="1320" y="37"/>
                    </a:lnTo>
                    <a:cubicBezTo>
                      <a:pt x="1283" y="37"/>
                      <a:pt x="1210" y="74"/>
                      <a:pt x="1210" y="147"/>
                    </a:cubicBezTo>
                    <a:lnTo>
                      <a:pt x="1210" y="257"/>
                    </a:lnTo>
                    <a:cubicBezTo>
                      <a:pt x="953" y="440"/>
                      <a:pt x="1246" y="624"/>
                      <a:pt x="1246" y="624"/>
                    </a:cubicBezTo>
                    <a:lnTo>
                      <a:pt x="1246" y="990"/>
                    </a:lnTo>
                    <a:cubicBezTo>
                      <a:pt x="953" y="1100"/>
                      <a:pt x="953" y="1577"/>
                      <a:pt x="1246" y="1687"/>
                    </a:cubicBezTo>
                    <a:cubicBezTo>
                      <a:pt x="440" y="2347"/>
                      <a:pt x="0" y="3373"/>
                      <a:pt x="37" y="4400"/>
                    </a:cubicBezTo>
                    <a:cubicBezTo>
                      <a:pt x="37" y="6013"/>
                      <a:pt x="257" y="10632"/>
                      <a:pt x="403" y="11915"/>
                    </a:cubicBezTo>
                    <a:lnTo>
                      <a:pt x="7405" y="11915"/>
                    </a:lnTo>
                    <a:cubicBezTo>
                      <a:pt x="7515" y="10705"/>
                      <a:pt x="7662" y="5976"/>
                      <a:pt x="7625" y="4326"/>
                    </a:cubicBezTo>
                    <a:cubicBezTo>
                      <a:pt x="7625" y="3300"/>
                      <a:pt x="7149" y="2310"/>
                      <a:pt x="6342" y="1687"/>
                    </a:cubicBezTo>
                    <a:cubicBezTo>
                      <a:pt x="6636" y="1540"/>
                      <a:pt x="6636" y="1100"/>
                      <a:pt x="6342" y="954"/>
                    </a:cubicBezTo>
                    <a:lnTo>
                      <a:pt x="6342" y="587"/>
                    </a:lnTo>
                    <a:cubicBezTo>
                      <a:pt x="6342" y="587"/>
                      <a:pt x="6636" y="404"/>
                      <a:pt x="6342" y="220"/>
                    </a:cubicBezTo>
                    <a:lnTo>
                      <a:pt x="6342" y="110"/>
                    </a:lnTo>
                    <a:cubicBezTo>
                      <a:pt x="6342" y="74"/>
                      <a:pt x="6306" y="0"/>
                      <a:pt x="62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7"/>
              <p:cNvSpPr/>
              <p:nvPr/>
            </p:nvSpPr>
            <p:spPr>
              <a:xfrm>
                <a:off x="1408750" y="3269000"/>
                <a:ext cx="153075" cy="29350"/>
              </a:xfrm>
              <a:custGeom>
                <a:rect b="b" l="l" r="r" t="t"/>
                <a:pathLst>
                  <a:path extrusionOk="0" h="1174" w="6123">
                    <a:moveTo>
                      <a:pt x="220" y="0"/>
                    </a:moveTo>
                    <a:lnTo>
                      <a:pt x="0" y="1174"/>
                    </a:lnTo>
                    <a:lnTo>
                      <a:pt x="6123" y="1174"/>
                    </a:lnTo>
                    <a:lnTo>
                      <a:pt x="59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7"/>
              <p:cNvSpPr/>
              <p:nvPr/>
            </p:nvSpPr>
            <p:spPr>
              <a:xfrm>
                <a:off x="1250200" y="3390900"/>
                <a:ext cx="220900" cy="186975"/>
              </a:xfrm>
              <a:custGeom>
                <a:rect b="b" l="l" r="r" t="t"/>
                <a:pathLst>
                  <a:path extrusionOk="0" h="7479" w="8836">
                    <a:moveTo>
                      <a:pt x="7185" y="0"/>
                    </a:moveTo>
                    <a:lnTo>
                      <a:pt x="4363" y="37"/>
                    </a:lnTo>
                    <a:lnTo>
                      <a:pt x="1540" y="37"/>
                    </a:lnTo>
                    <a:cubicBezTo>
                      <a:pt x="1466" y="74"/>
                      <a:pt x="1430" y="110"/>
                      <a:pt x="1430" y="184"/>
                    </a:cubicBezTo>
                    <a:lnTo>
                      <a:pt x="1430" y="294"/>
                    </a:lnTo>
                    <a:cubicBezTo>
                      <a:pt x="1100" y="514"/>
                      <a:pt x="1466" y="697"/>
                      <a:pt x="1466" y="697"/>
                    </a:cubicBezTo>
                    <a:lnTo>
                      <a:pt x="1466" y="1173"/>
                    </a:lnTo>
                    <a:cubicBezTo>
                      <a:pt x="1137" y="1357"/>
                      <a:pt x="1137" y="1797"/>
                      <a:pt x="1466" y="1980"/>
                    </a:cubicBezTo>
                    <a:cubicBezTo>
                      <a:pt x="513" y="2750"/>
                      <a:pt x="0" y="3886"/>
                      <a:pt x="37" y="5059"/>
                    </a:cubicBezTo>
                    <a:cubicBezTo>
                      <a:pt x="37" y="6929"/>
                      <a:pt x="257" y="5976"/>
                      <a:pt x="440" y="7479"/>
                    </a:cubicBezTo>
                    <a:lnTo>
                      <a:pt x="8542" y="7479"/>
                    </a:lnTo>
                    <a:cubicBezTo>
                      <a:pt x="8652" y="6123"/>
                      <a:pt x="8835" y="6892"/>
                      <a:pt x="8762" y="4986"/>
                    </a:cubicBezTo>
                    <a:cubicBezTo>
                      <a:pt x="8762" y="3813"/>
                      <a:pt x="8249" y="2676"/>
                      <a:pt x="7295" y="1943"/>
                    </a:cubicBezTo>
                    <a:cubicBezTo>
                      <a:pt x="7625" y="1760"/>
                      <a:pt x="7625" y="1283"/>
                      <a:pt x="7295" y="1137"/>
                    </a:cubicBezTo>
                    <a:lnTo>
                      <a:pt x="7295" y="660"/>
                    </a:lnTo>
                    <a:cubicBezTo>
                      <a:pt x="7295" y="660"/>
                      <a:pt x="7662" y="440"/>
                      <a:pt x="7332" y="257"/>
                    </a:cubicBezTo>
                    <a:lnTo>
                      <a:pt x="7332" y="147"/>
                    </a:lnTo>
                    <a:cubicBezTo>
                      <a:pt x="7332" y="74"/>
                      <a:pt x="7259" y="0"/>
                      <a:pt x="7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7"/>
              <p:cNvSpPr/>
              <p:nvPr/>
            </p:nvSpPr>
            <p:spPr>
              <a:xfrm>
                <a:off x="1271275" y="3378075"/>
                <a:ext cx="176900" cy="33925"/>
              </a:xfrm>
              <a:custGeom>
                <a:rect b="b" l="l" r="r" t="t"/>
                <a:pathLst>
                  <a:path extrusionOk="0" h="1357" w="7076">
                    <a:moveTo>
                      <a:pt x="257" y="0"/>
                    </a:moveTo>
                    <a:lnTo>
                      <a:pt x="0" y="1356"/>
                    </a:lnTo>
                    <a:lnTo>
                      <a:pt x="7076" y="1356"/>
                    </a:lnTo>
                    <a:lnTo>
                      <a:pt x="68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7"/>
              <p:cNvSpPr/>
              <p:nvPr/>
            </p:nvSpPr>
            <p:spPr>
              <a:xfrm>
                <a:off x="1613125" y="3390900"/>
                <a:ext cx="219975" cy="186975"/>
              </a:xfrm>
              <a:custGeom>
                <a:rect b="b" l="l" r="r" t="t"/>
                <a:pathLst>
                  <a:path extrusionOk="0" h="7479" w="8799">
                    <a:moveTo>
                      <a:pt x="7149" y="0"/>
                    </a:moveTo>
                    <a:lnTo>
                      <a:pt x="4363" y="37"/>
                    </a:lnTo>
                    <a:lnTo>
                      <a:pt x="1540" y="37"/>
                    </a:lnTo>
                    <a:cubicBezTo>
                      <a:pt x="1467" y="74"/>
                      <a:pt x="1394" y="110"/>
                      <a:pt x="1394" y="184"/>
                    </a:cubicBezTo>
                    <a:lnTo>
                      <a:pt x="1394" y="294"/>
                    </a:lnTo>
                    <a:cubicBezTo>
                      <a:pt x="1064" y="514"/>
                      <a:pt x="1430" y="697"/>
                      <a:pt x="1430" y="697"/>
                    </a:cubicBezTo>
                    <a:lnTo>
                      <a:pt x="1430" y="1173"/>
                    </a:lnTo>
                    <a:cubicBezTo>
                      <a:pt x="1100" y="1357"/>
                      <a:pt x="1100" y="1797"/>
                      <a:pt x="1430" y="1980"/>
                    </a:cubicBezTo>
                    <a:cubicBezTo>
                      <a:pt x="514" y="2750"/>
                      <a:pt x="0" y="3886"/>
                      <a:pt x="37" y="5059"/>
                    </a:cubicBezTo>
                    <a:cubicBezTo>
                      <a:pt x="37" y="6929"/>
                      <a:pt x="257" y="5976"/>
                      <a:pt x="404" y="7479"/>
                    </a:cubicBezTo>
                    <a:lnTo>
                      <a:pt x="8506" y="7479"/>
                    </a:lnTo>
                    <a:cubicBezTo>
                      <a:pt x="8652" y="6123"/>
                      <a:pt x="8799" y="6892"/>
                      <a:pt x="8726" y="4986"/>
                    </a:cubicBezTo>
                    <a:cubicBezTo>
                      <a:pt x="8762" y="3813"/>
                      <a:pt x="8212" y="2676"/>
                      <a:pt x="7259" y="1943"/>
                    </a:cubicBezTo>
                    <a:cubicBezTo>
                      <a:pt x="7589" y="1760"/>
                      <a:pt x="7589" y="1283"/>
                      <a:pt x="7259" y="1137"/>
                    </a:cubicBezTo>
                    <a:lnTo>
                      <a:pt x="7259" y="660"/>
                    </a:lnTo>
                    <a:cubicBezTo>
                      <a:pt x="7259" y="660"/>
                      <a:pt x="7626" y="440"/>
                      <a:pt x="7296" y="257"/>
                    </a:cubicBezTo>
                    <a:lnTo>
                      <a:pt x="7296" y="147"/>
                    </a:lnTo>
                    <a:cubicBezTo>
                      <a:pt x="7296" y="74"/>
                      <a:pt x="7223" y="0"/>
                      <a:pt x="7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7"/>
              <p:cNvSpPr/>
              <p:nvPr/>
            </p:nvSpPr>
            <p:spPr>
              <a:xfrm>
                <a:off x="1633300" y="3378075"/>
                <a:ext cx="176900" cy="33925"/>
              </a:xfrm>
              <a:custGeom>
                <a:rect b="b" l="l" r="r" t="t"/>
                <a:pathLst>
                  <a:path extrusionOk="0" h="1357" w="7076">
                    <a:moveTo>
                      <a:pt x="257" y="0"/>
                    </a:moveTo>
                    <a:lnTo>
                      <a:pt x="0" y="1356"/>
                    </a:lnTo>
                    <a:lnTo>
                      <a:pt x="7075" y="1356"/>
                    </a:lnTo>
                    <a:lnTo>
                      <a:pt x="68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7"/>
              <p:cNvSpPr/>
              <p:nvPr/>
            </p:nvSpPr>
            <p:spPr>
              <a:xfrm>
                <a:off x="1503150" y="3337725"/>
                <a:ext cx="199825" cy="240150"/>
              </a:xfrm>
              <a:custGeom>
                <a:rect b="b" l="l" r="r" t="t"/>
                <a:pathLst>
                  <a:path extrusionOk="0" h="9606" w="7993">
                    <a:moveTo>
                      <a:pt x="6489" y="1"/>
                    </a:moveTo>
                    <a:lnTo>
                      <a:pt x="3960" y="38"/>
                    </a:lnTo>
                    <a:lnTo>
                      <a:pt x="1393" y="74"/>
                    </a:lnTo>
                    <a:cubicBezTo>
                      <a:pt x="1320" y="74"/>
                      <a:pt x="1283" y="111"/>
                      <a:pt x="1283" y="184"/>
                    </a:cubicBezTo>
                    <a:lnTo>
                      <a:pt x="1283" y="294"/>
                    </a:lnTo>
                    <a:cubicBezTo>
                      <a:pt x="990" y="441"/>
                      <a:pt x="1320" y="661"/>
                      <a:pt x="1320" y="661"/>
                    </a:cubicBezTo>
                    <a:lnTo>
                      <a:pt x="1320" y="1064"/>
                    </a:lnTo>
                    <a:cubicBezTo>
                      <a:pt x="953" y="1174"/>
                      <a:pt x="953" y="1651"/>
                      <a:pt x="1320" y="1797"/>
                    </a:cubicBezTo>
                    <a:cubicBezTo>
                      <a:pt x="477" y="2494"/>
                      <a:pt x="0" y="3520"/>
                      <a:pt x="37" y="4584"/>
                    </a:cubicBezTo>
                    <a:cubicBezTo>
                      <a:pt x="37" y="6270"/>
                      <a:pt x="1357" y="8250"/>
                      <a:pt x="1503" y="9606"/>
                    </a:cubicBezTo>
                    <a:lnTo>
                      <a:pt x="6306" y="9606"/>
                    </a:lnTo>
                    <a:cubicBezTo>
                      <a:pt x="6452" y="8360"/>
                      <a:pt x="7992" y="6233"/>
                      <a:pt x="7956" y="4510"/>
                    </a:cubicBezTo>
                    <a:cubicBezTo>
                      <a:pt x="7956" y="3447"/>
                      <a:pt x="7479" y="2421"/>
                      <a:pt x="6636" y="1761"/>
                    </a:cubicBezTo>
                    <a:cubicBezTo>
                      <a:pt x="6966" y="1614"/>
                      <a:pt x="6966" y="1137"/>
                      <a:pt x="6636" y="991"/>
                    </a:cubicBezTo>
                    <a:lnTo>
                      <a:pt x="6636" y="588"/>
                    </a:lnTo>
                    <a:cubicBezTo>
                      <a:pt x="6636" y="588"/>
                      <a:pt x="6929" y="404"/>
                      <a:pt x="6636" y="221"/>
                    </a:cubicBezTo>
                    <a:lnTo>
                      <a:pt x="6636" y="111"/>
                    </a:lnTo>
                    <a:cubicBezTo>
                      <a:pt x="6636" y="74"/>
                      <a:pt x="6562" y="1"/>
                      <a:pt x="6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7"/>
              <p:cNvSpPr/>
              <p:nvPr/>
            </p:nvSpPr>
            <p:spPr>
              <a:xfrm>
                <a:off x="1522400" y="3325825"/>
                <a:ext cx="160400" cy="30275"/>
              </a:xfrm>
              <a:custGeom>
                <a:rect b="b" l="l" r="r" t="t"/>
                <a:pathLst>
                  <a:path extrusionOk="0" h="1211" w="6416">
                    <a:moveTo>
                      <a:pt x="257" y="0"/>
                    </a:moveTo>
                    <a:lnTo>
                      <a:pt x="0" y="1210"/>
                    </a:lnTo>
                    <a:lnTo>
                      <a:pt x="6416" y="1210"/>
                    </a:lnTo>
                    <a:lnTo>
                      <a:pt x="61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37"/>
            <p:cNvGrpSpPr/>
            <p:nvPr/>
          </p:nvGrpSpPr>
          <p:grpSpPr>
            <a:xfrm>
              <a:off x="7620410" y="3258750"/>
              <a:ext cx="605526" cy="208200"/>
              <a:chOff x="7138068" y="2592629"/>
              <a:chExt cx="701246" cy="232678"/>
            </a:xfrm>
          </p:grpSpPr>
          <p:sp>
            <p:nvSpPr>
              <p:cNvPr id="2750" name="Google Shape;2750;p37"/>
              <p:cNvSpPr/>
              <p:nvPr/>
            </p:nvSpPr>
            <p:spPr>
              <a:xfrm>
                <a:off x="7185238" y="2709332"/>
                <a:ext cx="653262" cy="115975"/>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7"/>
              <p:cNvSpPr/>
              <p:nvPr/>
            </p:nvSpPr>
            <p:spPr>
              <a:xfrm>
                <a:off x="7185238" y="2702734"/>
                <a:ext cx="351094" cy="122572"/>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7"/>
              <p:cNvSpPr/>
              <p:nvPr/>
            </p:nvSpPr>
            <p:spPr>
              <a:xfrm>
                <a:off x="7565251" y="2721756"/>
                <a:ext cx="273249" cy="92797"/>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7"/>
              <p:cNvSpPr/>
              <p:nvPr/>
            </p:nvSpPr>
            <p:spPr>
              <a:xfrm>
                <a:off x="7599182" y="2737480"/>
                <a:ext cx="239318" cy="10839"/>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7"/>
              <p:cNvSpPr/>
              <p:nvPr/>
            </p:nvSpPr>
            <p:spPr>
              <a:xfrm>
                <a:off x="7675356" y="2776423"/>
                <a:ext cx="163958" cy="9982"/>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7"/>
              <p:cNvSpPr/>
              <p:nvPr/>
            </p:nvSpPr>
            <p:spPr>
              <a:xfrm>
                <a:off x="7138068" y="2592629"/>
                <a:ext cx="653220" cy="116746"/>
              </a:xfrm>
              <a:custGeom>
                <a:rect b="b" l="l" r="r" t="t"/>
                <a:pathLst>
                  <a:path extrusionOk="0" h="2725" w="15247">
                    <a:moveTo>
                      <a:pt x="0" y="0"/>
                    </a:moveTo>
                    <a:lnTo>
                      <a:pt x="0" y="2416"/>
                    </a:lnTo>
                    <a:lnTo>
                      <a:pt x="8194" y="2725"/>
                    </a:lnTo>
                    <a:lnTo>
                      <a:pt x="15247" y="2725"/>
                    </a:lnTo>
                    <a:lnTo>
                      <a:pt x="152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7"/>
              <p:cNvSpPr/>
              <p:nvPr/>
            </p:nvSpPr>
            <p:spPr>
              <a:xfrm>
                <a:off x="7138068" y="2592629"/>
                <a:ext cx="351051" cy="116746"/>
              </a:xfrm>
              <a:custGeom>
                <a:rect b="b" l="l" r="r" t="t"/>
                <a:pathLst>
                  <a:path extrusionOk="0" h="2725" w="8194">
                    <a:moveTo>
                      <a:pt x="0" y="0"/>
                    </a:moveTo>
                    <a:lnTo>
                      <a:pt x="0" y="2570"/>
                    </a:lnTo>
                    <a:lnTo>
                      <a:pt x="8194" y="2725"/>
                    </a:lnTo>
                    <a:lnTo>
                      <a:pt x="81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7"/>
              <p:cNvSpPr/>
              <p:nvPr/>
            </p:nvSpPr>
            <p:spPr>
              <a:xfrm>
                <a:off x="7518038" y="2605053"/>
                <a:ext cx="273249" cy="92754"/>
              </a:xfrm>
              <a:custGeom>
                <a:rect b="b" l="l" r="r" t="t"/>
                <a:pathLst>
                  <a:path extrusionOk="0" h="2165" w="6378">
                    <a:moveTo>
                      <a:pt x="1" y="0"/>
                    </a:moveTo>
                    <a:lnTo>
                      <a:pt x="1" y="2048"/>
                    </a:lnTo>
                    <a:lnTo>
                      <a:pt x="6378" y="2164"/>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7"/>
              <p:cNvSpPr/>
              <p:nvPr/>
            </p:nvSpPr>
            <p:spPr>
              <a:xfrm>
                <a:off x="7551155" y="2621591"/>
                <a:ext cx="240132" cy="9982"/>
              </a:xfrm>
              <a:custGeom>
                <a:rect b="b" l="l" r="r" t="t"/>
                <a:pathLst>
                  <a:path extrusionOk="0" h="233" w="5605">
                    <a:moveTo>
                      <a:pt x="5605" y="1"/>
                    </a:moveTo>
                    <a:lnTo>
                      <a:pt x="1" y="116"/>
                    </a:lnTo>
                    <a:lnTo>
                      <a:pt x="5605" y="232"/>
                    </a:lnTo>
                    <a:lnTo>
                      <a:pt x="56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7"/>
              <p:cNvSpPr/>
              <p:nvPr/>
            </p:nvSpPr>
            <p:spPr>
              <a:xfrm>
                <a:off x="7627329" y="2659678"/>
                <a:ext cx="164815" cy="10796"/>
              </a:xfrm>
              <a:custGeom>
                <a:rect b="b" l="l" r="r" t="t"/>
                <a:pathLst>
                  <a:path extrusionOk="0" h="252" w="3847">
                    <a:moveTo>
                      <a:pt x="3846" y="0"/>
                    </a:moveTo>
                    <a:lnTo>
                      <a:pt x="1" y="20"/>
                    </a:lnTo>
                    <a:lnTo>
                      <a:pt x="3827" y="252"/>
                    </a:lnTo>
                    <a:lnTo>
                      <a:pt x="3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2760" name="Shape 2760"/>
        <p:cNvGrpSpPr/>
        <p:nvPr/>
      </p:nvGrpSpPr>
      <p:grpSpPr>
        <a:xfrm>
          <a:off x="0" y="0"/>
          <a:ext cx="0" cy="0"/>
          <a:chOff x="0" y="0"/>
          <a:chExt cx="0" cy="0"/>
        </a:xfrm>
      </p:grpSpPr>
      <p:sp>
        <p:nvSpPr>
          <p:cNvPr id="2761" name="Google Shape;2761;p38"/>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8"/>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763" name="Google Shape;2763;p38"/>
          <p:cNvGrpSpPr/>
          <p:nvPr/>
        </p:nvGrpSpPr>
        <p:grpSpPr>
          <a:xfrm>
            <a:off x="2936544" y="-329546"/>
            <a:ext cx="2934233" cy="708308"/>
            <a:chOff x="2375925" y="3297600"/>
            <a:chExt cx="735950" cy="177650"/>
          </a:xfrm>
        </p:grpSpPr>
        <p:sp>
          <p:nvSpPr>
            <p:cNvPr id="2764" name="Google Shape;2764;p38"/>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8"/>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8"/>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8"/>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8"/>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8"/>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0" name="Google Shape;2770;p38"/>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8"/>
          <p:cNvSpPr txBox="1"/>
          <p:nvPr>
            <p:ph type="title"/>
          </p:nvPr>
        </p:nvSpPr>
        <p:spPr>
          <a:xfrm>
            <a:off x="2906708" y="2188430"/>
            <a:ext cx="3330600" cy="34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72" name="Google Shape;2772;p38"/>
          <p:cNvSpPr txBox="1"/>
          <p:nvPr>
            <p:ph hasCustomPrompt="1" idx="2" type="title"/>
          </p:nvPr>
        </p:nvSpPr>
        <p:spPr>
          <a:xfrm>
            <a:off x="2906650" y="1185150"/>
            <a:ext cx="33306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73" name="Google Shape;2773;p38"/>
          <p:cNvSpPr txBox="1"/>
          <p:nvPr>
            <p:ph idx="1" type="subTitle"/>
          </p:nvPr>
        </p:nvSpPr>
        <p:spPr>
          <a:xfrm>
            <a:off x="2906738" y="3380898"/>
            <a:ext cx="33306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2774" name="Shape 2774"/>
        <p:cNvGrpSpPr/>
        <p:nvPr/>
      </p:nvGrpSpPr>
      <p:grpSpPr>
        <a:xfrm>
          <a:off x="0" y="0"/>
          <a:ext cx="0" cy="0"/>
          <a:chOff x="0" y="0"/>
          <a:chExt cx="0" cy="0"/>
        </a:xfrm>
      </p:grpSpPr>
      <p:sp>
        <p:nvSpPr>
          <p:cNvPr id="2775" name="Google Shape;2775;p39"/>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9"/>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777" name="Google Shape;2777;p39"/>
          <p:cNvGrpSpPr/>
          <p:nvPr/>
        </p:nvGrpSpPr>
        <p:grpSpPr>
          <a:xfrm>
            <a:off x="2936544" y="-329546"/>
            <a:ext cx="2934233" cy="708308"/>
            <a:chOff x="2375925" y="3297600"/>
            <a:chExt cx="735950" cy="177650"/>
          </a:xfrm>
        </p:grpSpPr>
        <p:sp>
          <p:nvSpPr>
            <p:cNvPr id="2778" name="Google Shape;2778;p39"/>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9"/>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9"/>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9"/>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9"/>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9"/>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4" name="Google Shape;2784;p39"/>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9"/>
          <p:cNvSpPr txBox="1"/>
          <p:nvPr>
            <p:ph type="title"/>
          </p:nvPr>
        </p:nvSpPr>
        <p:spPr>
          <a:xfrm>
            <a:off x="5131175" y="2188425"/>
            <a:ext cx="2849400" cy="34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86" name="Google Shape;2786;p39"/>
          <p:cNvSpPr txBox="1"/>
          <p:nvPr>
            <p:ph hasCustomPrompt="1" idx="2" type="title"/>
          </p:nvPr>
        </p:nvSpPr>
        <p:spPr>
          <a:xfrm>
            <a:off x="5131125" y="1185150"/>
            <a:ext cx="28494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87" name="Google Shape;2787;p39"/>
          <p:cNvSpPr txBox="1"/>
          <p:nvPr>
            <p:ph idx="1" type="subTitle"/>
          </p:nvPr>
        </p:nvSpPr>
        <p:spPr>
          <a:xfrm>
            <a:off x="5131150" y="3380888"/>
            <a:ext cx="28494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788" name="Google Shape;2788;p39"/>
          <p:cNvGrpSpPr/>
          <p:nvPr/>
        </p:nvGrpSpPr>
        <p:grpSpPr>
          <a:xfrm>
            <a:off x="8597288" y="1762300"/>
            <a:ext cx="1123200" cy="2789500"/>
            <a:chOff x="7280950" y="1859275"/>
            <a:chExt cx="1123200" cy="2789500"/>
          </a:xfrm>
        </p:grpSpPr>
        <p:sp>
          <p:nvSpPr>
            <p:cNvPr id="2789" name="Google Shape;2789;p39"/>
            <p:cNvSpPr/>
            <p:nvPr/>
          </p:nvSpPr>
          <p:spPr>
            <a:xfrm>
              <a:off x="7426500" y="4427250"/>
              <a:ext cx="793050" cy="221525"/>
            </a:xfrm>
            <a:custGeom>
              <a:rect b="b" l="l" r="r" t="t"/>
              <a:pathLst>
                <a:path extrusionOk="0" h="8861" w="31722">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9"/>
            <p:cNvSpPr/>
            <p:nvPr/>
          </p:nvSpPr>
          <p:spPr>
            <a:xfrm>
              <a:off x="7448500" y="3988375"/>
              <a:ext cx="719225" cy="576900"/>
            </a:xfrm>
            <a:custGeom>
              <a:rect b="b" l="l" r="r" t="t"/>
              <a:pathLst>
                <a:path extrusionOk="0" h="23076" w="28769">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9"/>
            <p:cNvSpPr/>
            <p:nvPr/>
          </p:nvSpPr>
          <p:spPr>
            <a:xfrm>
              <a:off x="7368975" y="3711475"/>
              <a:ext cx="881125" cy="367325"/>
            </a:xfrm>
            <a:custGeom>
              <a:rect b="b" l="l" r="r" t="t"/>
              <a:pathLst>
                <a:path extrusionOk="0" h="14693" w="35245">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9"/>
            <p:cNvSpPr/>
            <p:nvPr/>
          </p:nvSpPr>
          <p:spPr>
            <a:xfrm>
              <a:off x="7389575" y="3727650"/>
              <a:ext cx="840625" cy="121700"/>
            </a:xfrm>
            <a:custGeom>
              <a:rect b="b" l="l" r="r" t="t"/>
              <a:pathLst>
                <a:path extrusionOk="0" h="4868" w="33625">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9"/>
            <p:cNvSpPr/>
            <p:nvPr/>
          </p:nvSpPr>
          <p:spPr>
            <a:xfrm>
              <a:off x="7443525" y="3781775"/>
              <a:ext cx="734150" cy="67575"/>
            </a:xfrm>
            <a:custGeom>
              <a:rect b="b" l="l" r="r" t="t"/>
              <a:pathLst>
                <a:path extrusionOk="0" h="2703" w="29366">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9"/>
            <p:cNvSpPr/>
            <p:nvPr/>
          </p:nvSpPr>
          <p:spPr>
            <a:xfrm>
              <a:off x="7280950" y="2061108"/>
              <a:ext cx="415350" cy="1746802"/>
            </a:xfrm>
            <a:custGeom>
              <a:rect b="b" l="l" r="r" t="t"/>
              <a:pathLst>
                <a:path extrusionOk="0" h="72943" w="16614">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9"/>
            <p:cNvSpPr/>
            <p:nvPr/>
          </p:nvSpPr>
          <p:spPr>
            <a:xfrm>
              <a:off x="7280950" y="2061108"/>
              <a:ext cx="414650" cy="1746802"/>
            </a:xfrm>
            <a:custGeom>
              <a:rect b="b" l="l" r="r" t="t"/>
              <a:pathLst>
                <a:path extrusionOk="0" h="72943" w="16586">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9"/>
            <p:cNvSpPr/>
            <p:nvPr/>
          </p:nvSpPr>
          <p:spPr>
            <a:xfrm>
              <a:off x="7315025" y="2221037"/>
              <a:ext cx="345775" cy="1517290"/>
            </a:xfrm>
            <a:custGeom>
              <a:rect b="b" l="l" r="r" t="t"/>
              <a:pathLst>
                <a:path extrusionOk="0" h="63359" w="13831">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9"/>
            <p:cNvSpPr/>
            <p:nvPr/>
          </p:nvSpPr>
          <p:spPr>
            <a:xfrm>
              <a:off x="7950450" y="2098510"/>
              <a:ext cx="453700" cy="1738157"/>
            </a:xfrm>
            <a:custGeom>
              <a:rect b="b" l="l" r="r" t="t"/>
              <a:pathLst>
                <a:path extrusionOk="0" h="72582" w="18148">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9"/>
            <p:cNvSpPr/>
            <p:nvPr/>
          </p:nvSpPr>
          <p:spPr>
            <a:xfrm>
              <a:off x="7950450" y="2097840"/>
              <a:ext cx="453700" cy="1738157"/>
            </a:xfrm>
            <a:custGeom>
              <a:rect b="b" l="l" r="r" t="t"/>
              <a:pathLst>
                <a:path extrusionOk="0" h="72582" w="18148">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9"/>
            <p:cNvSpPr/>
            <p:nvPr/>
          </p:nvSpPr>
          <p:spPr>
            <a:xfrm>
              <a:off x="7988075" y="2257074"/>
              <a:ext cx="385550" cy="1509148"/>
            </a:xfrm>
            <a:custGeom>
              <a:rect b="b" l="l" r="r" t="t"/>
              <a:pathLst>
                <a:path extrusionOk="0" h="63019" w="15422">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9"/>
            <p:cNvSpPr/>
            <p:nvPr/>
          </p:nvSpPr>
          <p:spPr>
            <a:xfrm>
              <a:off x="7674275" y="1859969"/>
              <a:ext cx="382000" cy="1989463"/>
            </a:xfrm>
            <a:custGeom>
              <a:rect b="b" l="l" r="r" t="t"/>
              <a:pathLst>
                <a:path extrusionOk="0" h="83076" w="1528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9"/>
            <p:cNvSpPr/>
            <p:nvPr/>
          </p:nvSpPr>
          <p:spPr>
            <a:xfrm>
              <a:off x="7673575" y="1859275"/>
              <a:ext cx="381275" cy="1986541"/>
            </a:xfrm>
            <a:custGeom>
              <a:rect b="b" l="l" r="r" t="t"/>
              <a:pathLst>
                <a:path extrusionOk="0" h="82954" w="15251">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9"/>
            <p:cNvSpPr/>
            <p:nvPr/>
          </p:nvSpPr>
          <p:spPr>
            <a:xfrm>
              <a:off x="7709775" y="2045592"/>
              <a:ext cx="299625" cy="1751927"/>
            </a:xfrm>
            <a:custGeom>
              <a:rect b="b" l="l" r="r" t="t"/>
              <a:pathLst>
                <a:path extrusionOk="0" h="73157" w="11985">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3" name="Google Shape;2803;p39"/>
          <p:cNvGrpSpPr/>
          <p:nvPr/>
        </p:nvGrpSpPr>
        <p:grpSpPr>
          <a:xfrm>
            <a:off x="-1267173" y="2188421"/>
            <a:ext cx="3964445" cy="2462000"/>
            <a:chOff x="-1097486" y="2244471"/>
            <a:chExt cx="3964445" cy="2462000"/>
          </a:xfrm>
        </p:grpSpPr>
        <p:grpSp>
          <p:nvGrpSpPr>
            <p:cNvPr id="2804" name="Google Shape;2804;p39"/>
            <p:cNvGrpSpPr/>
            <p:nvPr/>
          </p:nvGrpSpPr>
          <p:grpSpPr>
            <a:xfrm>
              <a:off x="-1097486" y="3343567"/>
              <a:ext cx="3964445" cy="1362903"/>
              <a:chOff x="-600890" y="3299500"/>
              <a:chExt cx="3491058" cy="1200162"/>
            </a:xfrm>
          </p:grpSpPr>
          <p:sp>
            <p:nvSpPr>
              <p:cNvPr id="2805" name="Google Shape;2805;p39"/>
              <p:cNvSpPr/>
              <p:nvPr/>
            </p:nvSpPr>
            <p:spPr>
              <a:xfrm>
                <a:off x="-600890" y="4241030"/>
                <a:ext cx="3491058" cy="258632"/>
              </a:xfrm>
              <a:custGeom>
                <a:rect b="b" l="l" r="r" t="t"/>
                <a:pathLst>
                  <a:path extrusionOk="0" h="2933" w="37132">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6" name="Google Shape;2806;p39"/>
              <p:cNvGrpSpPr/>
              <p:nvPr/>
            </p:nvGrpSpPr>
            <p:grpSpPr>
              <a:xfrm>
                <a:off x="0" y="3299500"/>
                <a:ext cx="2481000" cy="1029250"/>
                <a:chOff x="497750" y="4415550"/>
                <a:chExt cx="2481000" cy="1029250"/>
              </a:xfrm>
            </p:grpSpPr>
            <p:sp>
              <p:nvSpPr>
                <p:cNvPr id="2807" name="Google Shape;2807;p39"/>
                <p:cNvSpPr/>
                <p:nvPr/>
              </p:nvSpPr>
              <p:spPr>
                <a:xfrm>
                  <a:off x="780025" y="4461375"/>
                  <a:ext cx="717650" cy="812050"/>
                </a:xfrm>
                <a:custGeom>
                  <a:rect b="b" l="l" r="r" t="t"/>
                  <a:pathLst>
                    <a:path extrusionOk="0" fill="none" h="32482" w="28706">
                      <a:moveTo>
                        <a:pt x="4216" y="0"/>
                      </a:moveTo>
                      <a:cubicBezTo>
                        <a:pt x="1907" y="0"/>
                        <a:pt x="0" y="1870"/>
                        <a:pt x="0" y="4216"/>
                      </a:cubicBezTo>
                      <a:lnTo>
                        <a:pt x="0" y="28302"/>
                      </a:lnTo>
                      <a:cubicBezTo>
                        <a:pt x="0" y="30612"/>
                        <a:pt x="1907" y="32481"/>
                        <a:pt x="4216" y="32481"/>
                      </a:cubicBezTo>
                      <a:lnTo>
                        <a:pt x="28705" y="32481"/>
                      </a:lnTo>
                      <a:lnTo>
                        <a:pt x="28705" y="0"/>
                      </a:lnTo>
                      <a:close/>
                    </a:path>
                  </a:pathLst>
                </a:custGeom>
                <a:noFill/>
                <a:ln cap="flat" cmpd="sng" w="11925">
                  <a:solidFill>
                    <a:srgbClr val="81CCB2"/>
                  </a:solidFill>
                  <a:prstDash val="solid"/>
                  <a:miter lim="366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9"/>
                <p:cNvSpPr/>
                <p:nvPr/>
              </p:nvSpPr>
              <p:spPr>
                <a:xfrm>
                  <a:off x="497750" y="4415550"/>
                  <a:ext cx="2244525" cy="903700"/>
                </a:xfrm>
                <a:custGeom>
                  <a:rect b="b" l="l" r="r" t="t"/>
                  <a:pathLst>
                    <a:path extrusionOk="0" h="36148" w="89781">
                      <a:moveTo>
                        <a:pt x="6049" y="0"/>
                      </a:moveTo>
                      <a:cubicBezTo>
                        <a:pt x="2676" y="0"/>
                        <a:pt x="0" y="2677"/>
                        <a:pt x="0" y="6049"/>
                      </a:cubicBezTo>
                      <a:lnTo>
                        <a:pt x="0" y="30135"/>
                      </a:lnTo>
                      <a:cubicBezTo>
                        <a:pt x="0" y="33471"/>
                        <a:pt x="2676" y="36147"/>
                        <a:pt x="6049" y="36147"/>
                      </a:cubicBezTo>
                      <a:lnTo>
                        <a:pt x="83732" y="36147"/>
                      </a:lnTo>
                      <a:cubicBezTo>
                        <a:pt x="87105" y="36147"/>
                        <a:pt x="89781" y="33471"/>
                        <a:pt x="89781" y="30135"/>
                      </a:cubicBezTo>
                      <a:lnTo>
                        <a:pt x="89781" y="6049"/>
                      </a:lnTo>
                      <a:cubicBezTo>
                        <a:pt x="89781" y="2677"/>
                        <a:pt x="87105" y="0"/>
                        <a:pt x="8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9"/>
                <p:cNvSpPr/>
                <p:nvPr/>
              </p:nvSpPr>
              <p:spPr>
                <a:xfrm>
                  <a:off x="2647850" y="5319225"/>
                  <a:ext cx="152175" cy="125575"/>
                </a:xfrm>
                <a:custGeom>
                  <a:rect b="b" l="l" r="r" t="t"/>
                  <a:pathLst>
                    <a:path extrusionOk="0" h="5023" w="6087">
                      <a:moveTo>
                        <a:pt x="1" y="0"/>
                      </a:moveTo>
                      <a:lnTo>
                        <a:pt x="3080" y="5023"/>
                      </a:lnTo>
                      <a:lnTo>
                        <a:pt x="6086" y="5023"/>
                      </a:lnTo>
                      <a:lnTo>
                        <a:pt x="4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9"/>
                <p:cNvSpPr/>
                <p:nvPr/>
              </p:nvSpPr>
              <p:spPr>
                <a:xfrm>
                  <a:off x="2647850" y="5319225"/>
                  <a:ext cx="126500" cy="45850"/>
                </a:xfrm>
                <a:custGeom>
                  <a:rect b="b" l="l" r="r" t="t"/>
                  <a:pathLst>
                    <a:path extrusionOk="0" h="1834" w="5060">
                      <a:moveTo>
                        <a:pt x="1" y="0"/>
                      </a:moveTo>
                      <a:lnTo>
                        <a:pt x="1101" y="1833"/>
                      </a:lnTo>
                      <a:lnTo>
                        <a:pt x="5060" y="1833"/>
                      </a:lnTo>
                      <a:lnTo>
                        <a:pt x="44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9"/>
                <p:cNvSpPr/>
                <p:nvPr/>
              </p:nvSpPr>
              <p:spPr>
                <a:xfrm>
                  <a:off x="913825" y="5319225"/>
                  <a:ext cx="152175" cy="125575"/>
                </a:xfrm>
                <a:custGeom>
                  <a:rect b="b" l="l" r="r" t="t"/>
                  <a:pathLst>
                    <a:path extrusionOk="0" h="5023" w="6087">
                      <a:moveTo>
                        <a:pt x="1614" y="0"/>
                      </a:moveTo>
                      <a:lnTo>
                        <a:pt x="1" y="5023"/>
                      </a:lnTo>
                      <a:lnTo>
                        <a:pt x="3007" y="5023"/>
                      </a:lnTo>
                      <a:lnTo>
                        <a:pt x="60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9"/>
                <p:cNvSpPr/>
                <p:nvPr/>
              </p:nvSpPr>
              <p:spPr>
                <a:xfrm>
                  <a:off x="2411400" y="5319225"/>
                  <a:ext cx="152175" cy="125575"/>
                </a:xfrm>
                <a:custGeom>
                  <a:rect b="b" l="l" r="r" t="t"/>
                  <a:pathLst>
                    <a:path extrusionOk="0" h="5023" w="6087">
                      <a:moveTo>
                        <a:pt x="1" y="0"/>
                      </a:moveTo>
                      <a:lnTo>
                        <a:pt x="3043" y="5023"/>
                      </a:lnTo>
                      <a:lnTo>
                        <a:pt x="6086" y="5023"/>
                      </a:lnTo>
                      <a:lnTo>
                        <a:pt x="44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9"/>
                <p:cNvSpPr/>
                <p:nvPr/>
              </p:nvSpPr>
              <p:spPr>
                <a:xfrm>
                  <a:off x="676450" y="5319225"/>
                  <a:ext cx="152175" cy="125575"/>
                </a:xfrm>
                <a:custGeom>
                  <a:rect b="b" l="l" r="r" t="t"/>
                  <a:pathLst>
                    <a:path extrusionOk="0" h="5023" w="6087">
                      <a:moveTo>
                        <a:pt x="1650" y="0"/>
                      </a:moveTo>
                      <a:lnTo>
                        <a:pt x="1" y="5023"/>
                      </a:lnTo>
                      <a:lnTo>
                        <a:pt x="3044" y="5023"/>
                      </a:lnTo>
                      <a:lnTo>
                        <a:pt x="60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9"/>
                <p:cNvSpPr/>
                <p:nvPr/>
              </p:nvSpPr>
              <p:spPr>
                <a:xfrm>
                  <a:off x="939500" y="5319225"/>
                  <a:ext cx="126500" cy="45850"/>
                </a:xfrm>
                <a:custGeom>
                  <a:rect b="b" l="l" r="r" t="t"/>
                  <a:pathLst>
                    <a:path extrusionOk="0" h="1834" w="5060">
                      <a:moveTo>
                        <a:pt x="587" y="0"/>
                      </a:moveTo>
                      <a:lnTo>
                        <a:pt x="0" y="1833"/>
                      </a:lnTo>
                      <a:lnTo>
                        <a:pt x="3960" y="1833"/>
                      </a:lnTo>
                      <a:lnTo>
                        <a:pt x="50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9"/>
                <p:cNvSpPr/>
                <p:nvPr/>
              </p:nvSpPr>
              <p:spPr>
                <a:xfrm>
                  <a:off x="734200" y="4415550"/>
                  <a:ext cx="2244550" cy="903700"/>
                </a:xfrm>
                <a:custGeom>
                  <a:rect b="b" l="l" r="r" t="t"/>
                  <a:pathLst>
                    <a:path extrusionOk="0" h="36148" w="89782">
                      <a:moveTo>
                        <a:pt x="6049" y="0"/>
                      </a:moveTo>
                      <a:cubicBezTo>
                        <a:pt x="2713" y="0"/>
                        <a:pt x="0" y="2677"/>
                        <a:pt x="0" y="6049"/>
                      </a:cubicBezTo>
                      <a:lnTo>
                        <a:pt x="0" y="30135"/>
                      </a:lnTo>
                      <a:cubicBezTo>
                        <a:pt x="0" y="33471"/>
                        <a:pt x="2713" y="36147"/>
                        <a:pt x="6049" y="36147"/>
                      </a:cubicBezTo>
                      <a:lnTo>
                        <a:pt x="83769" y="36147"/>
                      </a:lnTo>
                      <a:cubicBezTo>
                        <a:pt x="87105" y="36147"/>
                        <a:pt x="89781" y="33471"/>
                        <a:pt x="89781" y="30135"/>
                      </a:cubicBezTo>
                      <a:lnTo>
                        <a:pt x="89781" y="6049"/>
                      </a:lnTo>
                      <a:cubicBezTo>
                        <a:pt x="89781" y="2677"/>
                        <a:pt x="87105" y="0"/>
                        <a:pt x="837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9"/>
                <p:cNvSpPr/>
                <p:nvPr/>
              </p:nvSpPr>
              <p:spPr>
                <a:xfrm>
                  <a:off x="2216175" y="4461375"/>
                  <a:ext cx="717650" cy="812050"/>
                </a:xfrm>
                <a:custGeom>
                  <a:rect b="b" l="l" r="r" t="t"/>
                  <a:pathLst>
                    <a:path extrusionOk="0" h="32482" w="28706">
                      <a:moveTo>
                        <a:pt x="1" y="0"/>
                      </a:moveTo>
                      <a:lnTo>
                        <a:pt x="1" y="32481"/>
                      </a:lnTo>
                      <a:lnTo>
                        <a:pt x="24527" y="32481"/>
                      </a:lnTo>
                      <a:cubicBezTo>
                        <a:pt x="26836" y="32481"/>
                        <a:pt x="28706" y="30612"/>
                        <a:pt x="28706" y="28302"/>
                      </a:cubicBezTo>
                      <a:lnTo>
                        <a:pt x="28706" y="4216"/>
                      </a:lnTo>
                      <a:cubicBezTo>
                        <a:pt x="28706" y="1870"/>
                        <a:pt x="26800" y="0"/>
                        <a:pt x="244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9"/>
                <p:cNvSpPr/>
                <p:nvPr/>
              </p:nvSpPr>
              <p:spPr>
                <a:xfrm>
                  <a:off x="1498550" y="4461375"/>
                  <a:ext cx="717650" cy="812050"/>
                </a:xfrm>
                <a:custGeom>
                  <a:rect b="b" l="l" r="r" t="t"/>
                  <a:pathLst>
                    <a:path extrusionOk="0" h="32482" w="28706">
                      <a:moveTo>
                        <a:pt x="1" y="0"/>
                      </a:moveTo>
                      <a:lnTo>
                        <a:pt x="1" y="32481"/>
                      </a:lnTo>
                      <a:lnTo>
                        <a:pt x="28706" y="32481"/>
                      </a:lnTo>
                      <a:lnTo>
                        <a:pt x="287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9"/>
                <p:cNvSpPr/>
                <p:nvPr/>
              </p:nvSpPr>
              <p:spPr>
                <a:xfrm>
                  <a:off x="2251925" y="4845400"/>
                  <a:ext cx="60525" cy="51925"/>
                </a:xfrm>
                <a:custGeom>
                  <a:rect b="b" l="l" r="r" t="t"/>
                  <a:pathLst>
                    <a:path extrusionOk="0" h="2077" w="2421">
                      <a:moveTo>
                        <a:pt x="1394" y="0"/>
                      </a:moveTo>
                      <a:cubicBezTo>
                        <a:pt x="477" y="0"/>
                        <a:pt x="1" y="1137"/>
                        <a:pt x="661" y="1760"/>
                      </a:cubicBezTo>
                      <a:cubicBezTo>
                        <a:pt x="879" y="1978"/>
                        <a:pt x="1146" y="2076"/>
                        <a:pt x="1405" y="2076"/>
                      </a:cubicBezTo>
                      <a:cubicBezTo>
                        <a:pt x="1928" y="2076"/>
                        <a:pt x="2420" y="1676"/>
                        <a:pt x="2420" y="1063"/>
                      </a:cubicBezTo>
                      <a:cubicBezTo>
                        <a:pt x="2420" y="477"/>
                        <a:pt x="1944" y="0"/>
                        <a:pt x="13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9"/>
                <p:cNvSpPr/>
                <p:nvPr/>
              </p:nvSpPr>
              <p:spPr>
                <a:xfrm>
                  <a:off x="2102550" y="4845400"/>
                  <a:ext cx="60500" cy="52600"/>
                </a:xfrm>
                <a:custGeom>
                  <a:rect b="b" l="l" r="r" t="t"/>
                  <a:pathLst>
                    <a:path extrusionOk="0" h="2104" w="2420">
                      <a:moveTo>
                        <a:pt x="1027" y="0"/>
                      </a:moveTo>
                      <a:cubicBezTo>
                        <a:pt x="477" y="0"/>
                        <a:pt x="0" y="477"/>
                        <a:pt x="0" y="1063"/>
                      </a:cubicBezTo>
                      <a:cubicBezTo>
                        <a:pt x="0" y="1685"/>
                        <a:pt x="505" y="2104"/>
                        <a:pt x="1037" y="2104"/>
                      </a:cubicBezTo>
                      <a:cubicBezTo>
                        <a:pt x="1289" y="2104"/>
                        <a:pt x="1547" y="2009"/>
                        <a:pt x="1760" y="1796"/>
                      </a:cubicBezTo>
                      <a:cubicBezTo>
                        <a:pt x="2420" y="1137"/>
                        <a:pt x="1943" y="0"/>
                        <a:pt x="10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9"/>
                <p:cNvSpPr/>
                <p:nvPr/>
              </p:nvSpPr>
              <p:spPr>
                <a:xfrm>
                  <a:off x="2260175" y="4837150"/>
                  <a:ext cx="60525" cy="51925"/>
                </a:xfrm>
                <a:custGeom>
                  <a:rect b="b" l="l" r="r" t="t"/>
                  <a:pathLst>
                    <a:path extrusionOk="0" h="2077" w="2421">
                      <a:moveTo>
                        <a:pt x="1394" y="0"/>
                      </a:moveTo>
                      <a:cubicBezTo>
                        <a:pt x="477" y="0"/>
                        <a:pt x="1" y="1137"/>
                        <a:pt x="660" y="1760"/>
                      </a:cubicBezTo>
                      <a:cubicBezTo>
                        <a:pt x="879" y="1978"/>
                        <a:pt x="1146" y="2076"/>
                        <a:pt x="1405" y="2076"/>
                      </a:cubicBezTo>
                      <a:cubicBezTo>
                        <a:pt x="1928" y="2076"/>
                        <a:pt x="2420" y="1676"/>
                        <a:pt x="2420" y="1063"/>
                      </a:cubicBezTo>
                      <a:cubicBezTo>
                        <a:pt x="2420" y="477"/>
                        <a:pt x="1944" y="0"/>
                        <a:pt x="13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9"/>
                <p:cNvSpPr/>
                <p:nvPr/>
              </p:nvSpPr>
              <p:spPr>
                <a:xfrm>
                  <a:off x="2110775" y="4837150"/>
                  <a:ext cx="60525" cy="52600"/>
                </a:xfrm>
                <a:custGeom>
                  <a:rect b="b" l="l" r="r" t="t"/>
                  <a:pathLst>
                    <a:path extrusionOk="0" h="2104" w="2421">
                      <a:moveTo>
                        <a:pt x="1027" y="0"/>
                      </a:moveTo>
                      <a:cubicBezTo>
                        <a:pt x="441" y="0"/>
                        <a:pt x="1" y="477"/>
                        <a:pt x="1" y="1063"/>
                      </a:cubicBezTo>
                      <a:cubicBezTo>
                        <a:pt x="1" y="1685"/>
                        <a:pt x="506" y="2104"/>
                        <a:pt x="1038" y="2104"/>
                      </a:cubicBezTo>
                      <a:cubicBezTo>
                        <a:pt x="1290" y="2104"/>
                        <a:pt x="1548" y="2009"/>
                        <a:pt x="1761" y="1797"/>
                      </a:cubicBezTo>
                      <a:cubicBezTo>
                        <a:pt x="2421" y="1137"/>
                        <a:pt x="1944" y="0"/>
                        <a:pt x="10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9"/>
                <p:cNvSpPr/>
                <p:nvPr/>
              </p:nvSpPr>
              <p:spPr>
                <a:xfrm>
                  <a:off x="780025" y="4461375"/>
                  <a:ext cx="717650" cy="271300"/>
                </a:xfrm>
                <a:custGeom>
                  <a:rect b="b" l="l" r="r" t="t"/>
                  <a:pathLst>
                    <a:path extrusionOk="0" h="10852" w="28706">
                      <a:moveTo>
                        <a:pt x="4216" y="0"/>
                      </a:moveTo>
                      <a:cubicBezTo>
                        <a:pt x="1907" y="0"/>
                        <a:pt x="0" y="1870"/>
                        <a:pt x="0" y="4216"/>
                      </a:cubicBezTo>
                      <a:lnTo>
                        <a:pt x="0" y="10852"/>
                      </a:lnTo>
                      <a:lnTo>
                        <a:pt x="28705" y="10852"/>
                      </a:lnTo>
                      <a:lnTo>
                        <a:pt x="28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9"/>
                <p:cNvSpPr/>
                <p:nvPr/>
              </p:nvSpPr>
              <p:spPr>
                <a:xfrm>
                  <a:off x="780025" y="4731750"/>
                  <a:ext cx="717650" cy="271300"/>
                </a:xfrm>
                <a:custGeom>
                  <a:rect b="b" l="l" r="r" t="t"/>
                  <a:pathLst>
                    <a:path extrusionOk="0" h="10852" w="28706">
                      <a:moveTo>
                        <a:pt x="0" y="0"/>
                      </a:moveTo>
                      <a:lnTo>
                        <a:pt x="0" y="10852"/>
                      </a:lnTo>
                      <a:lnTo>
                        <a:pt x="28705" y="10852"/>
                      </a:lnTo>
                      <a:lnTo>
                        <a:pt x="28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9"/>
                <p:cNvSpPr/>
                <p:nvPr/>
              </p:nvSpPr>
              <p:spPr>
                <a:xfrm>
                  <a:off x="780025" y="5003025"/>
                  <a:ext cx="717650" cy="270400"/>
                </a:xfrm>
                <a:custGeom>
                  <a:rect b="b" l="l" r="r" t="t"/>
                  <a:pathLst>
                    <a:path extrusionOk="0" h="10816" w="28706">
                      <a:moveTo>
                        <a:pt x="0" y="1"/>
                      </a:moveTo>
                      <a:lnTo>
                        <a:pt x="0" y="6636"/>
                      </a:lnTo>
                      <a:cubicBezTo>
                        <a:pt x="0" y="8946"/>
                        <a:pt x="1907" y="10815"/>
                        <a:pt x="4216" y="10815"/>
                      </a:cubicBezTo>
                      <a:lnTo>
                        <a:pt x="28705" y="10815"/>
                      </a:lnTo>
                      <a:lnTo>
                        <a:pt x="287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9"/>
                <p:cNvSpPr/>
                <p:nvPr/>
              </p:nvSpPr>
              <p:spPr>
                <a:xfrm>
                  <a:off x="1022900" y="4597025"/>
                  <a:ext cx="209900" cy="22925"/>
                </a:xfrm>
                <a:custGeom>
                  <a:rect b="b" l="l" r="r" t="t"/>
                  <a:pathLst>
                    <a:path extrusionOk="0" h="917" w="8396">
                      <a:moveTo>
                        <a:pt x="440" y="0"/>
                      </a:moveTo>
                      <a:cubicBezTo>
                        <a:pt x="184" y="0"/>
                        <a:pt x="0" y="183"/>
                        <a:pt x="0" y="440"/>
                      </a:cubicBezTo>
                      <a:cubicBezTo>
                        <a:pt x="0" y="697"/>
                        <a:pt x="184" y="917"/>
                        <a:pt x="440" y="917"/>
                      </a:cubicBezTo>
                      <a:lnTo>
                        <a:pt x="7956" y="917"/>
                      </a:lnTo>
                      <a:cubicBezTo>
                        <a:pt x="8176" y="917"/>
                        <a:pt x="8395" y="697"/>
                        <a:pt x="8395" y="440"/>
                      </a:cubicBezTo>
                      <a:cubicBezTo>
                        <a:pt x="8395" y="183"/>
                        <a:pt x="8176" y="0"/>
                        <a:pt x="7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9"/>
                <p:cNvSpPr/>
                <p:nvPr/>
              </p:nvSpPr>
              <p:spPr>
                <a:xfrm>
                  <a:off x="1022900" y="4863725"/>
                  <a:ext cx="209900" cy="22925"/>
                </a:xfrm>
                <a:custGeom>
                  <a:rect b="b" l="l" r="r" t="t"/>
                  <a:pathLst>
                    <a:path extrusionOk="0" h="917" w="8396">
                      <a:moveTo>
                        <a:pt x="440" y="0"/>
                      </a:moveTo>
                      <a:cubicBezTo>
                        <a:pt x="184" y="0"/>
                        <a:pt x="0" y="184"/>
                        <a:pt x="0" y="440"/>
                      </a:cubicBezTo>
                      <a:cubicBezTo>
                        <a:pt x="0" y="697"/>
                        <a:pt x="184" y="917"/>
                        <a:pt x="440" y="917"/>
                      </a:cubicBezTo>
                      <a:lnTo>
                        <a:pt x="7956" y="917"/>
                      </a:lnTo>
                      <a:cubicBezTo>
                        <a:pt x="8176" y="917"/>
                        <a:pt x="8395" y="697"/>
                        <a:pt x="8395" y="440"/>
                      </a:cubicBezTo>
                      <a:cubicBezTo>
                        <a:pt x="8395" y="184"/>
                        <a:pt x="8176" y="0"/>
                        <a:pt x="7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9"/>
                <p:cNvSpPr/>
                <p:nvPr/>
              </p:nvSpPr>
              <p:spPr>
                <a:xfrm>
                  <a:off x="1022900" y="5130425"/>
                  <a:ext cx="209900" cy="22925"/>
                </a:xfrm>
                <a:custGeom>
                  <a:rect b="b" l="l" r="r" t="t"/>
                  <a:pathLst>
                    <a:path extrusionOk="0" h="917" w="8396">
                      <a:moveTo>
                        <a:pt x="440" y="0"/>
                      </a:moveTo>
                      <a:cubicBezTo>
                        <a:pt x="184" y="0"/>
                        <a:pt x="0" y="184"/>
                        <a:pt x="0" y="440"/>
                      </a:cubicBezTo>
                      <a:cubicBezTo>
                        <a:pt x="0" y="697"/>
                        <a:pt x="184" y="917"/>
                        <a:pt x="440" y="917"/>
                      </a:cubicBezTo>
                      <a:lnTo>
                        <a:pt x="7956" y="917"/>
                      </a:lnTo>
                      <a:cubicBezTo>
                        <a:pt x="8176" y="917"/>
                        <a:pt x="8395" y="697"/>
                        <a:pt x="8395" y="440"/>
                      </a:cubicBezTo>
                      <a:cubicBezTo>
                        <a:pt x="8395" y="184"/>
                        <a:pt x="8176" y="0"/>
                        <a:pt x="7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9"/>
                <p:cNvSpPr/>
                <p:nvPr/>
              </p:nvSpPr>
              <p:spPr>
                <a:xfrm>
                  <a:off x="1033900" y="4585100"/>
                  <a:ext cx="210825" cy="22950"/>
                </a:xfrm>
                <a:custGeom>
                  <a:rect b="b" l="l" r="r" t="t"/>
                  <a:pathLst>
                    <a:path extrusionOk="0" h="918" w="8433">
                      <a:moveTo>
                        <a:pt x="477" y="1"/>
                      </a:moveTo>
                      <a:cubicBezTo>
                        <a:pt x="220" y="1"/>
                        <a:pt x="0" y="221"/>
                        <a:pt x="0" y="477"/>
                      </a:cubicBezTo>
                      <a:cubicBezTo>
                        <a:pt x="0" y="734"/>
                        <a:pt x="220" y="917"/>
                        <a:pt x="477" y="917"/>
                      </a:cubicBezTo>
                      <a:lnTo>
                        <a:pt x="7955" y="917"/>
                      </a:lnTo>
                      <a:cubicBezTo>
                        <a:pt x="8212" y="917"/>
                        <a:pt x="8432" y="734"/>
                        <a:pt x="8432" y="477"/>
                      </a:cubicBezTo>
                      <a:cubicBezTo>
                        <a:pt x="8432" y="221"/>
                        <a:pt x="8212" y="1"/>
                        <a:pt x="79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9"/>
                <p:cNvSpPr/>
                <p:nvPr/>
              </p:nvSpPr>
              <p:spPr>
                <a:xfrm>
                  <a:off x="1033900" y="4851800"/>
                  <a:ext cx="210825" cy="22950"/>
                </a:xfrm>
                <a:custGeom>
                  <a:rect b="b" l="l" r="r" t="t"/>
                  <a:pathLst>
                    <a:path extrusionOk="0" h="918" w="8433">
                      <a:moveTo>
                        <a:pt x="477" y="1"/>
                      </a:moveTo>
                      <a:cubicBezTo>
                        <a:pt x="220" y="1"/>
                        <a:pt x="0" y="221"/>
                        <a:pt x="0" y="477"/>
                      </a:cubicBezTo>
                      <a:cubicBezTo>
                        <a:pt x="0" y="734"/>
                        <a:pt x="220" y="917"/>
                        <a:pt x="477" y="917"/>
                      </a:cubicBezTo>
                      <a:lnTo>
                        <a:pt x="7955" y="917"/>
                      </a:lnTo>
                      <a:cubicBezTo>
                        <a:pt x="8212" y="917"/>
                        <a:pt x="8432" y="734"/>
                        <a:pt x="8432" y="477"/>
                      </a:cubicBezTo>
                      <a:cubicBezTo>
                        <a:pt x="8432" y="221"/>
                        <a:pt x="8212" y="1"/>
                        <a:pt x="79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9"/>
                <p:cNvSpPr/>
                <p:nvPr/>
              </p:nvSpPr>
              <p:spPr>
                <a:xfrm>
                  <a:off x="1033900" y="5118500"/>
                  <a:ext cx="210825" cy="22950"/>
                </a:xfrm>
                <a:custGeom>
                  <a:rect b="b" l="l" r="r" t="t"/>
                  <a:pathLst>
                    <a:path extrusionOk="0" h="918" w="8433">
                      <a:moveTo>
                        <a:pt x="477" y="1"/>
                      </a:moveTo>
                      <a:cubicBezTo>
                        <a:pt x="220" y="1"/>
                        <a:pt x="0" y="221"/>
                        <a:pt x="0" y="477"/>
                      </a:cubicBezTo>
                      <a:cubicBezTo>
                        <a:pt x="0" y="697"/>
                        <a:pt x="220" y="917"/>
                        <a:pt x="477" y="917"/>
                      </a:cubicBezTo>
                      <a:lnTo>
                        <a:pt x="7955" y="917"/>
                      </a:lnTo>
                      <a:cubicBezTo>
                        <a:pt x="8212" y="917"/>
                        <a:pt x="8432" y="697"/>
                        <a:pt x="8432" y="477"/>
                      </a:cubicBezTo>
                      <a:cubicBezTo>
                        <a:pt x="8432" y="221"/>
                        <a:pt x="8212" y="1"/>
                        <a:pt x="79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9"/>
                <p:cNvSpPr/>
                <p:nvPr/>
              </p:nvSpPr>
              <p:spPr>
                <a:xfrm>
                  <a:off x="2215275" y="4461375"/>
                  <a:ext cx="25" cy="812050"/>
                </a:xfrm>
                <a:custGeom>
                  <a:rect b="b" l="l" r="r" t="t"/>
                  <a:pathLst>
                    <a:path extrusionOk="0" fill="none" h="32482" w="1">
                      <a:moveTo>
                        <a:pt x="0" y="32481"/>
                      </a:moveTo>
                      <a:lnTo>
                        <a:pt x="0" y="0"/>
                      </a:lnTo>
                    </a:path>
                  </a:pathLst>
                </a:custGeom>
                <a:noFill/>
                <a:ln cap="flat" cmpd="sng" w="11925">
                  <a:solidFill>
                    <a:schemeClr val="accent6"/>
                  </a:solidFill>
                  <a:prstDash val="solid"/>
                  <a:miter lim="366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9"/>
                <p:cNvSpPr/>
                <p:nvPr/>
              </p:nvSpPr>
              <p:spPr>
                <a:xfrm>
                  <a:off x="801100" y="4461375"/>
                  <a:ext cx="2132725" cy="792800"/>
                </a:xfrm>
                <a:custGeom>
                  <a:rect b="b" l="l" r="r" t="t"/>
                  <a:pathLst>
                    <a:path extrusionOk="0" h="31712" w="85309">
                      <a:moveTo>
                        <a:pt x="3373" y="0"/>
                      </a:moveTo>
                      <a:cubicBezTo>
                        <a:pt x="2017" y="0"/>
                        <a:pt x="770" y="660"/>
                        <a:pt x="1" y="1723"/>
                      </a:cubicBezTo>
                      <a:cubicBezTo>
                        <a:pt x="697" y="1210"/>
                        <a:pt x="1577" y="917"/>
                        <a:pt x="2457" y="917"/>
                      </a:cubicBezTo>
                      <a:lnTo>
                        <a:pt x="80836" y="917"/>
                      </a:lnTo>
                      <a:cubicBezTo>
                        <a:pt x="82779" y="917"/>
                        <a:pt x="84392" y="2530"/>
                        <a:pt x="84392" y="4473"/>
                      </a:cubicBezTo>
                      <a:lnTo>
                        <a:pt x="84392" y="29219"/>
                      </a:lnTo>
                      <a:cubicBezTo>
                        <a:pt x="84392" y="30135"/>
                        <a:pt x="84099" y="30978"/>
                        <a:pt x="83586" y="31712"/>
                      </a:cubicBezTo>
                      <a:cubicBezTo>
                        <a:pt x="84649" y="30905"/>
                        <a:pt x="85309" y="29659"/>
                        <a:pt x="85309" y="28302"/>
                      </a:cubicBezTo>
                      <a:lnTo>
                        <a:pt x="85309" y="4216"/>
                      </a:lnTo>
                      <a:cubicBezTo>
                        <a:pt x="85309" y="1870"/>
                        <a:pt x="83403" y="0"/>
                        <a:pt x="81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9"/>
                <p:cNvSpPr/>
                <p:nvPr/>
              </p:nvSpPr>
              <p:spPr>
                <a:xfrm>
                  <a:off x="780025" y="4731750"/>
                  <a:ext cx="717650" cy="25"/>
                </a:xfrm>
                <a:custGeom>
                  <a:rect b="b" l="l" r="r" t="t"/>
                  <a:pathLst>
                    <a:path extrusionOk="0" fill="none" h="1" w="28706">
                      <a:moveTo>
                        <a:pt x="28705" y="0"/>
                      </a:moveTo>
                      <a:lnTo>
                        <a:pt x="0" y="0"/>
                      </a:lnTo>
                    </a:path>
                  </a:pathLst>
                </a:custGeom>
                <a:noFill/>
                <a:ln cap="flat" cmpd="sng" w="11925">
                  <a:solidFill>
                    <a:schemeClr val="accent5"/>
                  </a:solidFill>
                  <a:prstDash val="solid"/>
                  <a:miter lim="366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9"/>
                <p:cNvSpPr/>
                <p:nvPr/>
              </p:nvSpPr>
              <p:spPr>
                <a:xfrm>
                  <a:off x="780025" y="5003025"/>
                  <a:ext cx="717650" cy="25"/>
                </a:xfrm>
                <a:custGeom>
                  <a:rect b="b" l="l" r="r" t="t"/>
                  <a:pathLst>
                    <a:path extrusionOk="0" fill="none" h="1" w="28706">
                      <a:moveTo>
                        <a:pt x="0" y="1"/>
                      </a:moveTo>
                      <a:lnTo>
                        <a:pt x="28705" y="1"/>
                      </a:lnTo>
                    </a:path>
                  </a:pathLst>
                </a:custGeom>
                <a:noFill/>
                <a:ln cap="flat" cmpd="sng" w="11925">
                  <a:solidFill>
                    <a:schemeClr val="accent5"/>
                  </a:solidFill>
                  <a:prstDash val="solid"/>
                  <a:miter lim="366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5" name="Google Shape;2835;p39"/>
            <p:cNvGrpSpPr/>
            <p:nvPr/>
          </p:nvGrpSpPr>
          <p:grpSpPr>
            <a:xfrm>
              <a:off x="131604" y="2244471"/>
              <a:ext cx="1994170" cy="1099090"/>
              <a:chOff x="5327725" y="2554125"/>
              <a:chExt cx="1756050" cy="967850"/>
            </a:xfrm>
          </p:grpSpPr>
          <p:sp>
            <p:nvSpPr>
              <p:cNvPr id="2836" name="Google Shape;2836;p39"/>
              <p:cNvSpPr/>
              <p:nvPr/>
            </p:nvSpPr>
            <p:spPr>
              <a:xfrm>
                <a:off x="5327725" y="2572450"/>
                <a:ext cx="1671725" cy="949525"/>
              </a:xfrm>
              <a:custGeom>
                <a:rect b="b" l="l" r="r" t="t"/>
                <a:pathLst>
                  <a:path extrusionOk="0" h="37981" w="66869">
                    <a:moveTo>
                      <a:pt x="0" y="1"/>
                    </a:moveTo>
                    <a:lnTo>
                      <a:pt x="0" y="34315"/>
                    </a:lnTo>
                    <a:lnTo>
                      <a:pt x="6892" y="34315"/>
                    </a:lnTo>
                    <a:lnTo>
                      <a:pt x="6746" y="35121"/>
                    </a:lnTo>
                    <a:lnTo>
                      <a:pt x="6306" y="37981"/>
                    </a:lnTo>
                    <a:lnTo>
                      <a:pt x="7589" y="37981"/>
                    </a:lnTo>
                    <a:lnTo>
                      <a:pt x="9605" y="34315"/>
                    </a:lnTo>
                    <a:lnTo>
                      <a:pt x="57264" y="34315"/>
                    </a:lnTo>
                    <a:lnTo>
                      <a:pt x="59243" y="37981"/>
                    </a:lnTo>
                    <a:lnTo>
                      <a:pt x="60563" y="37981"/>
                    </a:lnTo>
                    <a:lnTo>
                      <a:pt x="60086" y="35121"/>
                    </a:lnTo>
                    <a:lnTo>
                      <a:pt x="59976" y="34315"/>
                    </a:lnTo>
                    <a:lnTo>
                      <a:pt x="66869" y="34315"/>
                    </a:lnTo>
                    <a:lnTo>
                      <a:pt x="66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9"/>
              <p:cNvSpPr/>
              <p:nvPr/>
            </p:nvSpPr>
            <p:spPr>
              <a:xfrm>
                <a:off x="5540350" y="3414725"/>
                <a:ext cx="88925" cy="107250"/>
              </a:xfrm>
              <a:custGeom>
                <a:rect b="b" l="l" r="r" t="t"/>
                <a:pathLst>
                  <a:path extrusionOk="0" h="4290" w="3557">
                    <a:moveTo>
                      <a:pt x="660" y="0"/>
                    </a:moveTo>
                    <a:lnTo>
                      <a:pt x="0" y="4290"/>
                    </a:lnTo>
                    <a:lnTo>
                      <a:pt x="1320" y="4290"/>
                    </a:lnTo>
                    <a:lnTo>
                      <a:pt x="3557" y="220"/>
                    </a:lnTo>
                    <a:lnTo>
                      <a:pt x="6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9"/>
              <p:cNvSpPr/>
              <p:nvPr/>
            </p:nvSpPr>
            <p:spPr>
              <a:xfrm>
                <a:off x="5551350" y="3414725"/>
                <a:ext cx="77925" cy="33925"/>
              </a:xfrm>
              <a:custGeom>
                <a:rect b="b" l="l" r="r" t="t"/>
                <a:pathLst>
                  <a:path extrusionOk="0" h="1357" w="3117">
                    <a:moveTo>
                      <a:pt x="220" y="0"/>
                    </a:moveTo>
                    <a:lnTo>
                      <a:pt x="0" y="1357"/>
                    </a:lnTo>
                    <a:lnTo>
                      <a:pt x="2457" y="1357"/>
                    </a:lnTo>
                    <a:lnTo>
                      <a:pt x="3117" y="220"/>
                    </a:lnTo>
                    <a:lnTo>
                      <a:pt x="2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9"/>
              <p:cNvSpPr/>
              <p:nvPr/>
            </p:nvSpPr>
            <p:spPr>
              <a:xfrm>
                <a:off x="6834450" y="3414725"/>
                <a:ext cx="88925" cy="107250"/>
              </a:xfrm>
              <a:custGeom>
                <a:rect b="b" l="l" r="r" t="t"/>
                <a:pathLst>
                  <a:path extrusionOk="0" h="4290" w="3557">
                    <a:moveTo>
                      <a:pt x="2860" y="0"/>
                    </a:moveTo>
                    <a:lnTo>
                      <a:pt x="1" y="220"/>
                    </a:lnTo>
                    <a:lnTo>
                      <a:pt x="2237" y="4290"/>
                    </a:lnTo>
                    <a:lnTo>
                      <a:pt x="3557" y="4290"/>
                    </a:lnTo>
                    <a:lnTo>
                      <a:pt x="28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9"/>
              <p:cNvSpPr/>
              <p:nvPr/>
            </p:nvSpPr>
            <p:spPr>
              <a:xfrm>
                <a:off x="6834450" y="3414725"/>
                <a:ext cx="77025" cy="33925"/>
              </a:xfrm>
              <a:custGeom>
                <a:rect b="b" l="l" r="r" t="t"/>
                <a:pathLst>
                  <a:path extrusionOk="0" h="1357" w="3081">
                    <a:moveTo>
                      <a:pt x="2860" y="0"/>
                    </a:moveTo>
                    <a:lnTo>
                      <a:pt x="1" y="220"/>
                    </a:lnTo>
                    <a:lnTo>
                      <a:pt x="624" y="1357"/>
                    </a:lnTo>
                    <a:lnTo>
                      <a:pt x="3080" y="1357"/>
                    </a:lnTo>
                    <a:lnTo>
                      <a:pt x="28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9"/>
              <p:cNvSpPr/>
              <p:nvPr/>
            </p:nvSpPr>
            <p:spPr>
              <a:xfrm>
                <a:off x="5379050" y="2554125"/>
                <a:ext cx="1704725" cy="874375"/>
              </a:xfrm>
              <a:custGeom>
                <a:rect b="b" l="l" r="r" t="t"/>
                <a:pathLst>
                  <a:path extrusionOk="0" h="34975" w="68189">
                    <a:moveTo>
                      <a:pt x="0" y="0"/>
                    </a:moveTo>
                    <a:lnTo>
                      <a:pt x="0" y="34974"/>
                    </a:lnTo>
                    <a:lnTo>
                      <a:pt x="68188" y="34974"/>
                    </a:lnTo>
                    <a:lnTo>
                      <a:pt x="681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9"/>
              <p:cNvSpPr/>
              <p:nvPr/>
            </p:nvSpPr>
            <p:spPr>
              <a:xfrm>
                <a:off x="6209400" y="3409225"/>
                <a:ext cx="44025" cy="11025"/>
              </a:xfrm>
              <a:custGeom>
                <a:rect b="b" l="l" r="r" t="t"/>
                <a:pathLst>
                  <a:path extrusionOk="0" h="441" w="1761">
                    <a:moveTo>
                      <a:pt x="0" y="0"/>
                    </a:moveTo>
                    <a:lnTo>
                      <a:pt x="0" y="440"/>
                    </a:lnTo>
                    <a:lnTo>
                      <a:pt x="1760" y="440"/>
                    </a:lnTo>
                    <a:lnTo>
                      <a:pt x="1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9"/>
              <p:cNvSpPr/>
              <p:nvPr/>
            </p:nvSpPr>
            <p:spPr>
              <a:xfrm>
                <a:off x="5397375" y="2572450"/>
                <a:ext cx="1668075" cy="828550"/>
              </a:xfrm>
              <a:custGeom>
                <a:rect b="b" l="l" r="r" t="t"/>
                <a:pathLst>
                  <a:path extrusionOk="0" h="33142" w="66723">
                    <a:moveTo>
                      <a:pt x="0" y="1"/>
                    </a:moveTo>
                    <a:lnTo>
                      <a:pt x="0" y="33142"/>
                    </a:lnTo>
                    <a:lnTo>
                      <a:pt x="66722" y="33142"/>
                    </a:lnTo>
                    <a:lnTo>
                      <a:pt x="66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9"/>
              <p:cNvSpPr/>
              <p:nvPr/>
            </p:nvSpPr>
            <p:spPr>
              <a:xfrm>
                <a:off x="5404700" y="2578875"/>
                <a:ext cx="1653400" cy="815700"/>
              </a:xfrm>
              <a:custGeom>
                <a:rect b="b" l="l" r="r" t="t"/>
                <a:pathLst>
                  <a:path extrusionOk="0" h="32628" w="66136">
                    <a:moveTo>
                      <a:pt x="1" y="0"/>
                    </a:moveTo>
                    <a:lnTo>
                      <a:pt x="1" y="32628"/>
                    </a:lnTo>
                    <a:lnTo>
                      <a:pt x="66136" y="32628"/>
                    </a:lnTo>
                    <a:lnTo>
                      <a:pt x="661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9"/>
              <p:cNvSpPr/>
              <p:nvPr/>
            </p:nvSpPr>
            <p:spPr>
              <a:xfrm>
                <a:off x="5397375" y="2572450"/>
                <a:ext cx="438125" cy="438125"/>
              </a:xfrm>
              <a:custGeom>
                <a:rect b="b" l="l" r="r" t="t"/>
                <a:pathLst>
                  <a:path extrusionOk="0" h="17525" w="17525">
                    <a:moveTo>
                      <a:pt x="0" y="1"/>
                    </a:moveTo>
                    <a:lnTo>
                      <a:pt x="0" y="17524"/>
                    </a:lnTo>
                    <a:lnTo>
                      <a:pt x="175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9"/>
              <p:cNvSpPr/>
              <p:nvPr/>
            </p:nvSpPr>
            <p:spPr>
              <a:xfrm>
                <a:off x="5397375" y="2571550"/>
                <a:ext cx="1660725" cy="829450"/>
              </a:xfrm>
              <a:custGeom>
                <a:rect b="b" l="l" r="r" t="t"/>
                <a:pathLst>
                  <a:path extrusionOk="0" h="33178" w="66429">
                    <a:moveTo>
                      <a:pt x="66429" y="24196"/>
                    </a:moveTo>
                    <a:lnTo>
                      <a:pt x="57740" y="32884"/>
                    </a:lnTo>
                    <a:lnTo>
                      <a:pt x="66429" y="32884"/>
                    </a:lnTo>
                    <a:lnTo>
                      <a:pt x="66429" y="24196"/>
                    </a:lnTo>
                    <a:close/>
                    <a:moveTo>
                      <a:pt x="66429" y="15031"/>
                    </a:moveTo>
                    <a:lnTo>
                      <a:pt x="48539" y="32921"/>
                    </a:lnTo>
                    <a:lnTo>
                      <a:pt x="51105" y="32921"/>
                    </a:lnTo>
                    <a:lnTo>
                      <a:pt x="66429" y="17560"/>
                    </a:lnTo>
                    <a:lnTo>
                      <a:pt x="66429" y="15031"/>
                    </a:lnTo>
                    <a:close/>
                    <a:moveTo>
                      <a:pt x="49015" y="0"/>
                    </a:moveTo>
                    <a:lnTo>
                      <a:pt x="15838" y="33141"/>
                    </a:lnTo>
                    <a:lnTo>
                      <a:pt x="24013" y="33141"/>
                    </a:lnTo>
                    <a:lnTo>
                      <a:pt x="57154" y="0"/>
                    </a:lnTo>
                    <a:close/>
                    <a:moveTo>
                      <a:pt x="63643" y="0"/>
                    </a:moveTo>
                    <a:cubicBezTo>
                      <a:pt x="52608" y="11071"/>
                      <a:pt x="41537" y="22106"/>
                      <a:pt x="30502" y="33141"/>
                    </a:cubicBezTo>
                    <a:lnTo>
                      <a:pt x="31455" y="33141"/>
                    </a:lnTo>
                    <a:lnTo>
                      <a:pt x="64596" y="0"/>
                    </a:lnTo>
                    <a:close/>
                    <a:moveTo>
                      <a:pt x="32738" y="0"/>
                    </a:moveTo>
                    <a:lnTo>
                      <a:pt x="0" y="32738"/>
                    </a:lnTo>
                    <a:lnTo>
                      <a:pt x="0" y="33178"/>
                    </a:lnTo>
                    <a:lnTo>
                      <a:pt x="11988" y="33178"/>
                    </a:lnTo>
                    <a:lnTo>
                      <a:pt x="451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_1">
    <p:spTree>
      <p:nvGrpSpPr>
        <p:cNvPr id="2847" name="Shape 2847"/>
        <p:cNvGrpSpPr/>
        <p:nvPr/>
      </p:nvGrpSpPr>
      <p:grpSpPr>
        <a:xfrm>
          <a:off x="0" y="0"/>
          <a:ext cx="0" cy="0"/>
          <a:chOff x="0" y="0"/>
          <a:chExt cx="0" cy="0"/>
        </a:xfrm>
      </p:grpSpPr>
      <p:sp>
        <p:nvSpPr>
          <p:cNvPr id="2848" name="Google Shape;2848;p40"/>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0"/>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850" name="Google Shape;2850;p40"/>
          <p:cNvGrpSpPr/>
          <p:nvPr/>
        </p:nvGrpSpPr>
        <p:grpSpPr>
          <a:xfrm>
            <a:off x="2936544" y="-329546"/>
            <a:ext cx="2934233" cy="708308"/>
            <a:chOff x="2375925" y="3297600"/>
            <a:chExt cx="735950" cy="177650"/>
          </a:xfrm>
        </p:grpSpPr>
        <p:sp>
          <p:nvSpPr>
            <p:cNvPr id="2851" name="Google Shape;2851;p40"/>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0"/>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0"/>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0"/>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0"/>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0"/>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7" name="Google Shape;2857;p40"/>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0"/>
          <p:cNvSpPr txBox="1"/>
          <p:nvPr>
            <p:ph type="title"/>
          </p:nvPr>
        </p:nvSpPr>
        <p:spPr>
          <a:xfrm>
            <a:off x="1325679" y="2175505"/>
            <a:ext cx="3067500" cy="34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59" name="Google Shape;2859;p40"/>
          <p:cNvSpPr txBox="1"/>
          <p:nvPr>
            <p:ph hasCustomPrompt="1" idx="2" type="title"/>
          </p:nvPr>
        </p:nvSpPr>
        <p:spPr>
          <a:xfrm>
            <a:off x="1325625" y="1261350"/>
            <a:ext cx="30675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60" name="Google Shape;2860;p40"/>
          <p:cNvSpPr txBox="1"/>
          <p:nvPr>
            <p:ph idx="1" type="subTitle"/>
          </p:nvPr>
        </p:nvSpPr>
        <p:spPr>
          <a:xfrm>
            <a:off x="1325652" y="3380898"/>
            <a:ext cx="30675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8" name="Shape 228"/>
        <p:cNvGrpSpPr/>
        <p:nvPr/>
      </p:nvGrpSpPr>
      <p:grpSpPr>
        <a:xfrm>
          <a:off x="0" y="0"/>
          <a:ext cx="0" cy="0"/>
          <a:chOff x="0" y="0"/>
          <a:chExt cx="0" cy="0"/>
        </a:xfrm>
      </p:grpSpPr>
      <p:sp>
        <p:nvSpPr>
          <p:cNvPr id="229" name="Google Shape;229;p5"/>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32" name="Google Shape;232;p5"/>
          <p:cNvGrpSpPr/>
          <p:nvPr/>
        </p:nvGrpSpPr>
        <p:grpSpPr>
          <a:xfrm>
            <a:off x="2936544" y="-329546"/>
            <a:ext cx="2934233" cy="708308"/>
            <a:chOff x="2375925" y="3297600"/>
            <a:chExt cx="735950" cy="177650"/>
          </a:xfrm>
        </p:grpSpPr>
        <p:sp>
          <p:nvSpPr>
            <p:cNvPr id="233" name="Google Shape;233;p5"/>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5"/>
          <p:cNvSpPr txBox="1"/>
          <p:nvPr>
            <p:ph idx="1" type="subTitle"/>
          </p:nvPr>
        </p:nvSpPr>
        <p:spPr>
          <a:xfrm>
            <a:off x="1360200" y="2765225"/>
            <a:ext cx="2768700" cy="25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240" name="Google Shape;240;p5"/>
          <p:cNvSpPr txBox="1"/>
          <p:nvPr>
            <p:ph idx="2" type="subTitle"/>
          </p:nvPr>
        </p:nvSpPr>
        <p:spPr>
          <a:xfrm>
            <a:off x="5015075" y="2765225"/>
            <a:ext cx="2768700" cy="25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800"/>
              <a:buFont typeface="Balsamiq Sans"/>
              <a:buNone/>
              <a:defRPr b="1" sz="1800">
                <a:solidFill>
                  <a:schemeClr val="lt1"/>
                </a:solidFill>
                <a:latin typeface="Balsamiq Sans"/>
                <a:ea typeface="Balsamiq Sans"/>
                <a:cs typeface="Balsamiq Sans"/>
                <a:sym typeface="Balsamiq Sans"/>
              </a:defRPr>
            </a:lvl1pPr>
            <a:lvl2pPr lvl="1"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2pPr>
            <a:lvl3pPr lvl="2"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3pPr>
            <a:lvl4pPr lvl="3"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4pPr>
            <a:lvl5pPr lvl="4"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5pPr>
            <a:lvl6pPr lvl="5"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6pPr>
            <a:lvl7pPr lvl="6"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7pPr>
            <a:lvl8pPr lvl="7"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8pPr>
            <a:lvl9pPr lvl="8" rtl="0" algn="ctr">
              <a:lnSpc>
                <a:spcPct val="100000"/>
              </a:lnSpc>
              <a:spcBef>
                <a:spcPts val="0"/>
              </a:spcBef>
              <a:spcAft>
                <a:spcPts val="0"/>
              </a:spcAft>
              <a:buClr>
                <a:schemeClr val="lt2"/>
              </a:buClr>
              <a:buSzPts val="1800"/>
              <a:buFont typeface="Balsamiq Sans"/>
              <a:buNone/>
              <a:defRPr b="1" sz="1800">
                <a:solidFill>
                  <a:schemeClr val="lt2"/>
                </a:solidFill>
                <a:latin typeface="Balsamiq Sans"/>
                <a:ea typeface="Balsamiq Sans"/>
                <a:cs typeface="Balsamiq Sans"/>
                <a:sym typeface="Balsamiq Sans"/>
              </a:defRPr>
            </a:lvl9pPr>
          </a:lstStyle>
          <a:p/>
        </p:txBody>
      </p:sp>
      <p:sp>
        <p:nvSpPr>
          <p:cNvPr id="241" name="Google Shape;241;p5"/>
          <p:cNvSpPr txBox="1"/>
          <p:nvPr>
            <p:ph idx="3" type="subTitle"/>
          </p:nvPr>
        </p:nvSpPr>
        <p:spPr>
          <a:xfrm>
            <a:off x="1360200" y="3143800"/>
            <a:ext cx="2768700" cy="92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5"/>
          <p:cNvSpPr txBox="1"/>
          <p:nvPr>
            <p:ph idx="4" type="subTitle"/>
          </p:nvPr>
        </p:nvSpPr>
        <p:spPr>
          <a:xfrm>
            <a:off x="5015075" y="3143800"/>
            <a:ext cx="2768700" cy="92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3" name="Google Shape;243;p5"/>
          <p:cNvGrpSpPr/>
          <p:nvPr/>
        </p:nvGrpSpPr>
        <p:grpSpPr>
          <a:xfrm>
            <a:off x="8020975" y="2170350"/>
            <a:ext cx="974075" cy="2601050"/>
            <a:chOff x="8020975" y="2170350"/>
            <a:chExt cx="974075" cy="2601050"/>
          </a:xfrm>
        </p:grpSpPr>
        <p:sp>
          <p:nvSpPr>
            <p:cNvPr id="244" name="Google Shape;244;p5"/>
            <p:cNvSpPr/>
            <p:nvPr/>
          </p:nvSpPr>
          <p:spPr>
            <a:xfrm>
              <a:off x="8194424" y="4665200"/>
              <a:ext cx="732600" cy="10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5"/>
            <p:cNvGrpSpPr/>
            <p:nvPr/>
          </p:nvGrpSpPr>
          <p:grpSpPr>
            <a:xfrm>
              <a:off x="8020975" y="2170350"/>
              <a:ext cx="974075" cy="2541375"/>
              <a:chOff x="8020975" y="2170350"/>
              <a:chExt cx="974075" cy="2541375"/>
            </a:xfrm>
          </p:grpSpPr>
          <p:sp>
            <p:nvSpPr>
              <p:cNvPr id="246" name="Google Shape;246;p5"/>
              <p:cNvSpPr/>
              <p:nvPr/>
            </p:nvSpPr>
            <p:spPr>
              <a:xfrm>
                <a:off x="8268125" y="4072150"/>
                <a:ext cx="588750" cy="639575"/>
              </a:xfrm>
              <a:custGeom>
                <a:rect b="b" l="l" r="r" t="t"/>
                <a:pathLst>
                  <a:path extrusionOk="0" h="25583" w="23550">
                    <a:moveTo>
                      <a:pt x="20335" y="0"/>
                    </a:moveTo>
                    <a:cubicBezTo>
                      <a:pt x="20207" y="0"/>
                      <a:pt x="20076" y="6"/>
                      <a:pt x="19941" y="16"/>
                    </a:cubicBezTo>
                    <a:cubicBezTo>
                      <a:pt x="19253" y="37"/>
                      <a:pt x="18543" y="120"/>
                      <a:pt x="17855" y="120"/>
                    </a:cubicBezTo>
                    <a:lnTo>
                      <a:pt x="5632" y="120"/>
                    </a:lnTo>
                    <a:cubicBezTo>
                      <a:pt x="5236" y="120"/>
                      <a:pt x="4652" y="162"/>
                      <a:pt x="4256" y="162"/>
                    </a:cubicBezTo>
                    <a:lnTo>
                      <a:pt x="3714" y="162"/>
                    </a:lnTo>
                    <a:cubicBezTo>
                      <a:pt x="3332" y="132"/>
                      <a:pt x="2950" y="112"/>
                      <a:pt x="2560" y="112"/>
                    </a:cubicBezTo>
                    <a:cubicBezTo>
                      <a:pt x="2417" y="112"/>
                      <a:pt x="2274" y="115"/>
                      <a:pt x="2128" y="120"/>
                    </a:cubicBezTo>
                    <a:cubicBezTo>
                      <a:pt x="1398" y="162"/>
                      <a:pt x="731" y="350"/>
                      <a:pt x="376" y="1080"/>
                    </a:cubicBezTo>
                    <a:cubicBezTo>
                      <a:pt x="1" y="1831"/>
                      <a:pt x="189" y="3103"/>
                      <a:pt x="168" y="3916"/>
                    </a:cubicBezTo>
                    <a:cubicBezTo>
                      <a:pt x="168" y="4813"/>
                      <a:pt x="168" y="5731"/>
                      <a:pt x="189" y="6649"/>
                    </a:cubicBezTo>
                    <a:cubicBezTo>
                      <a:pt x="209" y="6774"/>
                      <a:pt x="189" y="6899"/>
                      <a:pt x="209" y="7024"/>
                    </a:cubicBezTo>
                    <a:cubicBezTo>
                      <a:pt x="230" y="7129"/>
                      <a:pt x="230" y="7233"/>
                      <a:pt x="230" y="7337"/>
                    </a:cubicBezTo>
                    <a:cubicBezTo>
                      <a:pt x="355" y="10132"/>
                      <a:pt x="710" y="12927"/>
                      <a:pt x="1294" y="15659"/>
                    </a:cubicBezTo>
                    <a:cubicBezTo>
                      <a:pt x="1586" y="17286"/>
                      <a:pt x="2066" y="18850"/>
                      <a:pt x="2733" y="20352"/>
                    </a:cubicBezTo>
                    <a:cubicBezTo>
                      <a:pt x="3130" y="21228"/>
                      <a:pt x="3651" y="22042"/>
                      <a:pt x="4256" y="22751"/>
                    </a:cubicBezTo>
                    <a:cubicBezTo>
                      <a:pt x="5048" y="23689"/>
                      <a:pt x="6070" y="24399"/>
                      <a:pt x="7218" y="24795"/>
                    </a:cubicBezTo>
                    <a:cubicBezTo>
                      <a:pt x="7718" y="24983"/>
                      <a:pt x="8115" y="25233"/>
                      <a:pt x="8636" y="25316"/>
                    </a:cubicBezTo>
                    <a:cubicBezTo>
                      <a:pt x="9283" y="25462"/>
                      <a:pt x="9950" y="25525"/>
                      <a:pt x="10638" y="25567"/>
                    </a:cubicBezTo>
                    <a:cubicBezTo>
                      <a:pt x="10994" y="25577"/>
                      <a:pt x="11350" y="25583"/>
                      <a:pt x="11706" y="25583"/>
                    </a:cubicBezTo>
                    <a:cubicBezTo>
                      <a:pt x="12728" y="25583"/>
                      <a:pt x="13753" y="25540"/>
                      <a:pt x="14789" y="25462"/>
                    </a:cubicBezTo>
                    <a:cubicBezTo>
                      <a:pt x="16270" y="25358"/>
                      <a:pt x="17417" y="25129"/>
                      <a:pt x="18564" y="24148"/>
                    </a:cubicBezTo>
                    <a:cubicBezTo>
                      <a:pt x="19148" y="23627"/>
                      <a:pt x="19503" y="23043"/>
                      <a:pt x="19920" y="22542"/>
                    </a:cubicBezTo>
                    <a:cubicBezTo>
                      <a:pt x="20629" y="21583"/>
                      <a:pt x="21192" y="20540"/>
                      <a:pt x="21609" y="19414"/>
                    </a:cubicBezTo>
                    <a:cubicBezTo>
                      <a:pt x="22444" y="17224"/>
                      <a:pt x="22840" y="14867"/>
                      <a:pt x="23049" y="12531"/>
                    </a:cubicBezTo>
                    <a:cubicBezTo>
                      <a:pt x="23215" y="10674"/>
                      <a:pt x="23299" y="8818"/>
                      <a:pt x="23278" y="6941"/>
                    </a:cubicBezTo>
                    <a:cubicBezTo>
                      <a:pt x="23278" y="6837"/>
                      <a:pt x="23278" y="6691"/>
                      <a:pt x="23299" y="6565"/>
                    </a:cubicBezTo>
                    <a:cubicBezTo>
                      <a:pt x="23278" y="5835"/>
                      <a:pt x="23257" y="5126"/>
                      <a:pt x="23215" y="4417"/>
                    </a:cubicBezTo>
                    <a:cubicBezTo>
                      <a:pt x="23132" y="2853"/>
                      <a:pt x="23549" y="558"/>
                      <a:pt x="21693" y="141"/>
                    </a:cubicBezTo>
                    <a:cubicBezTo>
                      <a:pt x="21380" y="58"/>
                      <a:pt x="21046" y="16"/>
                      <a:pt x="20713" y="16"/>
                    </a:cubicBezTo>
                    <a:cubicBezTo>
                      <a:pt x="20587" y="6"/>
                      <a:pt x="20462" y="0"/>
                      <a:pt x="203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8237375" y="4072425"/>
                <a:ext cx="642425" cy="206750"/>
              </a:xfrm>
              <a:custGeom>
                <a:rect b="b" l="l" r="r" t="t"/>
                <a:pathLst>
                  <a:path extrusionOk="0" h="8270" w="25697">
                    <a:moveTo>
                      <a:pt x="22248" y="0"/>
                    </a:moveTo>
                    <a:cubicBezTo>
                      <a:pt x="22153" y="0"/>
                      <a:pt x="22058" y="2"/>
                      <a:pt x="21963" y="5"/>
                    </a:cubicBezTo>
                    <a:lnTo>
                      <a:pt x="21943" y="5"/>
                    </a:lnTo>
                    <a:cubicBezTo>
                      <a:pt x="21671" y="26"/>
                      <a:pt x="21421" y="26"/>
                      <a:pt x="21150" y="47"/>
                    </a:cubicBezTo>
                    <a:cubicBezTo>
                      <a:pt x="20608" y="89"/>
                      <a:pt x="20065" y="130"/>
                      <a:pt x="19523" y="130"/>
                    </a:cubicBezTo>
                    <a:lnTo>
                      <a:pt x="6278" y="130"/>
                    </a:lnTo>
                    <a:cubicBezTo>
                      <a:pt x="5903" y="130"/>
                      <a:pt x="5382" y="172"/>
                      <a:pt x="4964" y="172"/>
                    </a:cubicBezTo>
                    <a:lnTo>
                      <a:pt x="4798" y="172"/>
                    </a:lnTo>
                    <a:cubicBezTo>
                      <a:pt x="4718" y="176"/>
                      <a:pt x="4635" y="178"/>
                      <a:pt x="4550" y="178"/>
                    </a:cubicBezTo>
                    <a:cubicBezTo>
                      <a:pt x="4188" y="178"/>
                      <a:pt x="3780" y="147"/>
                      <a:pt x="3358" y="130"/>
                    </a:cubicBezTo>
                    <a:cubicBezTo>
                      <a:pt x="3201" y="124"/>
                      <a:pt x="3042" y="120"/>
                      <a:pt x="2884" y="120"/>
                    </a:cubicBezTo>
                    <a:cubicBezTo>
                      <a:pt x="1949" y="120"/>
                      <a:pt x="1033" y="269"/>
                      <a:pt x="605" y="1090"/>
                    </a:cubicBezTo>
                    <a:cubicBezTo>
                      <a:pt x="209" y="1841"/>
                      <a:pt x="397" y="3113"/>
                      <a:pt x="376" y="3926"/>
                    </a:cubicBezTo>
                    <a:cubicBezTo>
                      <a:pt x="376" y="4844"/>
                      <a:pt x="0" y="6429"/>
                      <a:pt x="1043" y="6867"/>
                    </a:cubicBezTo>
                    <a:cubicBezTo>
                      <a:pt x="1189" y="6909"/>
                      <a:pt x="1314" y="6972"/>
                      <a:pt x="1439" y="7013"/>
                    </a:cubicBezTo>
                    <a:cubicBezTo>
                      <a:pt x="2691" y="7472"/>
                      <a:pt x="4130" y="7639"/>
                      <a:pt x="5402" y="7827"/>
                    </a:cubicBezTo>
                    <a:cubicBezTo>
                      <a:pt x="7694" y="8125"/>
                      <a:pt x="9998" y="8270"/>
                      <a:pt x="12304" y="8270"/>
                    </a:cubicBezTo>
                    <a:cubicBezTo>
                      <a:pt x="13062" y="8270"/>
                      <a:pt x="13821" y="8254"/>
                      <a:pt x="14580" y="8223"/>
                    </a:cubicBezTo>
                    <a:cubicBezTo>
                      <a:pt x="15977" y="8181"/>
                      <a:pt x="17396" y="8077"/>
                      <a:pt x="18772" y="7910"/>
                    </a:cubicBezTo>
                    <a:cubicBezTo>
                      <a:pt x="20086" y="7764"/>
                      <a:pt x="21379" y="7576"/>
                      <a:pt x="22652" y="7305"/>
                    </a:cubicBezTo>
                    <a:cubicBezTo>
                      <a:pt x="23257" y="7201"/>
                      <a:pt x="23924" y="7159"/>
                      <a:pt x="24508" y="6930"/>
                    </a:cubicBezTo>
                    <a:cubicBezTo>
                      <a:pt x="24571" y="6930"/>
                      <a:pt x="24612" y="6909"/>
                      <a:pt x="24654" y="6888"/>
                    </a:cubicBezTo>
                    <a:cubicBezTo>
                      <a:pt x="24883" y="6805"/>
                      <a:pt x="25071" y="6638"/>
                      <a:pt x="25217" y="6450"/>
                    </a:cubicBezTo>
                    <a:cubicBezTo>
                      <a:pt x="25572" y="5908"/>
                      <a:pt x="25363" y="5136"/>
                      <a:pt x="25342" y="4406"/>
                    </a:cubicBezTo>
                    <a:cubicBezTo>
                      <a:pt x="25238" y="2863"/>
                      <a:pt x="25697" y="568"/>
                      <a:pt x="23695" y="151"/>
                    </a:cubicBezTo>
                    <a:cubicBezTo>
                      <a:pt x="23223" y="46"/>
                      <a:pt x="22736" y="0"/>
                      <a:pt x="22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8676425" y="4078800"/>
                <a:ext cx="44875" cy="19825"/>
              </a:xfrm>
              <a:custGeom>
                <a:rect b="b" l="l" r="r" t="t"/>
                <a:pathLst>
                  <a:path extrusionOk="0" h="793" w="1795">
                    <a:moveTo>
                      <a:pt x="1294" y="0"/>
                    </a:moveTo>
                    <a:cubicBezTo>
                      <a:pt x="1210" y="0"/>
                      <a:pt x="1127" y="21"/>
                      <a:pt x="1043" y="21"/>
                    </a:cubicBezTo>
                    <a:lnTo>
                      <a:pt x="772" y="42"/>
                    </a:lnTo>
                    <a:cubicBezTo>
                      <a:pt x="668" y="63"/>
                      <a:pt x="564" y="63"/>
                      <a:pt x="459" y="84"/>
                    </a:cubicBezTo>
                    <a:cubicBezTo>
                      <a:pt x="355" y="105"/>
                      <a:pt x="251" y="167"/>
                      <a:pt x="167" y="209"/>
                    </a:cubicBezTo>
                    <a:cubicBezTo>
                      <a:pt x="63" y="272"/>
                      <a:pt x="0" y="376"/>
                      <a:pt x="21" y="501"/>
                    </a:cubicBezTo>
                    <a:cubicBezTo>
                      <a:pt x="42" y="605"/>
                      <a:pt x="126" y="689"/>
                      <a:pt x="230" y="730"/>
                    </a:cubicBezTo>
                    <a:lnTo>
                      <a:pt x="209" y="730"/>
                    </a:lnTo>
                    <a:cubicBezTo>
                      <a:pt x="313" y="772"/>
                      <a:pt x="418" y="793"/>
                      <a:pt x="543" y="793"/>
                    </a:cubicBezTo>
                    <a:cubicBezTo>
                      <a:pt x="626" y="793"/>
                      <a:pt x="710" y="793"/>
                      <a:pt x="793" y="772"/>
                    </a:cubicBezTo>
                    <a:lnTo>
                      <a:pt x="1064" y="751"/>
                    </a:lnTo>
                    <a:cubicBezTo>
                      <a:pt x="1168" y="751"/>
                      <a:pt x="1294" y="730"/>
                      <a:pt x="1398" y="710"/>
                    </a:cubicBezTo>
                    <a:cubicBezTo>
                      <a:pt x="1794" y="605"/>
                      <a:pt x="1711" y="0"/>
                      <a:pt x="1294"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8283250" y="4052200"/>
                <a:ext cx="557450" cy="84500"/>
              </a:xfrm>
              <a:custGeom>
                <a:rect b="b" l="l" r="r" t="t"/>
                <a:pathLst>
                  <a:path extrusionOk="0" h="3380" w="22298">
                    <a:moveTo>
                      <a:pt x="11160" y="1"/>
                    </a:moveTo>
                    <a:cubicBezTo>
                      <a:pt x="5007" y="1"/>
                      <a:pt x="1" y="752"/>
                      <a:pt x="1" y="1690"/>
                    </a:cubicBezTo>
                    <a:cubicBezTo>
                      <a:pt x="1" y="2629"/>
                      <a:pt x="5007" y="3380"/>
                      <a:pt x="11160" y="3380"/>
                    </a:cubicBezTo>
                    <a:cubicBezTo>
                      <a:pt x="17313" y="3380"/>
                      <a:pt x="22298" y="2629"/>
                      <a:pt x="22298" y="1690"/>
                    </a:cubicBezTo>
                    <a:cubicBezTo>
                      <a:pt x="22298" y="752"/>
                      <a:pt x="17313" y="1"/>
                      <a:pt x="11160" y="1"/>
                    </a:cubicBezTo>
                    <a:close/>
                  </a:path>
                </a:pathLst>
              </a:custGeom>
              <a:solidFill>
                <a:srgbClr val="9965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8283250" y="4051675"/>
                <a:ext cx="557450" cy="84500"/>
              </a:xfrm>
              <a:custGeom>
                <a:rect b="b" l="l" r="r" t="t"/>
                <a:pathLst>
                  <a:path extrusionOk="0" h="3380" w="22298">
                    <a:moveTo>
                      <a:pt x="10555" y="1"/>
                    </a:moveTo>
                    <a:cubicBezTo>
                      <a:pt x="10200" y="1"/>
                      <a:pt x="9866" y="22"/>
                      <a:pt x="9533" y="22"/>
                    </a:cubicBezTo>
                    <a:lnTo>
                      <a:pt x="9366" y="22"/>
                    </a:lnTo>
                    <a:cubicBezTo>
                      <a:pt x="9011" y="22"/>
                      <a:pt x="8636" y="43"/>
                      <a:pt x="8323" y="43"/>
                    </a:cubicBezTo>
                    <a:cubicBezTo>
                      <a:pt x="7989" y="63"/>
                      <a:pt x="7656" y="84"/>
                      <a:pt x="7343" y="105"/>
                    </a:cubicBezTo>
                    <a:cubicBezTo>
                      <a:pt x="6926" y="126"/>
                      <a:pt x="6508" y="147"/>
                      <a:pt x="6112" y="168"/>
                    </a:cubicBezTo>
                    <a:cubicBezTo>
                      <a:pt x="2483" y="460"/>
                      <a:pt x="1" y="1044"/>
                      <a:pt x="1" y="1690"/>
                    </a:cubicBezTo>
                    <a:cubicBezTo>
                      <a:pt x="1" y="2399"/>
                      <a:pt x="2754" y="3004"/>
                      <a:pt x="6696" y="3255"/>
                    </a:cubicBezTo>
                    <a:cubicBezTo>
                      <a:pt x="7092" y="3296"/>
                      <a:pt x="7510" y="3317"/>
                      <a:pt x="7948" y="3338"/>
                    </a:cubicBezTo>
                    <a:lnTo>
                      <a:pt x="8907" y="3359"/>
                    </a:lnTo>
                    <a:lnTo>
                      <a:pt x="9741" y="3380"/>
                    </a:lnTo>
                    <a:lnTo>
                      <a:pt x="13266" y="3380"/>
                    </a:lnTo>
                    <a:cubicBezTo>
                      <a:pt x="18397" y="3234"/>
                      <a:pt x="22298" y="2545"/>
                      <a:pt x="22298" y="1711"/>
                    </a:cubicBezTo>
                    <a:cubicBezTo>
                      <a:pt x="22298" y="898"/>
                      <a:pt x="18460" y="209"/>
                      <a:pt x="13371" y="43"/>
                    </a:cubicBezTo>
                    <a:lnTo>
                      <a:pt x="12891" y="22"/>
                    </a:lnTo>
                    <a:lnTo>
                      <a:pt x="12223" y="1"/>
                    </a:lnTo>
                    <a:close/>
                  </a:path>
                </a:pathLst>
              </a:custGeom>
              <a:solidFill>
                <a:srgbClr val="75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8258750" y="4054425"/>
                <a:ext cx="603325" cy="79675"/>
              </a:xfrm>
              <a:custGeom>
                <a:rect b="b" l="l" r="r" t="t"/>
                <a:pathLst>
                  <a:path extrusionOk="0" h="3187" w="24133">
                    <a:moveTo>
                      <a:pt x="13099" y="0"/>
                    </a:moveTo>
                    <a:cubicBezTo>
                      <a:pt x="13083" y="0"/>
                      <a:pt x="13068" y="6"/>
                      <a:pt x="13057" y="16"/>
                    </a:cubicBezTo>
                    <a:lnTo>
                      <a:pt x="9532" y="16"/>
                    </a:lnTo>
                    <a:cubicBezTo>
                      <a:pt x="9345" y="37"/>
                      <a:pt x="9178" y="37"/>
                      <a:pt x="9011" y="37"/>
                    </a:cubicBezTo>
                    <a:lnTo>
                      <a:pt x="8656" y="37"/>
                    </a:lnTo>
                    <a:lnTo>
                      <a:pt x="8427" y="58"/>
                    </a:lnTo>
                    <a:lnTo>
                      <a:pt x="7885" y="58"/>
                    </a:lnTo>
                    <a:cubicBezTo>
                      <a:pt x="7676" y="58"/>
                      <a:pt x="7447" y="79"/>
                      <a:pt x="7238" y="99"/>
                    </a:cubicBezTo>
                    <a:lnTo>
                      <a:pt x="6612" y="99"/>
                    </a:lnTo>
                    <a:lnTo>
                      <a:pt x="5757" y="162"/>
                    </a:lnTo>
                    <a:lnTo>
                      <a:pt x="5590" y="183"/>
                    </a:lnTo>
                    <a:lnTo>
                      <a:pt x="5444" y="183"/>
                    </a:lnTo>
                    <a:cubicBezTo>
                      <a:pt x="4422" y="287"/>
                      <a:pt x="3525" y="391"/>
                      <a:pt x="2754" y="537"/>
                    </a:cubicBezTo>
                    <a:lnTo>
                      <a:pt x="2608" y="558"/>
                    </a:lnTo>
                    <a:lnTo>
                      <a:pt x="2441" y="579"/>
                    </a:lnTo>
                    <a:cubicBezTo>
                      <a:pt x="918" y="871"/>
                      <a:pt x="0" y="1226"/>
                      <a:pt x="0" y="1622"/>
                    </a:cubicBezTo>
                    <a:cubicBezTo>
                      <a:pt x="0" y="2060"/>
                      <a:pt x="1252" y="2477"/>
                      <a:pt x="3296" y="2769"/>
                    </a:cubicBezTo>
                    <a:lnTo>
                      <a:pt x="3484" y="2811"/>
                    </a:lnTo>
                    <a:lnTo>
                      <a:pt x="3651" y="2832"/>
                    </a:lnTo>
                    <a:cubicBezTo>
                      <a:pt x="3901" y="2853"/>
                      <a:pt x="4151" y="2894"/>
                      <a:pt x="4401" y="2915"/>
                    </a:cubicBezTo>
                    <a:cubicBezTo>
                      <a:pt x="4568" y="2936"/>
                      <a:pt x="4735" y="2957"/>
                      <a:pt x="4902" y="2978"/>
                    </a:cubicBezTo>
                    <a:cubicBezTo>
                      <a:pt x="5403" y="3019"/>
                      <a:pt x="5945" y="3082"/>
                      <a:pt x="6508" y="3124"/>
                    </a:cubicBezTo>
                    <a:lnTo>
                      <a:pt x="6842" y="3124"/>
                    </a:lnTo>
                    <a:lnTo>
                      <a:pt x="7238" y="3145"/>
                    </a:lnTo>
                    <a:cubicBezTo>
                      <a:pt x="7280" y="3155"/>
                      <a:pt x="7332" y="3155"/>
                      <a:pt x="7381" y="3155"/>
                    </a:cubicBezTo>
                    <a:cubicBezTo>
                      <a:pt x="7431" y="3155"/>
                      <a:pt x="7478" y="3155"/>
                      <a:pt x="7509" y="3165"/>
                    </a:cubicBezTo>
                    <a:cubicBezTo>
                      <a:pt x="7551" y="3186"/>
                      <a:pt x="7614" y="3186"/>
                      <a:pt x="7676" y="3186"/>
                    </a:cubicBezTo>
                    <a:lnTo>
                      <a:pt x="14517" y="3186"/>
                    </a:lnTo>
                    <a:cubicBezTo>
                      <a:pt x="14726" y="3186"/>
                      <a:pt x="14955" y="3165"/>
                      <a:pt x="15164" y="3165"/>
                    </a:cubicBezTo>
                    <a:lnTo>
                      <a:pt x="15665" y="3165"/>
                    </a:lnTo>
                    <a:cubicBezTo>
                      <a:pt x="16144" y="3145"/>
                      <a:pt x="16582" y="3124"/>
                      <a:pt x="17020" y="3103"/>
                    </a:cubicBezTo>
                    <a:lnTo>
                      <a:pt x="17145" y="3103"/>
                    </a:lnTo>
                    <a:lnTo>
                      <a:pt x="17312" y="3082"/>
                    </a:lnTo>
                    <a:lnTo>
                      <a:pt x="17855" y="3082"/>
                    </a:lnTo>
                    <a:cubicBezTo>
                      <a:pt x="19169" y="2999"/>
                      <a:pt x="20483" y="2832"/>
                      <a:pt x="21776" y="2602"/>
                    </a:cubicBezTo>
                    <a:cubicBezTo>
                      <a:pt x="21818" y="2602"/>
                      <a:pt x="21880" y="2581"/>
                      <a:pt x="21943" y="2581"/>
                    </a:cubicBezTo>
                    <a:lnTo>
                      <a:pt x="22110" y="2540"/>
                    </a:lnTo>
                    <a:cubicBezTo>
                      <a:pt x="23403" y="2269"/>
                      <a:pt x="24133" y="1956"/>
                      <a:pt x="24133" y="1601"/>
                    </a:cubicBezTo>
                    <a:cubicBezTo>
                      <a:pt x="24133" y="1288"/>
                      <a:pt x="23570" y="1017"/>
                      <a:pt x="22527" y="725"/>
                    </a:cubicBezTo>
                    <a:lnTo>
                      <a:pt x="22381" y="683"/>
                    </a:lnTo>
                    <a:cubicBezTo>
                      <a:pt x="22318" y="663"/>
                      <a:pt x="22276" y="663"/>
                      <a:pt x="22214" y="642"/>
                    </a:cubicBezTo>
                    <a:cubicBezTo>
                      <a:pt x="21004" y="391"/>
                      <a:pt x="19753" y="225"/>
                      <a:pt x="18501" y="120"/>
                    </a:cubicBezTo>
                    <a:lnTo>
                      <a:pt x="18355" y="99"/>
                    </a:lnTo>
                    <a:lnTo>
                      <a:pt x="17813" y="99"/>
                    </a:lnTo>
                    <a:cubicBezTo>
                      <a:pt x="17802" y="110"/>
                      <a:pt x="17787" y="115"/>
                      <a:pt x="17769" y="115"/>
                    </a:cubicBezTo>
                    <a:cubicBezTo>
                      <a:pt x="17750" y="115"/>
                      <a:pt x="17729" y="110"/>
                      <a:pt x="17709" y="99"/>
                    </a:cubicBezTo>
                    <a:lnTo>
                      <a:pt x="17396" y="99"/>
                    </a:lnTo>
                    <a:cubicBezTo>
                      <a:pt x="16916" y="79"/>
                      <a:pt x="16395" y="58"/>
                      <a:pt x="15873" y="16"/>
                    </a:cubicBezTo>
                    <a:lnTo>
                      <a:pt x="13183" y="16"/>
                    </a:lnTo>
                    <a:cubicBezTo>
                      <a:pt x="13172" y="6"/>
                      <a:pt x="13167" y="0"/>
                      <a:pt x="13162" y="0"/>
                    </a:cubicBezTo>
                    <a:cubicBezTo>
                      <a:pt x="13156" y="0"/>
                      <a:pt x="13151" y="6"/>
                      <a:pt x="13141" y="16"/>
                    </a:cubicBezTo>
                    <a:cubicBezTo>
                      <a:pt x="13130" y="6"/>
                      <a:pt x="13115" y="0"/>
                      <a:pt x="130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8336450" y="4072825"/>
                <a:ext cx="543350" cy="638900"/>
              </a:xfrm>
              <a:custGeom>
                <a:rect b="b" l="l" r="r" t="t"/>
                <a:pathLst>
                  <a:path extrusionOk="0" h="25556" w="21734">
                    <a:moveTo>
                      <a:pt x="17708" y="1"/>
                    </a:moveTo>
                    <a:cubicBezTo>
                      <a:pt x="17542" y="1"/>
                      <a:pt x="17375" y="10"/>
                      <a:pt x="17208" y="10"/>
                    </a:cubicBezTo>
                    <a:cubicBezTo>
                      <a:pt x="17208" y="31"/>
                      <a:pt x="17187" y="31"/>
                      <a:pt x="17187" y="52"/>
                    </a:cubicBezTo>
                    <a:cubicBezTo>
                      <a:pt x="16791" y="823"/>
                      <a:pt x="16645" y="1637"/>
                      <a:pt x="16457" y="2638"/>
                    </a:cubicBezTo>
                    <a:cubicBezTo>
                      <a:pt x="16123" y="4453"/>
                      <a:pt x="15560" y="6205"/>
                      <a:pt x="14809" y="7894"/>
                    </a:cubicBezTo>
                    <a:cubicBezTo>
                      <a:pt x="13745" y="10272"/>
                      <a:pt x="12265" y="12441"/>
                      <a:pt x="10450" y="14318"/>
                    </a:cubicBezTo>
                    <a:cubicBezTo>
                      <a:pt x="7592" y="17238"/>
                      <a:pt x="3963" y="19303"/>
                      <a:pt x="0" y="20325"/>
                    </a:cubicBezTo>
                    <a:cubicBezTo>
                      <a:pt x="397" y="21201"/>
                      <a:pt x="918" y="22015"/>
                      <a:pt x="1523" y="22724"/>
                    </a:cubicBezTo>
                    <a:cubicBezTo>
                      <a:pt x="2315" y="23662"/>
                      <a:pt x="3337" y="24372"/>
                      <a:pt x="4485" y="24768"/>
                    </a:cubicBezTo>
                    <a:cubicBezTo>
                      <a:pt x="4985" y="24956"/>
                      <a:pt x="5382" y="25206"/>
                      <a:pt x="5903" y="25289"/>
                    </a:cubicBezTo>
                    <a:cubicBezTo>
                      <a:pt x="6550" y="25435"/>
                      <a:pt x="7217" y="25498"/>
                      <a:pt x="7905" y="25540"/>
                    </a:cubicBezTo>
                    <a:cubicBezTo>
                      <a:pt x="8261" y="25550"/>
                      <a:pt x="8617" y="25556"/>
                      <a:pt x="8973" y="25556"/>
                    </a:cubicBezTo>
                    <a:cubicBezTo>
                      <a:pt x="9995" y="25556"/>
                      <a:pt x="11020" y="25513"/>
                      <a:pt x="12056" y="25435"/>
                    </a:cubicBezTo>
                    <a:cubicBezTo>
                      <a:pt x="13537" y="25331"/>
                      <a:pt x="14684" y="25102"/>
                      <a:pt x="15831" y="24121"/>
                    </a:cubicBezTo>
                    <a:cubicBezTo>
                      <a:pt x="16415" y="23600"/>
                      <a:pt x="16770" y="23016"/>
                      <a:pt x="17187" y="22515"/>
                    </a:cubicBezTo>
                    <a:cubicBezTo>
                      <a:pt x="17896" y="21556"/>
                      <a:pt x="18459" y="20513"/>
                      <a:pt x="18876" y="19387"/>
                    </a:cubicBezTo>
                    <a:cubicBezTo>
                      <a:pt x="19711" y="17176"/>
                      <a:pt x="20107" y="14840"/>
                      <a:pt x="20316" y="12483"/>
                    </a:cubicBezTo>
                    <a:cubicBezTo>
                      <a:pt x="20482" y="10647"/>
                      <a:pt x="20566" y="8770"/>
                      <a:pt x="20545" y="6914"/>
                    </a:cubicBezTo>
                    <a:cubicBezTo>
                      <a:pt x="20608" y="6914"/>
                      <a:pt x="20649" y="6893"/>
                      <a:pt x="20691" y="6872"/>
                    </a:cubicBezTo>
                    <a:cubicBezTo>
                      <a:pt x="20920" y="6789"/>
                      <a:pt x="21108" y="6622"/>
                      <a:pt x="21254" y="6434"/>
                    </a:cubicBezTo>
                    <a:cubicBezTo>
                      <a:pt x="21609" y="5892"/>
                      <a:pt x="21400" y="5120"/>
                      <a:pt x="21358" y="4411"/>
                    </a:cubicBezTo>
                    <a:cubicBezTo>
                      <a:pt x="21275" y="2847"/>
                      <a:pt x="21734" y="573"/>
                      <a:pt x="19732" y="135"/>
                    </a:cubicBezTo>
                    <a:cubicBezTo>
                      <a:pt x="19245" y="48"/>
                      <a:pt x="18758" y="5"/>
                      <a:pt x="18272" y="5"/>
                    </a:cubicBezTo>
                    <a:cubicBezTo>
                      <a:pt x="18174" y="5"/>
                      <a:pt x="18077" y="7"/>
                      <a:pt x="17980" y="10"/>
                    </a:cubicBezTo>
                    <a:lnTo>
                      <a:pt x="17959" y="10"/>
                    </a:lnTo>
                    <a:cubicBezTo>
                      <a:pt x="17875" y="3"/>
                      <a:pt x="17792" y="1"/>
                      <a:pt x="17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8435125" y="4665425"/>
                <a:ext cx="277825" cy="25950"/>
              </a:xfrm>
              <a:custGeom>
                <a:rect b="b" l="l" r="r" t="t"/>
                <a:pathLst>
                  <a:path extrusionOk="0" h="1038" w="11113">
                    <a:moveTo>
                      <a:pt x="10925" y="0"/>
                    </a:moveTo>
                    <a:cubicBezTo>
                      <a:pt x="10716" y="0"/>
                      <a:pt x="10508" y="63"/>
                      <a:pt x="10299" y="146"/>
                    </a:cubicBezTo>
                    <a:cubicBezTo>
                      <a:pt x="10090" y="209"/>
                      <a:pt x="9882" y="250"/>
                      <a:pt x="9673" y="292"/>
                    </a:cubicBezTo>
                    <a:cubicBezTo>
                      <a:pt x="9214" y="396"/>
                      <a:pt x="8776" y="480"/>
                      <a:pt x="8318" y="542"/>
                    </a:cubicBezTo>
                    <a:cubicBezTo>
                      <a:pt x="7661" y="603"/>
                      <a:pt x="7004" y="642"/>
                      <a:pt x="6348" y="642"/>
                    </a:cubicBezTo>
                    <a:cubicBezTo>
                      <a:pt x="6108" y="642"/>
                      <a:pt x="5867" y="637"/>
                      <a:pt x="5627" y="626"/>
                    </a:cubicBezTo>
                    <a:cubicBezTo>
                      <a:pt x="4730" y="605"/>
                      <a:pt x="3854" y="542"/>
                      <a:pt x="2957" y="459"/>
                    </a:cubicBezTo>
                    <a:cubicBezTo>
                      <a:pt x="2019" y="376"/>
                      <a:pt x="1059" y="355"/>
                      <a:pt x="141" y="209"/>
                    </a:cubicBezTo>
                    <a:cubicBezTo>
                      <a:pt x="134" y="207"/>
                      <a:pt x="128" y="207"/>
                      <a:pt x="122" y="207"/>
                    </a:cubicBezTo>
                    <a:cubicBezTo>
                      <a:pt x="32" y="207"/>
                      <a:pt x="1" y="337"/>
                      <a:pt x="79" y="376"/>
                    </a:cubicBezTo>
                    <a:lnTo>
                      <a:pt x="100" y="355"/>
                    </a:lnTo>
                    <a:cubicBezTo>
                      <a:pt x="997" y="605"/>
                      <a:pt x="1914" y="772"/>
                      <a:pt x="2853" y="834"/>
                    </a:cubicBezTo>
                    <a:cubicBezTo>
                      <a:pt x="3791" y="939"/>
                      <a:pt x="4730" y="1001"/>
                      <a:pt x="5689" y="1022"/>
                    </a:cubicBezTo>
                    <a:cubicBezTo>
                      <a:pt x="5919" y="1033"/>
                      <a:pt x="6151" y="1038"/>
                      <a:pt x="6384" y="1038"/>
                    </a:cubicBezTo>
                    <a:cubicBezTo>
                      <a:pt x="7084" y="1038"/>
                      <a:pt x="7796" y="991"/>
                      <a:pt x="8484" y="897"/>
                    </a:cubicBezTo>
                    <a:cubicBezTo>
                      <a:pt x="8943" y="855"/>
                      <a:pt x="9381" y="772"/>
                      <a:pt x="9840" y="668"/>
                    </a:cubicBezTo>
                    <a:cubicBezTo>
                      <a:pt x="10216" y="584"/>
                      <a:pt x="10737" y="522"/>
                      <a:pt x="11029" y="250"/>
                    </a:cubicBezTo>
                    <a:cubicBezTo>
                      <a:pt x="11112" y="146"/>
                      <a:pt x="11050" y="0"/>
                      <a:pt x="109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8300475" y="4293100"/>
                <a:ext cx="21400" cy="78925"/>
              </a:xfrm>
              <a:custGeom>
                <a:rect b="b" l="l" r="r" t="t"/>
                <a:pathLst>
                  <a:path extrusionOk="0" h="3157" w="856">
                    <a:moveTo>
                      <a:pt x="459" y="1"/>
                    </a:moveTo>
                    <a:cubicBezTo>
                      <a:pt x="407" y="1"/>
                      <a:pt x="355" y="22"/>
                      <a:pt x="313" y="63"/>
                    </a:cubicBezTo>
                    <a:lnTo>
                      <a:pt x="271" y="63"/>
                    </a:lnTo>
                    <a:cubicBezTo>
                      <a:pt x="167" y="147"/>
                      <a:pt x="84" y="272"/>
                      <a:pt x="42" y="418"/>
                    </a:cubicBezTo>
                    <a:cubicBezTo>
                      <a:pt x="21" y="564"/>
                      <a:pt x="0" y="710"/>
                      <a:pt x="21" y="877"/>
                    </a:cubicBezTo>
                    <a:lnTo>
                      <a:pt x="21" y="1628"/>
                    </a:lnTo>
                    <a:cubicBezTo>
                      <a:pt x="21" y="1878"/>
                      <a:pt x="42" y="2149"/>
                      <a:pt x="104" y="2420"/>
                    </a:cubicBezTo>
                    <a:cubicBezTo>
                      <a:pt x="125" y="2525"/>
                      <a:pt x="167" y="2650"/>
                      <a:pt x="209" y="2775"/>
                    </a:cubicBezTo>
                    <a:cubicBezTo>
                      <a:pt x="250" y="2900"/>
                      <a:pt x="271" y="3067"/>
                      <a:pt x="417" y="3129"/>
                    </a:cubicBezTo>
                    <a:cubicBezTo>
                      <a:pt x="452" y="3147"/>
                      <a:pt x="490" y="3157"/>
                      <a:pt x="527" y="3157"/>
                    </a:cubicBezTo>
                    <a:cubicBezTo>
                      <a:pt x="580" y="3157"/>
                      <a:pt x="631" y="3137"/>
                      <a:pt x="668" y="3088"/>
                    </a:cubicBezTo>
                    <a:cubicBezTo>
                      <a:pt x="793" y="3004"/>
                      <a:pt x="772" y="2879"/>
                      <a:pt x="793" y="2733"/>
                    </a:cubicBezTo>
                    <a:cubicBezTo>
                      <a:pt x="814" y="2608"/>
                      <a:pt x="834" y="2483"/>
                      <a:pt x="834" y="2358"/>
                    </a:cubicBezTo>
                    <a:cubicBezTo>
                      <a:pt x="855" y="2107"/>
                      <a:pt x="855" y="1836"/>
                      <a:pt x="834" y="1586"/>
                    </a:cubicBezTo>
                    <a:cubicBezTo>
                      <a:pt x="814" y="1315"/>
                      <a:pt x="814" y="1085"/>
                      <a:pt x="814" y="835"/>
                    </a:cubicBezTo>
                    <a:cubicBezTo>
                      <a:pt x="834" y="689"/>
                      <a:pt x="834" y="543"/>
                      <a:pt x="793" y="418"/>
                    </a:cubicBezTo>
                    <a:cubicBezTo>
                      <a:pt x="772" y="293"/>
                      <a:pt x="688" y="168"/>
                      <a:pt x="605" y="63"/>
                    </a:cubicBezTo>
                    <a:cubicBezTo>
                      <a:pt x="563" y="22"/>
                      <a:pt x="511" y="1"/>
                      <a:pt x="4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8306200" y="4392250"/>
                <a:ext cx="72500" cy="193200"/>
              </a:xfrm>
              <a:custGeom>
                <a:rect b="b" l="l" r="r" t="t"/>
                <a:pathLst>
                  <a:path extrusionOk="0" h="7728" w="2900">
                    <a:moveTo>
                      <a:pt x="530" y="1"/>
                    </a:moveTo>
                    <a:cubicBezTo>
                      <a:pt x="432" y="1"/>
                      <a:pt x="331" y="48"/>
                      <a:pt x="272" y="144"/>
                    </a:cubicBezTo>
                    <a:lnTo>
                      <a:pt x="293" y="144"/>
                    </a:lnTo>
                    <a:cubicBezTo>
                      <a:pt x="1" y="707"/>
                      <a:pt x="293" y="1541"/>
                      <a:pt x="376" y="2125"/>
                    </a:cubicBezTo>
                    <a:cubicBezTo>
                      <a:pt x="522" y="2793"/>
                      <a:pt x="668" y="3481"/>
                      <a:pt x="877" y="4148"/>
                    </a:cubicBezTo>
                    <a:cubicBezTo>
                      <a:pt x="1064" y="4795"/>
                      <a:pt x="1294" y="5421"/>
                      <a:pt x="1544" y="6046"/>
                    </a:cubicBezTo>
                    <a:cubicBezTo>
                      <a:pt x="1815" y="6672"/>
                      <a:pt x="2045" y="7298"/>
                      <a:pt x="2629" y="7715"/>
                    </a:cubicBezTo>
                    <a:cubicBezTo>
                      <a:pt x="2650" y="7724"/>
                      <a:pt x="2673" y="7728"/>
                      <a:pt x="2696" y="7728"/>
                    </a:cubicBezTo>
                    <a:cubicBezTo>
                      <a:pt x="2786" y="7728"/>
                      <a:pt x="2879" y="7664"/>
                      <a:pt x="2879" y="7548"/>
                    </a:cubicBezTo>
                    <a:cubicBezTo>
                      <a:pt x="2900" y="6902"/>
                      <a:pt x="2629" y="6338"/>
                      <a:pt x="2378" y="5754"/>
                    </a:cubicBezTo>
                    <a:cubicBezTo>
                      <a:pt x="2149" y="5170"/>
                      <a:pt x="1919" y="4482"/>
                      <a:pt x="1732" y="3836"/>
                    </a:cubicBezTo>
                    <a:cubicBezTo>
                      <a:pt x="1523" y="3189"/>
                      <a:pt x="1377" y="2584"/>
                      <a:pt x="1231" y="1938"/>
                    </a:cubicBezTo>
                    <a:cubicBezTo>
                      <a:pt x="1169" y="1625"/>
                      <a:pt x="1106" y="1312"/>
                      <a:pt x="1064" y="999"/>
                    </a:cubicBezTo>
                    <a:cubicBezTo>
                      <a:pt x="1043" y="686"/>
                      <a:pt x="939" y="352"/>
                      <a:pt x="731" y="81"/>
                    </a:cubicBezTo>
                    <a:cubicBezTo>
                      <a:pt x="677" y="28"/>
                      <a:pt x="604" y="1"/>
                      <a:pt x="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8020975" y="3064075"/>
                <a:ext cx="492775" cy="1072100"/>
              </a:xfrm>
              <a:custGeom>
                <a:rect b="b" l="l" r="r" t="t"/>
                <a:pathLst>
                  <a:path extrusionOk="0" h="42884" w="19711">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8144025" y="2627125"/>
                <a:ext cx="367125" cy="1509050"/>
              </a:xfrm>
              <a:custGeom>
                <a:rect b="b" l="l" r="r" t="t"/>
                <a:pathLst>
                  <a:path extrusionOk="0" h="60362" w="14685">
                    <a:moveTo>
                      <a:pt x="84" y="0"/>
                    </a:moveTo>
                    <a:cubicBezTo>
                      <a:pt x="1336" y="2920"/>
                      <a:pt x="1" y="5903"/>
                      <a:pt x="63" y="8969"/>
                    </a:cubicBezTo>
                    <a:cubicBezTo>
                      <a:pt x="105" y="11847"/>
                      <a:pt x="627" y="14705"/>
                      <a:pt x="1211" y="17520"/>
                    </a:cubicBezTo>
                    <a:cubicBezTo>
                      <a:pt x="1899" y="20858"/>
                      <a:pt x="3442" y="23945"/>
                      <a:pt x="4569" y="27157"/>
                    </a:cubicBezTo>
                    <a:cubicBezTo>
                      <a:pt x="5570" y="30118"/>
                      <a:pt x="6237" y="33164"/>
                      <a:pt x="6905" y="36209"/>
                    </a:cubicBezTo>
                    <a:lnTo>
                      <a:pt x="7134" y="37252"/>
                    </a:lnTo>
                    <a:cubicBezTo>
                      <a:pt x="7176" y="37460"/>
                      <a:pt x="7218" y="37648"/>
                      <a:pt x="7259" y="37857"/>
                    </a:cubicBezTo>
                    <a:cubicBezTo>
                      <a:pt x="7322" y="38086"/>
                      <a:pt x="7364" y="38295"/>
                      <a:pt x="7405" y="38503"/>
                    </a:cubicBezTo>
                    <a:cubicBezTo>
                      <a:pt x="8594" y="43989"/>
                      <a:pt x="9804" y="49495"/>
                      <a:pt x="11014" y="55001"/>
                    </a:cubicBezTo>
                    <a:lnTo>
                      <a:pt x="11222" y="55961"/>
                    </a:lnTo>
                    <a:cubicBezTo>
                      <a:pt x="11306" y="56357"/>
                      <a:pt x="11389" y="56753"/>
                      <a:pt x="11472" y="57150"/>
                    </a:cubicBezTo>
                    <a:cubicBezTo>
                      <a:pt x="11493" y="57191"/>
                      <a:pt x="11493" y="57212"/>
                      <a:pt x="11493" y="57233"/>
                    </a:cubicBezTo>
                    <a:cubicBezTo>
                      <a:pt x="11598" y="57692"/>
                      <a:pt x="11681" y="58130"/>
                      <a:pt x="11785" y="58568"/>
                    </a:cubicBezTo>
                    <a:cubicBezTo>
                      <a:pt x="11910" y="59173"/>
                      <a:pt x="12077" y="59778"/>
                      <a:pt x="12265" y="60362"/>
                    </a:cubicBezTo>
                    <a:lnTo>
                      <a:pt x="14685" y="60362"/>
                    </a:lnTo>
                    <a:cubicBezTo>
                      <a:pt x="14685" y="59235"/>
                      <a:pt x="14539" y="58109"/>
                      <a:pt x="14267" y="57025"/>
                    </a:cubicBezTo>
                    <a:cubicBezTo>
                      <a:pt x="14121" y="56357"/>
                      <a:pt x="13955" y="55711"/>
                      <a:pt x="13767" y="55064"/>
                    </a:cubicBezTo>
                    <a:cubicBezTo>
                      <a:pt x="13621" y="54522"/>
                      <a:pt x="13475" y="54000"/>
                      <a:pt x="13350" y="53479"/>
                    </a:cubicBezTo>
                    <a:cubicBezTo>
                      <a:pt x="13287" y="53228"/>
                      <a:pt x="13225" y="52978"/>
                      <a:pt x="13141" y="52707"/>
                    </a:cubicBezTo>
                    <a:cubicBezTo>
                      <a:pt x="13058" y="52415"/>
                      <a:pt x="12995" y="52123"/>
                      <a:pt x="12933" y="51831"/>
                    </a:cubicBezTo>
                    <a:cubicBezTo>
                      <a:pt x="12912" y="51768"/>
                      <a:pt x="12891" y="51706"/>
                      <a:pt x="12870" y="51643"/>
                    </a:cubicBezTo>
                    <a:cubicBezTo>
                      <a:pt x="12724" y="51122"/>
                      <a:pt x="12599" y="50580"/>
                      <a:pt x="12474" y="50037"/>
                    </a:cubicBezTo>
                    <a:cubicBezTo>
                      <a:pt x="11222" y="45073"/>
                      <a:pt x="10117" y="40088"/>
                      <a:pt x="9157" y="35062"/>
                    </a:cubicBezTo>
                    <a:cubicBezTo>
                      <a:pt x="9136" y="34957"/>
                      <a:pt x="9116" y="34832"/>
                      <a:pt x="9095" y="34749"/>
                    </a:cubicBezTo>
                    <a:cubicBezTo>
                      <a:pt x="9074" y="34665"/>
                      <a:pt x="9053" y="34582"/>
                      <a:pt x="9053" y="34498"/>
                    </a:cubicBezTo>
                    <a:cubicBezTo>
                      <a:pt x="8427" y="31266"/>
                      <a:pt x="7885" y="28033"/>
                      <a:pt x="7384" y="24800"/>
                    </a:cubicBezTo>
                    <a:cubicBezTo>
                      <a:pt x="6967" y="22005"/>
                      <a:pt x="6592" y="19189"/>
                      <a:pt x="5674" y="16519"/>
                    </a:cubicBezTo>
                    <a:cubicBezTo>
                      <a:pt x="5319" y="15518"/>
                      <a:pt x="4902" y="14538"/>
                      <a:pt x="4506" y="13578"/>
                    </a:cubicBezTo>
                    <a:cubicBezTo>
                      <a:pt x="4443" y="13432"/>
                      <a:pt x="4402" y="13307"/>
                      <a:pt x="4339" y="13182"/>
                    </a:cubicBezTo>
                    <a:cubicBezTo>
                      <a:pt x="4297" y="13057"/>
                      <a:pt x="4235" y="12911"/>
                      <a:pt x="4193" y="12786"/>
                    </a:cubicBezTo>
                    <a:cubicBezTo>
                      <a:pt x="3651" y="11534"/>
                      <a:pt x="3192" y="10220"/>
                      <a:pt x="2879" y="8885"/>
                    </a:cubicBezTo>
                    <a:cubicBezTo>
                      <a:pt x="2191" y="5799"/>
                      <a:pt x="1398" y="292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8251975" y="2753825"/>
                <a:ext cx="308725" cy="1382875"/>
              </a:xfrm>
              <a:custGeom>
                <a:rect b="b" l="l" r="r" t="t"/>
                <a:pathLst>
                  <a:path extrusionOk="0" h="55315" w="12349">
                    <a:moveTo>
                      <a:pt x="1273" y="1"/>
                    </a:moveTo>
                    <a:cubicBezTo>
                      <a:pt x="960" y="939"/>
                      <a:pt x="689" y="1919"/>
                      <a:pt x="501" y="2900"/>
                    </a:cubicBezTo>
                    <a:cubicBezTo>
                      <a:pt x="480" y="3046"/>
                      <a:pt x="438" y="3171"/>
                      <a:pt x="417" y="3296"/>
                    </a:cubicBezTo>
                    <a:cubicBezTo>
                      <a:pt x="397" y="3421"/>
                      <a:pt x="376" y="3546"/>
                      <a:pt x="355" y="3671"/>
                    </a:cubicBezTo>
                    <a:cubicBezTo>
                      <a:pt x="125" y="5027"/>
                      <a:pt x="21" y="6383"/>
                      <a:pt x="21" y="7760"/>
                    </a:cubicBezTo>
                    <a:cubicBezTo>
                      <a:pt x="21" y="7906"/>
                      <a:pt x="0" y="8031"/>
                      <a:pt x="21" y="8177"/>
                    </a:cubicBezTo>
                    <a:cubicBezTo>
                      <a:pt x="42" y="8323"/>
                      <a:pt x="42" y="8469"/>
                      <a:pt x="42" y="8615"/>
                    </a:cubicBezTo>
                    <a:cubicBezTo>
                      <a:pt x="84" y="9720"/>
                      <a:pt x="188" y="10805"/>
                      <a:pt x="397" y="11889"/>
                    </a:cubicBezTo>
                    <a:cubicBezTo>
                      <a:pt x="751" y="13933"/>
                      <a:pt x="1398" y="15894"/>
                      <a:pt x="1773" y="17938"/>
                    </a:cubicBezTo>
                    <a:cubicBezTo>
                      <a:pt x="2420" y="21338"/>
                      <a:pt x="2336" y="24842"/>
                      <a:pt x="2733" y="28304"/>
                    </a:cubicBezTo>
                    <a:cubicBezTo>
                      <a:pt x="2962" y="30265"/>
                      <a:pt x="3317" y="32205"/>
                      <a:pt x="3776" y="34144"/>
                    </a:cubicBezTo>
                    <a:cubicBezTo>
                      <a:pt x="3817" y="34374"/>
                      <a:pt x="3880" y="34582"/>
                      <a:pt x="3942" y="34853"/>
                    </a:cubicBezTo>
                    <a:cubicBezTo>
                      <a:pt x="4005" y="35125"/>
                      <a:pt x="4068" y="35417"/>
                      <a:pt x="4130" y="35667"/>
                    </a:cubicBezTo>
                    <a:cubicBezTo>
                      <a:pt x="4464" y="37043"/>
                      <a:pt x="4839" y="38399"/>
                      <a:pt x="5194" y="39755"/>
                    </a:cubicBezTo>
                    <a:cubicBezTo>
                      <a:pt x="5632" y="41403"/>
                      <a:pt x="6195" y="43113"/>
                      <a:pt x="6737" y="44844"/>
                    </a:cubicBezTo>
                    <a:cubicBezTo>
                      <a:pt x="6821" y="45115"/>
                      <a:pt x="6904" y="45386"/>
                      <a:pt x="6967" y="45637"/>
                    </a:cubicBezTo>
                    <a:cubicBezTo>
                      <a:pt x="7071" y="45970"/>
                      <a:pt x="7175" y="46304"/>
                      <a:pt x="7280" y="46638"/>
                    </a:cubicBezTo>
                    <a:cubicBezTo>
                      <a:pt x="7822" y="48411"/>
                      <a:pt x="8239" y="50225"/>
                      <a:pt x="8531" y="52082"/>
                    </a:cubicBezTo>
                    <a:cubicBezTo>
                      <a:pt x="8573" y="52395"/>
                      <a:pt x="8615" y="52707"/>
                      <a:pt x="8656" y="53020"/>
                    </a:cubicBezTo>
                    <a:cubicBezTo>
                      <a:pt x="8677" y="53271"/>
                      <a:pt x="8698" y="53500"/>
                      <a:pt x="8719" y="53709"/>
                    </a:cubicBezTo>
                    <a:lnTo>
                      <a:pt x="8719" y="53917"/>
                    </a:lnTo>
                    <a:lnTo>
                      <a:pt x="8719" y="54480"/>
                    </a:lnTo>
                    <a:cubicBezTo>
                      <a:pt x="8698" y="54751"/>
                      <a:pt x="8677" y="55023"/>
                      <a:pt x="8677" y="55315"/>
                    </a:cubicBezTo>
                    <a:lnTo>
                      <a:pt x="12223" y="55315"/>
                    </a:lnTo>
                    <a:cubicBezTo>
                      <a:pt x="12265" y="55064"/>
                      <a:pt x="12306" y="54793"/>
                      <a:pt x="12306" y="54543"/>
                    </a:cubicBezTo>
                    <a:cubicBezTo>
                      <a:pt x="12348" y="54042"/>
                      <a:pt x="12348" y="53521"/>
                      <a:pt x="12306" y="53083"/>
                    </a:cubicBezTo>
                    <a:cubicBezTo>
                      <a:pt x="12306" y="52728"/>
                      <a:pt x="12285" y="52353"/>
                      <a:pt x="12244" y="51977"/>
                    </a:cubicBezTo>
                    <a:cubicBezTo>
                      <a:pt x="12160" y="51060"/>
                      <a:pt x="12035" y="50121"/>
                      <a:pt x="11868" y="49203"/>
                    </a:cubicBezTo>
                    <a:cubicBezTo>
                      <a:pt x="11639" y="47973"/>
                      <a:pt x="11326" y="46742"/>
                      <a:pt x="10971" y="45532"/>
                    </a:cubicBezTo>
                    <a:cubicBezTo>
                      <a:pt x="10971" y="45470"/>
                      <a:pt x="10951" y="45407"/>
                      <a:pt x="10930" y="45345"/>
                    </a:cubicBezTo>
                    <a:cubicBezTo>
                      <a:pt x="10492" y="43843"/>
                      <a:pt x="10012" y="42341"/>
                      <a:pt x="9532" y="40860"/>
                    </a:cubicBezTo>
                    <a:cubicBezTo>
                      <a:pt x="9449" y="40610"/>
                      <a:pt x="9365" y="40360"/>
                      <a:pt x="9303" y="40130"/>
                    </a:cubicBezTo>
                    <a:cubicBezTo>
                      <a:pt x="9219" y="39838"/>
                      <a:pt x="9115" y="39546"/>
                      <a:pt x="9032" y="39275"/>
                    </a:cubicBezTo>
                    <a:lnTo>
                      <a:pt x="8990" y="39087"/>
                    </a:lnTo>
                    <a:cubicBezTo>
                      <a:pt x="8927" y="38941"/>
                      <a:pt x="8886" y="38795"/>
                      <a:pt x="8844" y="38629"/>
                    </a:cubicBezTo>
                    <a:cubicBezTo>
                      <a:pt x="8823" y="38587"/>
                      <a:pt x="8802" y="38524"/>
                      <a:pt x="8802" y="38483"/>
                    </a:cubicBezTo>
                    <a:cubicBezTo>
                      <a:pt x="8740" y="38274"/>
                      <a:pt x="8677" y="38065"/>
                      <a:pt x="8615" y="37857"/>
                    </a:cubicBezTo>
                    <a:cubicBezTo>
                      <a:pt x="8031" y="35938"/>
                      <a:pt x="7592" y="33957"/>
                      <a:pt x="7342" y="31933"/>
                    </a:cubicBezTo>
                    <a:cubicBezTo>
                      <a:pt x="7238" y="31057"/>
                      <a:pt x="7175" y="30181"/>
                      <a:pt x="7134" y="29284"/>
                    </a:cubicBezTo>
                    <a:cubicBezTo>
                      <a:pt x="7113" y="28826"/>
                      <a:pt x="7113" y="28408"/>
                      <a:pt x="7092" y="27908"/>
                    </a:cubicBezTo>
                    <a:cubicBezTo>
                      <a:pt x="7071" y="27428"/>
                      <a:pt x="7071" y="26928"/>
                      <a:pt x="7071" y="26448"/>
                    </a:cubicBezTo>
                    <a:cubicBezTo>
                      <a:pt x="7050" y="24091"/>
                      <a:pt x="7050" y="21755"/>
                      <a:pt x="6654" y="19461"/>
                    </a:cubicBezTo>
                    <a:cubicBezTo>
                      <a:pt x="6633" y="19335"/>
                      <a:pt x="6612" y="19231"/>
                      <a:pt x="6591" y="19127"/>
                    </a:cubicBezTo>
                    <a:cubicBezTo>
                      <a:pt x="6570" y="18960"/>
                      <a:pt x="6529" y="18772"/>
                      <a:pt x="6487" y="18605"/>
                    </a:cubicBezTo>
                    <a:cubicBezTo>
                      <a:pt x="6445" y="18355"/>
                      <a:pt x="6383" y="18126"/>
                      <a:pt x="6320" y="17875"/>
                    </a:cubicBezTo>
                    <a:cubicBezTo>
                      <a:pt x="6299" y="17813"/>
                      <a:pt x="6278" y="17729"/>
                      <a:pt x="6258" y="17646"/>
                    </a:cubicBezTo>
                    <a:cubicBezTo>
                      <a:pt x="6195" y="17354"/>
                      <a:pt x="6112" y="17041"/>
                      <a:pt x="6028" y="16791"/>
                    </a:cubicBezTo>
                    <a:cubicBezTo>
                      <a:pt x="5945" y="16541"/>
                      <a:pt x="5882" y="16290"/>
                      <a:pt x="5799" y="16040"/>
                    </a:cubicBezTo>
                    <a:cubicBezTo>
                      <a:pt x="4088" y="10680"/>
                      <a:pt x="1022" y="5590"/>
                      <a:pt x="12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8248850" y="2724625"/>
                <a:ext cx="315500" cy="1412075"/>
              </a:xfrm>
              <a:custGeom>
                <a:rect b="b" l="l" r="r" t="t"/>
                <a:pathLst>
                  <a:path extrusionOk="0" h="56483" w="12620">
                    <a:moveTo>
                      <a:pt x="1606" y="1"/>
                    </a:moveTo>
                    <a:lnTo>
                      <a:pt x="1252" y="1043"/>
                    </a:lnTo>
                    <a:cubicBezTo>
                      <a:pt x="1001" y="1815"/>
                      <a:pt x="772" y="2608"/>
                      <a:pt x="584" y="3421"/>
                    </a:cubicBezTo>
                    <a:cubicBezTo>
                      <a:pt x="563" y="3567"/>
                      <a:pt x="522" y="3713"/>
                      <a:pt x="501" y="3859"/>
                    </a:cubicBezTo>
                    <a:cubicBezTo>
                      <a:pt x="459" y="4005"/>
                      <a:pt x="438" y="4109"/>
                      <a:pt x="417" y="4235"/>
                    </a:cubicBezTo>
                    <a:cubicBezTo>
                      <a:pt x="146" y="5632"/>
                      <a:pt x="0" y="7050"/>
                      <a:pt x="0" y="8490"/>
                    </a:cubicBezTo>
                    <a:lnTo>
                      <a:pt x="0" y="8886"/>
                    </a:lnTo>
                    <a:lnTo>
                      <a:pt x="0" y="9303"/>
                    </a:lnTo>
                    <a:cubicBezTo>
                      <a:pt x="21" y="10554"/>
                      <a:pt x="146" y="11806"/>
                      <a:pt x="376" y="13036"/>
                    </a:cubicBezTo>
                    <a:cubicBezTo>
                      <a:pt x="563" y="14079"/>
                      <a:pt x="834" y="15122"/>
                      <a:pt x="1085" y="16144"/>
                    </a:cubicBezTo>
                    <a:cubicBezTo>
                      <a:pt x="1335" y="17104"/>
                      <a:pt x="1564" y="18084"/>
                      <a:pt x="1752" y="19064"/>
                    </a:cubicBezTo>
                    <a:cubicBezTo>
                      <a:pt x="2107" y="21150"/>
                      <a:pt x="2315" y="23236"/>
                      <a:pt x="2399" y="25342"/>
                    </a:cubicBezTo>
                    <a:cubicBezTo>
                      <a:pt x="2482" y="26677"/>
                      <a:pt x="2566" y="28075"/>
                      <a:pt x="2712" y="29430"/>
                    </a:cubicBezTo>
                    <a:cubicBezTo>
                      <a:pt x="2920" y="31182"/>
                      <a:pt x="3212" y="32914"/>
                      <a:pt x="3609" y="34645"/>
                    </a:cubicBezTo>
                    <a:cubicBezTo>
                      <a:pt x="3650" y="34833"/>
                      <a:pt x="3692" y="35041"/>
                      <a:pt x="3734" y="35229"/>
                    </a:cubicBezTo>
                    <a:cubicBezTo>
                      <a:pt x="3734" y="35250"/>
                      <a:pt x="3734" y="35271"/>
                      <a:pt x="3755" y="35312"/>
                    </a:cubicBezTo>
                    <a:cubicBezTo>
                      <a:pt x="3817" y="35542"/>
                      <a:pt x="3859" y="35792"/>
                      <a:pt x="3921" y="36021"/>
                    </a:cubicBezTo>
                    <a:cubicBezTo>
                      <a:pt x="4318" y="37669"/>
                      <a:pt x="4735" y="39296"/>
                      <a:pt x="5173" y="40902"/>
                    </a:cubicBezTo>
                    <a:cubicBezTo>
                      <a:pt x="5527" y="42237"/>
                      <a:pt x="5965" y="43572"/>
                      <a:pt x="6403" y="44990"/>
                    </a:cubicBezTo>
                    <a:cubicBezTo>
                      <a:pt x="6633" y="45720"/>
                      <a:pt x="6862" y="46471"/>
                      <a:pt x="7092" y="47201"/>
                    </a:cubicBezTo>
                    <a:lnTo>
                      <a:pt x="7384" y="48202"/>
                    </a:lnTo>
                    <a:cubicBezTo>
                      <a:pt x="7551" y="48765"/>
                      <a:pt x="7697" y="49349"/>
                      <a:pt x="7843" y="49912"/>
                    </a:cubicBezTo>
                    <a:cubicBezTo>
                      <a:pt x="7843" y="49933"/>
                      <a:pt x="7843" y="49933"/>
                      <a:pt x="7843" y="49933"/>
                    </a:cubicBezTo>
                    <a:cubicBezTo>
                      <a:pt x="8072" y="50809"/>
                      <a:pt x="8260" y="51665"/>
                      <a:pt x="8406" y="52520"/>
                    </a:cubicBezTo>
                    <a:cubicBezTo>
                      <a:pt x="8448" y="52749"/>
                      <a:pt x="8468" y="52958"/>
                      <a:pt x="8510" y="53187"/>
                    </a:cubicBezTo>
                    <a:cubicBezTo>
                      <a:pt x="8552" y="53479"/>
                      <a:pt x="8594" y="53792"/>
                      <a:pt x="8614" y="54063"/>
                    </a:cubicBezTo>
                    <a:cubicBezTo>
                      <a:pt x="8635" y="54355"/>
                      <a:pt x="8656" y="54585"/>
                      <a:pt x="8677" y="54835"/>
                    </a:cubicBezTo>
                    <a:cubicBezTo>
                      <a:pt x="8677" y="54877"/>
                      <a:pt x="8677" y="54939"/>
                      <a:pt x="8677" y="54981"/>
                    </a:cubicBezTo>
                    <a:lnTo>
                      <a:pt x="8677" y="55711"/>
                    </a:lnTo>
                    <a:cubicBezTo>
                      <a:pt x="8677" y="55982"/>
                      <a:pt x="8656" y="56170"/>
                      <a:pt x="8656" y="56420"/>
                    </a:cubicBezTo>
                    <a:lnTo>
                      <a:pt x="8969" y="56420"/>
                    </a:lnTo>
                    <a:lnTo>
                      <a:pt x="8969" y="56107"/>
                    </a:lnTo>
                    <a:cubicBezTo>
                      <a:pt x="8969" y="56003"/>
                      <a:pt x="8969" y="55836"/>
                      <a:pt x="8990" y="55711"/>
                    </a:cubicBezTo>
                    <a:lnTo>
                      <a:pt x="8990" y="55627"/>
                    </a:lnTo>
                    <a:cubicBezTo>
                      <a:pt x="8990" y="55440"/>
                      <a:pt x="8990" y="55252"/>
                      <a:pt x="8990" y="55085"/>
                    </a:cubicBezTo>
                    <a:lnTo>
                      <a:pt x="8990" y="54814"/>
                    </a:lnTo>
                    <a:cubicBezTo>
                      <a:pt x="8969" y="54272"/>
                      <a:pt x="8906" y="53729"/>
                      <a:pt x="8823" y="53166"/>
                    </a:cubicBezTo>
                    <a:cubicBezTo>
                      <a:pt x="8489" y="50914"/>
                      <a:pt x="7843" y="48578"/>
                      <a:pt x="7133" y="46304"/>
                    </a:cubicBezTo>
                    <a:cubicBezTo>
                      <a:pt x="7050" y="46054"/>
                      <a:pt x="6967" y="45762"/>
                      <a:pt x="6862" y="45491"/>
                    </a:cubicBezTo>
                    <a:cubicBezTo>
                      <a:pt x="6800" y="45303"/>
                      <a:pt x="6758" y="45094"/>
                      <a:pt x="6695" y="44907"/>
                    </a:cubicBezTo>
                    <a:cubicBezTo>
                      <a:pt x="6695" y="44865"/>
                      <a:pt x="6675" y="44844"/>
                      <a:pt x="6654" y="44802"/>
                    </a:cubicBezTo>
                    <a:cubicBezTo>
                      <a:pt x="6216" y="43426"/>
                      <a:pt x="5819" y="42112"/>
                      <a:pt x="5465" y="40819"/>
                    </a:cubicBezTo>
                    <a:cubicBezTo>
                      <a:pt x="5194" y="39776"/>
                      <a:pt x="4902" y="38691"/>
                      <a:pt x="4631" y="37627"/>
                    </a:cubicBezTo>
                    <a:lnTo>
                      <a:pt x="4401" y="36710"/>
                    </a:lnTo>
                    <a:cubicBezTo>
                      <a:pt x="4339" y="36459"/>
                      <a:pt x="4276" y="36188"/>
                      <a:pt x="4213" y="35917"/>
                    </a:cubicBezTo>
                    <a:cubicBezTo>
                      <a:pt x="3671" y="33769"/>
                      <a:pt x="3275" y="31600"/>
                      <a:pt x="3025" y="29389"/>
                    </a:cubicBezTo>
                    <a:cubicBezTo>
                      <a:pt x="2858" y="28054"/>
                      <a:pt x="2774" y="26677"/>
                      <a:pt x="2691" y="25342"/>
                    </a:cubicBezTo>
                    <a:cubicBezTo>
                      <a:pt x="2566" y="23257"/>
                      <a:pt x="2441" y="21108"/>
                      <a:pt x="2044" y="19023"/>
                    </a:cubicBezTo>
                    <a:cubicBezTo>
                      <a:pt x="1877" y="18021"/>
                      <a:pt x="1627" y="17041"/>
                      <a:pt x="1377" y="16082"/>
                    </a:cubicBezTo>
                    <a:cubicBezTo>
                      <a:pt x="1126" y="15060"/>
                      <a:pt x="855" y="14017"/>
                      <a:pt x="668" y="12995"/>
                    </a:cubicBezTo>
                    <a:cubicBezTo>
                      <a:pt x="501" y="12035"/>
                      <a:pt x="396" y="11097"/>
                      <a:pt x="334" y="10137"/>
                    </a:cubicBezTo>
                    <a:cubicBezTo>
                      <a:pt x="334" y="9991"/>
                      <a:pt x="334" y="9845"/>
                      <a:pt x="313" y="9678"/>
                    </a:cubicBezTo>
                    <a:cubicBezTo>
                      <a:pt x="313" y="9532"/>
                      <a:pt x="313" y="9386"/>
                      <a:pt x="313" y="9261"/>
                    </a:cubicBezTo>
                    <a:cubicBezTo>
                      <a:pt x="292" y="7926"/>
                      <a:pt x="376" y="6591"/>
                      <a:pt x="584" y="5277"/>
                    </a:cubicBezTo>
                    <a:cubicBezTo>
                      <a:pt x="584" y="5173"/>
                      <a:pt x="605" y="5048"/>
                      <a:pt x="626" y="4923"/>
                    </a:cubicBezTo>
                    <a:lnTo>
                      <a:pt x="688" y="4547"/>
                    </a:lnTo>
                    <a:cubicBezTo>
                      <a:pt x="855" y="3734"/>
                      <a:pt x="1043" y="2941"/>
                      <a:pt x="1272" y="2149"/>
                    </a:cubicBezTo>
                    <a:cubicBezTo>
                      <a:pt x="1356" y="5736"/>
                      <a:pt x="2733" y="9178"/>
                      <a:pt x="4067" y="12536"/>
                    </a:cubicBezTo>
                    <a:cubicBezTo>
                      <a:pt x="4777" y="14288"/>
                      <a:pt x="5486" y="16103"/>
                      <a:pt x="6028" y="17938"/>
                    </a:cubicBezTo>
                    <a:cubicBezTo>
                      <a:pt x="6111" y="18209"/>
                      <a:pt x="6195" y="18480"/>
                      <a:pt x="6257" y="18751"/>
                    </a:cubicBezTo>
                    <a:cubicBezTo>
                      <a:pt x="6341" y="19064"/>
                      <a:pt x="6403" y="19377"/>
                      <a:pt x="6466" y="19690"/>
                    </a:cubicBezTo>
                    <a:cubicBezTo>
                      <a:pt x="6487" y="19690"/>
                      <a:pt x="6487" y="19690"/>
                      <a:pt x="6466" y="19711"/>
                    </a:cubicBezTo>
                    <a:cubicBezTo>
                      <a:pt x="6508" y="19899"/>
                      <a:pt x="6549" y="20086"/>
                      <a:pt x="6591" y="20274"/>
                    </a:cubicBezTo>
                    <a:cubicBezTo>
                      <a:pt x="6612" y="20399"/>
                      <a:pt x="6633" y="20503"/>
                      <a:pt x="6654" y="20608"/>
                    </a:cubicBezTo>
                    <a:cubicBezTo>
                      <a:pt x="6716" y="21067"/>
                      <a:pt x="6779" y="21525"/>
                      <a:pt x="6841" y="21963"/>
                    </a:cubicBezTo>
                    <a:cubicBezTo>
                      <a:pt x="6967" y="23215"/>
                      <a:pt x="7029" y="24445"/>
                      <a:pt x="7050" y="25697"/>
                    </a:cubicBezTo>
                    <a:cubicBezTo>
                      <a:pt x="7050" y="26260"/>
                      <a:pt x="7071" y="26823"/>
                      <a:pt x="7071" y="27366"/>
                    </a:cubicBezTo>
                    <a:lnTo>
                      <a:pt x="7071" y="27574"/>
                    </a:lnTo>
                    <a:cubicBezTo>
                      <a:pt x="7071" y="28054"/>
                      <a:pt x="7071" y="28554"/>
                      <a:pt x="7092" y="29055"/>
                    </a:cubicBezTo>
                    <a:cubicBezTo>
                      <a:pt x="7092" y="30390"/>
                      <a:pt x="7175" y="31746"/>
                      <a:pt x="7321" y="33080"/>
                    </a:cubicBezTo>
                    <a:cubicBezTo>
                      <a:pt x="7613" y="35291"/>
                      <a:pt x="8114" y="37481"/>
                      <a:pt x="8781" y="39609"/>
                    </a:cubicBezTo>
                    <a:cubicBezTo>
                      <a:pt x="8844" y="39817"/>
                      <a:pt x="8906" y="40026"/>
                      <a:pt x="8969" y="40235"/>
                    </a:cubicBezTo>
                    <a:lnTo>
                      <a:pt x="9032" y="40443"/>
                    </a:lnTo>
                    <a:lnTo>
                      <a:pt x="9178" y="40881"/>
                    </a:lnTo>
                    <a:cubicBezTo>
                      <a:pt x="9219" y="41006"/>
                      <a:pt x="9261" y="41152"/>
                      <a:pt x="9282" y="41277"/>
                    </a:cubicBezTo>
                    <a:cubicBezTo>
                      <a:pt x="9365" y="41507"/>
                      <a:pt x="9449" y="41757"/>
                      <a:pt x="9511" y="41987"/>
                    </a:cubicBezTo>
                    <a:cubicBezTo>
                      <a:pt x="9595" y="42237"/>
                      <a:pt x="9657" y="42425"/>
                      <a:pt x="9720" y="42654"/>
                    </a:cubicBezTo>
                    <a:cubicBezTo>
                      <a:pt x="9720" y="42675"/>
                      <a:pt x="9741" y="42696"/>
                      <a:pt x="9762" y="42717"/>
                    </a:cubicBezTo>
                    <a:cubicBezTo>
                      <a:pt x="10158" y="43947"/>
                      <a:pt x="10533" y="45199"/>
                      <a:pt x="10909" y="46450"/>
                    </a:cubicBezTo>
                    <a:cubicBezTo>
                      <a:pt x="10930" y="46513"/>
                      <a:pt x="10950" y="46575"/>
                      <a:pt x="10971" y="46659"/>
                    </a:cubicBezTo>
                    <a:cubicBezTo>
                      <a:pt x="11451" y="48327"/>
                      <a:pt x="11826" y="50017"/>
                      <a:pt x="12098" y="51748"/>
                    </a:cubicBezTo>
                    <a:cubicBezTo>
                      <a:pt x="12139" y="52186"/>
                      <a:pt x="12202" y="52624"/>
                      <a:pt x="12244" y="53062"/>
                    </a:cubicBezTo>
                    <a:lnTo>
                      <a:pt x="12244" y="53104"/>
                    </a:lnTo>
                    <a:cubicBezTo>
                      <a:pt x="12306" y="53959"/>
                      <a:pt x="12327" y="54835"/>
                      <a:pt x="12285" y="55711"/>
                    </a:cubicBezTo>
                    <a:cubicBezTo>
                      <a:pt x="12264" y="55961"/>
                      <a:pt x="12244" y="56232"/>
                      <a:pt x="12181" y="56483"/>
                    </a:cubicBezTo>
                    <a:lnTo>
                      <a:pt x="12515" y="56483"/>
                    </a:lnTo>
                    <a:cubicBezTo>
                      <a:pt x="12536" y="56378"/>
                      <a:pt x="12556" y="56253"/>
                      <a:pt x="12556" y="56149"/>
                    </a:cubicBezTo>
                    <a:cubicBezTo>
                      <a:pt x="12577" y="55982"/>
                      <a:pt x="12598" y="55857"/>
                      <a:pt x="12598" y="55711"/>
                    </a:cubicBezTo>
                    <a:cubicBezTo>
                      <a:pt x="12619" y="55419"/>
                      <a:pt x="12619" y="55127"/>
                      <a:pt x="12619" y="54835"/>
                    </a:cubicBezTo>
                    <a:cubicBezTo>
                      <a:pt x="12619" y="54272"/>
                      <a:pt x="12598" y="53667"/>
                      <a:pt x="12536" y="53104"/>
                    </a:cubicBezTo>
                    <a:cubicBezTo>
                      <a:pt x="12431" y="51873"/>
                      <a:pt x="12244" y="50663"/>
                      <a:pt x="11993" y="49474"/>
                    </a:cubicBezTo>
                    <a:cubicBezTo>
                      <a:pt x="11785" y="48515"/>
                      <a:pt x="11534" y="47556"/>
                      <a:pt x="11263" y="46596"/>
                    </a:cubicBezTo>
                    <a:cubicBezTo>
                      <a:pt x="11242" y="46554"/>
                      <a:pt x="11242" y="46513"/>
                      <a:pt x="11222" y="46471"/>
                    </a:cubicBezTo>
                    <a:cubicBezTo>
                      <a:pt x="10846" y="45157"/>
                      <a:pt x="10450" y="43885"/>
                      <a:pt x="10033" y="42612"/>
                    </a:cubicBezTo>
                    <a:cubicBezTo>
                      <a:pt x="9887" y="42133"/>
                      <a:pt x="9720" y="41653"/>
                      <a:pt x="9574" y="41173"/>
                    </a:cubicBezTo>
                    <a:cubicBezTo>
                      <a:pt x="9490" y="40902"/>
                      <a:pt x="9407" y="40610"/>
                      <a:pt x="9324" y="40339"/>
                    </a:cubicBezTo>
                    <a:lnTo>
                      <a:pt x="9324" y="40339"/>
                    </a:lnTo>
                    <a:cubicBezTo>
                      <a:pt x="9324" y="40339"/>
                      <a:pt x="9324" y="40339"/>
                      <a:pt x="9324" y="40339"/>
                    </a:cubicBezTo>
                    <a:cubicBezTo>
                      <a:pt x="9279" y="40184"/>
                      <a:pt x="9235" y="40047"/>
                      <a:pt x="9191" y="39909"/>
                    </a:cubicBezTo>
                    <a:lnTo>
                      <a:pt x="9191" y="39909"/>
                    </a:lnTo>
                    <a:cubicBezTo>
                      <a:pt x="9156" y="39790"/>
                      <a:pt x="9123" y="39670"/>
                      <a:pt x="9094" y="39546"/>
                    </a:cubicBezTo>
                    <a:cubicBezTo>
                      <a:pt x="9052" y="39442"/>
                      <a:pt x="9032" y="39359"/>
                      <a:pt x="9011" y="39254"/>
                    </a:cubicBezTo>
                    <a:cubicBezTo>
                      <a:pt x="8987" y="39194"/>
                      <a:pt x="8970" y="39148"/>
                      <a:pt x="8955" y="39108"/>
                    </a:cubicBezTo>
                    <a:lnTo>
                      <a:pt x="8955" y="39108"/>
                    </a:lnTo>
                    <a:cubicBezTo>
                      <a:pt x="8946" y="39075"/>
                      <a:pt x="8937" y="39042"/>
                      <a:pt x="8927" y="39004"/>
                    </a:cubicBezTo>
                    <a:cubicBezTo>
                      <a:pt x="8927" y="38983"/>
                      <a:pt x="8927" y="38963"/>
                      <a:pt x="8907" y="38942"/>
                    </a:cubicBezTo>
                    <a:lnTo>
                      <a:pt x="8907" y="38942"/>
                    </a:lnTo>
                    <a:cubicBezTo>
                      <a:pt x="8907" y="38942"/>
                      <a:pt x="8907" y="38942"/>
                      <a:pt x="8906" y="38941"/>
                    </a:cubicBezTo>
                    <a:cubicBezTo>
                      <a:pt x="8889" y="38884"/>
                      <a:pt x="8872" y="38827"/>
                      <a:pt x="8855" y="38771"/>
                    </a:cubicBezTo>
                    <a:lnTo>
                      <a:pt x="8855" y="38771"/>
                    </a:lnTo>
                    <a:cubicBezTo>
                      <a:pt x="8817" y="38631"/>
                      <a:pt x="8784" y="38484"/>
                      <a:pt x="8740" y="38337"/>
                    </a:cubicBezTo>
                    <a:cubicBezTo>
                      <a:pt x="8239" y="36605"/>
                      <a:pt x="7864" y="34833"/>
                      <a:pt x="7634" y="33039"/>
                    </a:cubicBezTo>
                    <a:cubicBezTo>
                      <a:pt x="7571" y="32642"/>
                      <a:pt x="7551" y="32225"/>
                      <a:pt x="7509" y="31829"/>
                    </a:cubicBezTo>
                    <a:cubicBezTo>
                      <a:pt x="7467" y="31328"/>
                      <a:pt x="7446" y="30849"/>
                      <a:pt x="7425" y="30369"/>
                    </a:cubicBezTo>
                    <a:lnTo>
                      <a:pt x="7425" y="30369"/>
                    </a:lnTo>
                    <a:cubicBezTo>
                      <a:pt x="7425" y="30369"/>
                      <a:pt x="7425" y="30369"/>
                      <a:pt x="7425" y="30369"/>
                    </a:cubicBezTo>
                    <a:cubicBezTo>
                      <a:pt x="7405" y="29889"/>
                      <a:pt x="7384" y="29472"/>
                      <a:pt x="7384" y="29013"/>
                    </a:cubicBezTo>
                    <a:cubicBezTo>
                      <a:pt x="7363" y="28450"/>
                      <a:pt x="7363" y="27908"/>
                      <a:pt x="7363" y="27345"/>
                    </a:cubicBezTo>
                    <a:cubicBezTo>
                      <a:pt x="7342" y="25009"/>
                      <a:pt x="7321" y="22568"/>
                      <a:pt x="6883" y="20191"/>
                    </a:cubicBezTo>
                    <a:cubicBezTo>
                      <a:pt x="6841" y="20024"/>
                      <a:pt x="6800" y="19836"/>
                      <a:pt x="6758" y="19669"/>
                    </a:cubicBezTo>
                    <a:cubicBezTo>
                      <a:pt x="6716" y="19440"/>
                      <a:pt x="6675" y="19210"/>
                      <a:pt x="6612" y="18981"/>
                    </a:cubicBezTo>
                    <a:cubicBezTo>
                      <a:pt x="6549" y="18751"/>
                      <a:pt x="6508" y="18564"/>
                      <a:pt x="6445" y="18355"/>
                    </a:cubicBezTo>
                    <a:cubicBezTo>
                      <a:pt x="6403" y="18209"/>
                      <a:pt x="6362" y="18042"/>
                      <a:pt x="6320" y="17875"/>
                    </a:cubicBezTo>
                    <a:cubicBezTo>
                      <a:pt x="6237" y="17625"/>
                      <a:pt x="6174" y="17354"/>
                      <a:pt x="6091" y="17104"/>
                    </a:cubicBezTo>
                    <a:cubicBezTo>
                      <a:pt x="6007" y="16833"/>
                      <a:pt x="5924" y="16645"/>
                      <a:pt x="5861" y="16415"/>
                    </a:cubicBezTo>
                    <a:cubicBezTo>
                      <a:pt x="5402" y="15039"/>
                      <a:pt x="4860" y="13704"/>
                      <a:pt x="4339" y="12390"/>
                    </a:cubicBezTo>
                    <a:cubicBezTo>
                      <a:pt x="2879" y="8761"/>
                      <a:pt x="1377" y="5006"/>
                      <a:pt x="1564" y="1085"/>
                    </a:cubicBezTo>
                    <a:lnTo>
                      <a:pt x="1606" y="1"/>
                    </a:ln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8225900" y="2434700"/>
                <a:ext cx="361375" cy="1702000"/>
              </a:xfrm>
              <a:custGeom>
                <a:rect b="b" l="l" r="r" t="t"/>
                <a:pathLst>
                  <a:path extrusionOk="0" h="68080" w="14455">
                    <a:moveTo>
                      <a:pt x="0" y="1"/>
                    </a:moveTo>
                    <a:cubicBezTo>
                      <a:pt x="126" y="293"/>
                      <a:pt x="230" y="564"/>
                      <a:pt x="313" y="856"/>
                    </a:cubicBezTo>
                    <a:cubicBezTo>
                      <a:pt x="1627" y="4589"/>
                      <a:pt x="2065" y="8323"/>
                      <a:pt x="1481" y="12223"/>
                    </a:cubicBezTo>
                    <a:cubicBezTo>
                      <a:pt x="1335" y="13308"/>
                      <a:pt x="1314" y="14392"/>
                      <a:pt x="1419" y="15456"/>
                    </a:cubicBezTo>
                    <a:cubicBezTo>
                      <a:pt x="1440" y="15644"/>
                      <a:pt x="1460" y="15811"/>
                      <a:pt x="1481" y="15998"/>
                    </a:cubicBezTo>
                    <a:cubicBezTo>
                      <a:pt x="1481" y="16165"/>
                      <a:pt x="1523" y="16332"/>
                      <a:pt x="1544" y="16499"/>
                    </a:cubicBezTo>
                    <a:cubicBezTo>
                      <a:pt x="1878" y="18918"/>
                      <a:pt x="2608" y="21296"/>
                      <a:pt x="3129" y="23674"/>
                    </a:cubicBezTo>
                    <a:cubicBezTo>
                      <a:pt x="4130" y="28221"/>
                      <a:pt x="5152" y="32580"/>
                      <a:pt x="5423" y="37211"/>
                    </a:cubicBezTo>
                    <a:cubicBezTo>
                      <a:pt x="5507" y="38420"/>
                      <a:pt x="5590" y="39630"/>
                      <a:pt x="5695" y="40861"/>
                    </a:cubicBezTo>
                    <a:cubicBezTo>
                      <a:pt x="5736" y="41382"/>
                      <a:pt x="5778" y="41903"/>
                      <a:pt x="5820" y="42446"/>
                    </a:cubicBezTo>
                    <a:cubicBezTo>
                      <a:pt x="5882" y="42967"/>
                      <a:pt x="5924" y="43530"/>
                      <a:pt x="5987" y="44052"/>
                    </a:cubicBezTo>
                    <a:cubicBezTo>
                      <a:pt x="6237" y="46617"/>
                      <a:pt x="6550" y="49162"/>
                      <a:pt x="6925" y="51706"/>
                    </a:cubicBezTo>
                    <a:cubicBezTo>
                      <a:pt x="6946" y="51915"/>
                      <a:pt x="6988" y="52103"/>
                      <a:pt x="7009" y="52332"/>
                    </a:cubicBezTo>
                    <a:cubicBezTo>
                      <a:pt x="7050" y="52582"/>
                      <a:pt x="7092" y="52812"/>
                      <a:pt x="7134" y="53041"/>
                    </a:cubicBezTo>
                    <a:cubicBezTo>
                      <a:pt x="7321" y="54397"/>
                      <a:pt x="7551" y="55753"/>
                      <a:pt x="7801" y="57129"/>
                    </a:cubicBezTo>
                    <a:cubicBezTo>
                      <a:pt x="7864" y="57547"/>
                      <a:pt x="7947" y="57964"/>
                      <a:pt x="8010" y="58381"/>
                    </a:cubicBezTo>
                    <a:cubicBezTo>
                      <a:pt x="8114" y="58881"/>
                      <a:pt x="8197" y="59361"/>
                      <a:pt x="8302" y="59841"/>
                    </a:cubicBezTo>
                    <a:cubicBezTo>
                      <a:pt x="8615" y="61509"/>
                      <a:pt x="8969" y="63178"/>
                      <a:pt x="9345" y="64826"/>
                    </a:cubicBezTo>
                    <a:cubicBezTo>
                      <a:pt x="9407" y="65118"/>
                      <a:pt x="9449" y="65389"/>
                      <a:pt x="9532" y="65702"/>
                    </a:cubicBezTo>
                    <a:cubicBezTo>
                      <a:pt x="9616" y="66036"/>
                      <a:pt x="9678" y="66348"/>
                      <a:pt x="9762" y="66661"/>
                    </a:cubicBezTo>
                    <a:cubicBezTo>
                      <a:pt x="9804" y="66870"/>
                      <a:pt x="9845" y="67078"/>
                      <a:pt x="9908" y="67266"/>
                    </a:cubicBezTo>
                    <a:cubicBezTo>
                      <a:pt x="9908" y="67287"/>
                      <a:pt x="9908" y="67308"/>
                      <a:pt x="9908" y="67329"/>
                    </a:cubicBezTo>
                    <a:cubicBezTo>
                      <a:pt x="9970" y="67579"/>
                      <a:pt x="10033" y="67829"/>
                      <a:pt x="10116" y="68059"/>
                    </a:cubicBezTo>
                    <a:lnTo>
                      <a:pt x="10596" y="68059"/>
                    </a:lnTo>
                    <a:lnTo>
                      <a:pt x="10972" y="68080"/>
                    </a:lnTo>
                    <a:lnTo>
                      <a:pt x="14225" y="68080"/>
                    </a:lnTo>
                    <a:cubicBezTo>
                      <a:pt x="14246" y="68059"/>
                      <a:pt x="14246" y="68038"/>
                      <a:pt x="14267" y="68017"/>
                    </a:cubicBezTo>
                    <a:cubicBezTo>
                      <a:pt x="14288" y="67934"/>
                      <a:pt x="14288" y="67871"/>
                      <a:pt x="14309" y="67808"/>
                    </a:cubicBezTo>
                    <a:cubicBezTo>
                      <a:pt x="14330" y="67725"/>
                      <a:pt x="14350" y="67642"/>
                      <a:pt x="14371" y="67537"/>
                    </a:cubicBezTo>
                    <a:cubicBezTo>
                      <a:pt x="14392" y="67412"/>
                      <a:pt x="14413" y="67266"/>
                      <a:pt x="14434" y="67120"/>
                    </a:cubicBezTo>
                    <a:cubicBezTo>
                      <a:pt x="14455" y="66828"/>
                      <a:pt x="14455" y="66536"/>
                      <a:pt x="14434" y="66244"/>
                    </a:cubicBezTo>
                    <a:cubicBezTo>
                      <a:pt x="14455" y="66223"/>
                      <a:pt x="14455" y="66223"/>
                      <a:pt x="14434" y="66223"/>
                    </a:cubicBezTo>
                    <a:cubicBezTo>
                      <a:pt x="14434" y="65931"/>
                      <a:pt x="14413" y="65639"/>
                      <a:pt x="14371" y="65368"/>
                    </a:cubicBezTo>
                    <a:cubicBezTo>
                      <a:pt x="14371" y="65264"/>
                      <a:pt x="14350" y="65160"/>
                      <a:pt x="14350" y="65076"/>
                    </a:cubicBezTo>
                    <a:cubicBezTo>
                      <a:pt x="14330" y="64972"/>
                      <a:pt x="14309" y="64888"/>
                      <a:pt x="14309" y="64784"/>
                    </a:cubicBezTo>
                    <a:cubicBezTo>
                      <a:pt x="14288" y="64742"/>
                      <a:pt x="14288" y="64680"/>
                      <a:pt x="14288" y="64638"/>
                    </a:cubicBezTo>
                    <a:lnTo>
                      <a:pt x="14225" y="64117"/>
                    </a:lnTo>
                    <a:cubicBezTo>
                      <a:pt x="14163" y="63741"/>
                      <a:pt x="14121" y="63366"/>
                      <a:pt x="14058" y="62990"/>
                    </a:cubicBezTo>
                    <a:cubicBezTo>
                      <a:pt x="13975" y="62427"/>
                      <a:pt x="13871" y="61843"/>
                      <a:pt x="13766" y="61259"/>
                    </a:cubicBezTo>
                    <a:cubicBezTo>
                      <a:pt x="13725" y="61009"/>
                      <a:pt x="13683" y="60779"/>
                      <a:pt x="13641" y="60508"/>
                    </a:cubicBezTo>
                    <a:cubicBezTo>
                      <a:pt x="13600" y="60258"/>
                      <a:pt x="13558" y="60029"/>
                      <a:pt x="13495" y="59778"/>
                    </a:cubicBezTo>
                    <a:cubicBezTo>
                      <a:pt x="13349" y="58965"/>
                      <a:pt x="13182" y="58172"/>
                      <a:pt x="13016" y="57359"/>
                    </a:cubicBezTo>
                    <a:cubicBezTo>
                      <a:pt x="12870" y="56671"/>
                      <a:pt x="12724" y="55961"/>
                      <a:pt x="12578" y="55252"/>
                    </a:cubicBezTo>
                    <a:lnTo>
                      <a:pt x="12515" y="55065"/>
                    </a:lnTo>
                    <a:cubicBezTo>
                      <a:pt x="11848" y="52019"/>
                      <a:pt x="11138" y="48974"/>
                      <a:pt x="10534" y="45929"/>
                    </a:cubicBezTo>
                    <a:cubicBezTo>
                      <a:pt x="10513" y="45825"/>
                      <a:pt x="10492" y="45720"/>
                      <a:pt x="10471" y="45616"/>
                    </a:cubicBezTo>
                    <a:cubicBezTo>
                      <a:pt x="10450" y="45491"/>
                      <a:pt x="10429" y="45387"/>
                      <a:pt x="10408" y="45282"/>
                    </a:cubicBezTo>
                    <a:cubicBezTo>
                      <a:pt x="10137" y="43843"/>
                      <a:pt x="9887" y="42404"/>
                      <a:pt x="9678" y="40944"/>
                    </a:cubicBezTo>
                    <a:cubicBezTo>
                      <a:pt x="9282" y="38274"/>
                      <a:pt x="9094" y="35584"/>
                      <a:pt x="9115" y="32893"/>
                    </a:cubicBezTo>
                    <a:lnTo>
                      <a:pt x="9115" y="32538"/>
                    </a:lnTo>
                    <a:cubicBezTo>
                      <a:pt x="9136" y="31829"/>
                      <a:pt x="9157" y="31120"/>
                      <a:pt x="9178" y="30411"/>
                    </a:cubicBezTo>
                    <a:lnTo>
                      <a:pt x="9178" y="30244"/>
                    </a:lnTo>
                    <a:cubicBezTo>
                      <a:pt x="9178" y="30223"/>
                      <a:pt x="9178" y="30202"/>
                      <a:pt x="9178" y="30182"/>
                    </a:cubicBezTo>
                    <a:lnTo>
                      <a:pt x="9178" y="29931"/>
                    </a:lnTo>
                    <a:cubicBezTo>
                      <a:pt x="9199" y="29014"/>
                      <a:pt x="9199" y="28096"/>
                      <a:pt x="9136" y="27199"/>
                    </a:cubicBezTo>
                    <a:cubicBezTo>
                      <a:pt x="9115" y="27032"/>
                      <a:pt x="9115" y="26886"/>
                      <a:pt x="9094" y="26719"/>
                    </a:cubicBezTo>
                    <a:cubicBezTo>
                      <a:pt x="9094" y="26677"/>
                      <a:pt x="9074" y="26615"/>
                      <a:pt x="9074" y="26573"/>
                    </a:cubicBezTo>
                    <a:cubicBezTo>
                      <a:pt x="9053" y="26365"/>
                      <a:pt x="9032" y="26135"/>
                      <a:pt x="8990" y="25927"/>
                    </a:cubicBezTo>
                    <a:cubicBezTo>
                      <a:pt x="8990" y="25906"/>
                      <a:pt x="8990" y="25885"/>
                      <a:pt x="8990" y="25885"/>
                    </a:cubicBezTo>
                    <a:cubicBezTo>
                      <a:pt x="8761" y="24362"/>
                      <a:pt x="8260" y="22902"/>
                      <a:pt x="7843" y="21421"/>
                    </a:cubicBezTo>
                    <a:cubicBezTo>
                      <a:pt x="7780" y="21275"/>
                      <a:pt x="7739" y="21109"/>
                      <a:pt x="7697" y="20942"/>
                    </a:cubicBezTo>
                    <a:cubicBezTo>
                      <a:pt x="7655" y="20775"/>
                      <a:pt x="7593" y="20608"/>
                      <a:pt x="7551" y="20441"/>
                    </a:cubicBezTo>
                    <a:cubicBezTo>
                      <a:pt x="7363" y="19753"/>
                      <a:pt x="7217" y="19064"/>
                      <a:pt x="7113" y="18355"/>
                    </a:cubicBezTo>
                    <a:cubicBezTo>
                      <a:pt x="6571" y="14518"/>
                      <a:pt x="6904" y="11201"/>
                      <a:pt x="5799" y="7864"/>
                    </a:cubicBezTo>
                    <a:cubicBezTo>
                      <a:pt x="5757" y="7760"/>
                      <a:pt x="5715" y="7614"/>
                      <a:pt x="5674" y="7489"/>
                    </a:cubicBezTo>
                    <a:cubicBezTo>
                      <a:pt x="5632" y="7384"/>
                      <a:pt x="5590" y="7280"/>
                      <a:pt x="5549" y="7155"/>
                    </a:cubicBezTo>
                    <a:cubicBezTo>
                      <a:pt x="5173" y="6195"/>
                      <a:pt x="4673" y="5278"/>
                      <a:pt x="4068" y="4423"/>
                    </a:cubicBezTo>
                    <a:cubicBezTo>
                      <a:pt x="3192" y="3213"/>
                      <a:pt x="1398" y="2087"/>
                      <a:pt x="459" y="772"/>
                    </a:cubicBezTo>
                    <a:cubicBezTo>
                      <a:pt x="272" y="543"/>
                      <a:pt x="126" y="272"/>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8362525" y="2410725"/>
                <a:ext cx="225275" cy="1725450"/>
              </a:xfrm>
              <a:custGeom>
                <a:rect b="b" l="l" r="r" t="t"/>
                <a:pathLst>
                  <a:path extrusionOk="0" h="69018" w="9011">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8414150" y="2180775"/>
                <a:ext cx="200250" cy="1955400"/>
              </a:xfrm>
              <a:custGeom>
                <a:rect b="b" l="l" r="r" t="t"/>
                <a:pathLst>
                  <a:path extrusionOk="0" h="78216" w="801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8548675" y="2808575"/>
                <a:ext cx="156450" cy="1327075"/>
              </a:xfrm>
              <a:custGeom>
                <a:rect b="b" l="l" r="r" t="t"/>
                <a:pathLst>
                  <a:path extrusionOk="0" h="53083" w="6258">
                    <a:moveTo>
                      <a:pt x="2816" y="1"/>
                    </a:moveTo>
                    <a:cubicBezTo>
                      <a:pt x="2795" y="42"/>
                      <a:pt x="2774" y="63"/>
                      <a:pt x="2754" y="105"/>
                    </a:cubicBezTo>
                    <a:cubicBezTo>
                      <a:pt x="2754" y="126"/>
                      <a:pt x="2733" y="126"/>
                      <a:pt x="2733" y="147"/>
                    </a:cubicBezTo>
                    <a:cubicBezTo>
                      <a:pt x="2691" y="251"/>
                      <a:pt x="2649" y="334"/>
                      <a:pt x="2608" y="439"/>
                    </a:cubicBezTo>
                    <a:cubicBezTo>
                      <a:pt x="2190" y="1356"/>
                      <a:pt x="1857" y="2316"/>
                      <a:pt x="1565" y="3275"/>
                    </a:cubicBezTo>
                    <a:cubicBezTo>
                      <a:pt x="1544" y="3379"/>
                      <a:pt x="1523" y="3463"/>
                      <a:pt x="1481" y="3567"/>
                    </a:cubicBezTo>
                    <a:lnTo>
                      <a:pt x="1419" y="3859"/>
                    </a:lnTo>
                    <a:cubicBezTo>
                      <a:pt x="1273" y="4402"/>
                      <a:pt x="1147" y="4923"/>
                      <a:pt x="1043" y="5465"/>
                    </a:cubicBezTo>
                    <a:cubicBezTo>
                      <a:pt x="939" y="5966"/>
                      <a:pt x="855" y="6487"/>
                      <a:pt x="772" y="7009"/>
                    </a:cubicBezTo>
                    <a:cubicBezTo>
                      <a:pt x="730" y="7342"/>
                      <a:pt x="689" y="7697"/>
                      <a:pt x="647" y="8052"/>
                    </a:cubicBezTo>
                    <a:lnTo>
                      <a:pt x="647" y="8198"/>
                    </a:lnTo>
                    <a:cubicBezTo>
                      <a:pt x="563" y="8865"/>
                      <a:pt x="522" y="9553"/>
                      <a:pt x="480" y="10242"/>
                    </a:cubicBezTo>
                    <a:cubicBezTo>
                      <a:pt x="438" y="11264"/>
                      <a:pt x="417" y="12265"/>
                      <a:pt x="417" y="13287"/>
                    </a:cubicBezTo>
                    <a:lnTo>
                      <a:pt x="417" y="13495"/>
                    </a:lnTo>
                    <a:cubicBezTo>
                      <a:pt x="417" y="14121"/>
                      <a:pt x="438" y="14768"/>
                      <a:pt x="459" y="15393"/>
                    </a:cubicBezTo>
                    <a:cubicBezTo>
                      <a:pt x="501" y="16687"/>
                      <a:pt x="543" y="17959"/>
                      <a:pt x="605" y="19294"/>
                    </a:cubicBezTo>
                    <a:cubicBezTo>
                      <a:pt x="668" y="20629"/>
                      <a:pt x="709" y="21964"/>
                      <a:pt x="730" y="23257"/>
                    </a:cubicBezTo>
                    <a:lnTo>
                      <a:pt x="730" y="25968"/>
                    </a:lnTo>
                    <a:cubicBezTo>
                      <a:pt x="730" y="26656"/>
                      <a:pt x="709" y="27366"/>
                      <a:pt x="689" y="28075"/>
                    </a:cubicBezTo>
                    <a:cubicBezTo>
                      <a:pt x="605" y="31558"/>
                      <a:pt x="376" y="35041"/>
                      <a:pt x="271" y="38545"/>
                    </a:cubicBezTo>
                    <a:cubicBezTo>
                      <a:pt x="251" y="38775"/>
                      <a:pt x="251" y="39004"/>
                      <a:pt x="251" y="39234"/>
                    </a:cubicBezTo>
                    <a:cubicBezTo>
                      <a:pt x="251" y="39234"/>
                      <a:pt x="251" y="39254"/>
                      <a:pt x="251" y="39275"/>
                    </a:cubicBezTo>
                    <a:lnTo>
                      <a:pt x="251" y="39317"/>
                    </a:lnTo>
                    <a:cubicBezTo>
                      <a:pt x="230" y="39463"/>
                      <a:pt x="251" y="39609"/>
                      <a:pt x="230" y="39734"/>
                    </a:cubicBezTo>
                    <a:cubicBezTo>
                      <a:pt x="230" y="39838"/>
                      <a:pt x="230" y="39943"/>
                      <a:pt x="230" y="40047"/>
                    </a:cubicBezTo>
                    <a:lnTo>
                      <a:pt x="230" y="40235"/>
                    </a:lnTo>
                    <a:cubicBezTo>
                      <a:pt x="188" y="40819"/>
                      <a:pt x="167" y="41465"/>
                      <a:pt x="125" y="42133"/>
                    </a:cubicBezTo>
                    <a:cubicBezTo>
                      <a:pt x="105" y="42237"/>
                      <a:pt x="125" y="42320"/>
                      <a:pt x="105" y="42425"/>
                    </a:cubicBezTo>
                    <a:cubicBezTo>
                      <a:pt x="105" y="42529"/>
                      <a:pt x="105" y="42654"/>
                      <a:pt x="105" y="42758"/>
                    </a:cubicBezTo>
                    <a:cubicBezTo>
                      <a:pt x="42" y="43843"/>
                      <a:pt x="0" y="44969"/>
                      <a:pt x="0" y="46096"/>
                    </a:cubicBezTo>
                    <a:cubicBezTo>
                      <a:pt x="21" y="46367"/>
                      <a:pt x="21" y="46638"/>
                      <a:pt x="21" y="46930"/>
                    </a:cubicBezTo>
                    <a:cubicBezTo>
                      <a:pt x="42" y="47410"/>
                      <a:pt x="63" y="47910"/>
                      <a:pt x="105" y="48348"/>
                    </a:cubicBezTo>
                    <a:cubicBezTo>
                      <a:pt x="146" y="48786"/>
                      <a:pt x="188" y="49224"/>
                      <a:pt x="251" y="49662"/>
                    </a:cubicBezTo>
                    <a:cubicBezTo>
                      <a:pt x="251" y="49683"/>
                      <a:pt x="251" y="49683"/>
                      <a:pt x="251" y="49704"/>
                    </a:cubicBezTo>
                    <a:cubicBezTo>
                      <a:pt x="313" y="50079"/>
                      <a:pt x="376" y="50434"/>
                      <a:pt x="459" y="50809"/>
                    </a:cubicBezTo>
                    <a:cubicBezTo>
                      <a:pt x="501" y="51018"/>
                      <a:pt x="563" y="51268"/>
                      <a:pt x="626" y="51456"/>
                    </a:cubicBezTo>
                    <a:cubicBezTo>
                      <a:pt x="668" y="51644"/>
                      <a:pt x="730" y="51811"/>
                      <a:pt x="793" y="51998"/>
                    </a:cubicBezTo>
                    <a:cubicBezTo>
                      <a:pt x="814" y="52082"/>
                      <a:pt x="855" y="52165"/>
                      <a:pt x="897" y="52249"/>
                    </a:cubicBezTo>
                    <a:cubicBezTo>
                      <a:pt x="918" y="52332"/>
                      <a:pt x="939" y="52415"/>
                      <a:pt x="981" y="52478"/>
                    </a:cubicBezTo>
                    <a:cubicBezTo>
                      <a:pt x="1043" y="52645"/>
                      <a:pt x="1127" y="52833"/>
                      <a:pt x="1210" y="52999"/>
                    </a:cubicBezTo>
                    <a:cubicBezTo>
                      <a:pt x="1210" y="52999"/>
                      <a:pt x="1210" y="53020"/>
                      <a:pt x="1231" y="53020"/>
                    </a:cubicBezTo>
                    <a:lnTo>
                      <a:pt x="1252" y="53083"/>
                    </a:lnTo>
                    <a:lnTo>
                      <a:pt x="2920" y="53083"/>
                    </a:lnTo>
                    <a:cubicBezTo>
                      <a:pt x="3129" y="53083"/>
                      <a:pt x="3358" y="53062"/>
                      <a:pt x="3567" y="53062"/>
                    </a:cubicBezTo>
                    <a:lnTo>
                      <a:pt x="3630" y="52895"/>
                    </a:lnTo>
                    <a:cubicBezTo>
                      <a:pt x="3650" y="52833"/>
                      <a:pt x="3671" y="52770"/>
                      <a:pt x="3692" y="52707"/>
                    </a:cubicBezTo>
                    <a:cubicBezTo>
                      <a:pt x="3713" y="52624"/>
                      <a:pt x="3734" y="52541"/>
                      <a:pt x="3755" y="52478"/>
                    </a:cubicBezTo>
                    <a:cubicBezTo>
                      <a:pt x="3984" y="51602"/>
                      <a:pt x="4172" y="50705"/>
                      <a:pt x="4318" y="49808"/>
                    </a:cubicBezTo>
                    <a:cubicBezTo>
                      <a:pt x="4547" y="48369"/>
                      <a:pt x="4672" y="47013"/>
                      <a:pt x="4777" y="46471"/>
                    </a:cubicBezTo>
                    <a:cubicBezTo>
                      <a:pt x="4860" y="45929"/>
                      <a:pt x="4944" y="45386"/>
                      <a:pt x="5006" y="44844"/>
                    </a:cubicBezTo>
                    <a:cubicBezTo>
                      <a:pt x="5048" y="44594"/>
                      <a:pt x="5090" y="44364"/>
                      <a:pt x="5131" y="44072"/>
                    </a:cubicBezTo>
                    <a:cubicBezTo>
                      <a:pt x="5173" y="43760"/>
                      <a:pt x="5215" y="43488"/>
                      <a:pt x="5236" y="43176"/>
                    </a:cubicBezTo>
                    <a:cubicBezTo>
                      <a:pt x="5528" y="41152"/>
                      <a:pt x="5736" y="39129"/>
                      <a:pt x="5903" y="37085"/>
                    </a:cubicBezTo>
                    <a:cubicBezTo>
                      <a:pt x="5924" y="36835"/>
                      <a:pt x="5945" y="36605"/>
                      <a:pt x="5966" y="36376"/>
                    </a:cubicBezTo>
                    <a:cubicBezTo>
                      <a:pt x="5986" y="36126"/>
                      <a:pt x="5986" y="35896"/>
                      <a:pt x="6007" y="35646"/>
                    </a:cubicBezTo>
                    <a:cubicBezTo>
                      <a:pt x="6174" y="33289"/>
                      <a:pt x="6258" y="30932"/>
                      <a:pt x="6237" y="28554"/>
                    </a:cubicBezTo>
                    <a:cubicBezTo>
                      <a:pt x="6237" y="28262"/>
                      <a:pt x="6237" y="27991"/>
                      <a:pt x="6174" y="27678"/>
                    </a:cubicBezTo>
                    <a:lnTo>
                      <a:pt x="6174" y="27407"/>
                    </a:lnTo>
                    <a:cubicBezTo>
                      <a:pt x="6174" y="27199"/>
                      <a:pt x="6174" y="26990"/>
                      <a:pt x="6174" y="26782"/>
                    </a:cubicBezTo>
                    <a:lnTo>
                      <a:pt x="6174" y="26469"/>
                    </a:lnTo>
                    <a:cubicBezTo>
                      <a:pt x="6153" y="26135"/>
                      <a:pt x="6153" y="25801"/>
                      <a:pt x="6132" y="25468"/>
                    </a:cubicBezTo>
                    <a:lnTo>
                      <a:pt x="6132" y="25363"/>
                    </a:lnTo>
                    <a:cubicBezTo>
                      <a:pt x="6049" y="23507"/>
                      <a:pt x="5903" y="21651"/>
                      <a:pt x="5674" y="19815"/>
                    </a:cubicBezTo>
                    <a:lnTo>
                      <a:pt x="5674" y="19690"/>
                    </a:lnTo>
                    <a:cubicBezTo>
                      <a:pt x="5590" y="18939"/>
                      <a:pt x="5486" y="18209"/>
                      <a:pt x="5382" y="17458"/>
                    </a:cubicBezTo>
                    <a:lnTo>
                      <a:pt x="5382" y="17437"/>
                    </a:lnTo>
                    <a:lnTo>
                      <a:pt x="5319" y="17145"/>
                    </a:lnTo>
                    <a:cubicBezTo>
                      <a:pt x="4964" y="14809"/>
                      <a:pt x="4485" y="12473"/>
                      <a:pt x="4047" y="10137"/>
                    </a:cubicBezTo>
                    <a:cubicBezTo>
                      <a:pt x="3963" y="9658"/>
                      <a:pt x="3859" y="9199"/>
                      <a:pt x="3776" y="8719"/>
                    </a:cubicBezTo>
                    <a:cubicBezTo>
                      <a:pt x="3671" y="8135"/>
                      <a:pt x="3588" y="7551"/>
                      <a:pt x="3484" y="6967"/>
                    </a:cubicBezTo>
                    <a:cubicBezTo>
                      <a:pt x="3233" y="5403"/>
                      <a:pt x="3025" y="3838"/>
                      <a:pt x="2900" y="2274"/>
                    </a:cubicBezTo>
                    <a:cubicBezTo>
                      <a:pt x="2879" y="1815"/>
                      <a:pt x="2858" y="1335"/>
                      <a:pt x="2837" y="856"/>
                    </a:cubicBezTo>
                    <a:cubicBezTo>
                      <a:pt x="2816" y="585"/>
                      <a:pt x="2816" y="293"/>
                      <a:pt x="28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8494450" y="2310075"/>
                <a:ext cx="176275" cy="1825075"/>
              </a:xfrm>
              <a:custGeom>
                <a:rect b="b" l="l" r="r" t="t"/>
                <a:pathLst>
                  <a:path extrusionOk="0" h="73003" w="7051">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8610200" y="2749650"/>
                <a:ext cx="310275" cy="1383925"/>
              </a:xfrm>
              <a:custGeom>
                <a:rect b="b" l="l" r="r" t="t"/>
                <a:pathLst>
                  <a:path extrusionOk="0" h="55357" w="12411">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8589875" y="2440450"/>
                <a:ext cx="360850" cy="1694175"/>
              </a:xfrm>
              <a:custGeom>
                <a:rect b="b" l="l" r="r" t="t"/>
                <a:pathLst>
                  <a:path extrusionOk="0" h="67767" w="14434">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8588825" y="2417500"/>
                <a:ext cx="225800" cy="1718150"/>
              </a:xfrm>
              <a:custGeom>
                <a:rect b="b" l="l" r="r" t="t"/>
                <a:pathLst>
                  <a:path extrusionOk="0" h="68726" w="9032">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8466800" y="2808050"/>
                <a:ext cx="155950" cy="1327600"/>
              </a:xfrm>
              <a:custGeom>
                <a:rect b="b" l="l" r="r" t="t"/>
                <a:pathLst>
                  <a:path extrusionOk="0" h="53104" w="6238">
                    <a:moveTo>
                      <a:pt x="3463" y="1"/>
                    </a:moveTo>
                    <a:lnTo>
                      <a:pt x="3463" y="42"/>
                    </a:lnTo>
                    <a:cubicBezTo>
                      <a:pt x="3463" y="293"/>
                      <a:pt x="3442" y="501"/>
                      <a:pt x="3442" y="793"/>
                    </a:cubicBezTo>
                    <a:cubicBezTo>
                      <a:pt x="3442" y="1085"/>
                      <a:pt x="3421" y="1377"/>
                      <a:pt x="3400" y="1648"/>
                    </a:cubicBezTo>
                    <a:cubicBezTo>
                      <a:pt x="3171" y="5924"/>
                      <a:pt x="2191" y="10137"/>
                      <a:pt x="1419" y="14351"/>
                    </a:cubicBezTo>
                    <a:cubicBezTo>
                      <a:pt x="1377" y="14580"/>
                      <a:pt x="1336" y="14810"/>
                      <a:pt x="1294" y="15039"/>
                    </a:cubicBezTo>
                    <a:cubicBezTo>
                      <a:pt x="1252" y="15268"/>
                      <a:pt x="1210" y="15498"/>
                      <a:pt x="1169" y="15727"/>
                    </a:cubicBezTo>
                    <a:cubicBezTo>
                      <a:pt x="1064" y="16290"/>
                      <a:pt x="960" y="16874"/>
                      <a:pt x="877" y="17458"/>
                    </a:cubicBezTo>
                    <a:cubicBezTo>
                      <a:pt x="564" y="19523"/>
                      <a:pt x="334" y="21588"/>
                      <a:pt x="209" y="23674"/>
                    </a:cubicBezTo>
                    <a:cubicBezTo>
                      <a:pt x="188" y="24008"/>
                      <a:pt x="168" y="24362"/>
                      <a:pt x="147" y="24675"/>
                    </a:cubicBezTo>
                    <a:cubicBezTo>
                      <a:pt x="126" y="24988"/>
                      <a:pt x="105" y="25322"/>
                      <a:pt x="105" y="25635"/>
                    </a:cubicBezTo>
                    <a:cubicBezTo>
                      <a:pt x="84" y="25760"/>
                      <a:pt x="84" y="25885"/>
                      <a:pt x="84" y="26010"/>
                    </a:cubicBezTo>
                    <a:lnTo>
                      <a:pt x="84" y="26344"/>
                    </a:lnTo>
                    <a:cubicBezTo>
                      <a:pt x="1" y="28638"/>
                      <a:pt x="22" y="30912"/>
                      <a:pt x="126" y="33206"/>
                    </a:cubicBezTo>
                    <a:cubicBezTo>
                      <a:pt x="126" y="33248"/>
                      <a:pt x="126" y="33289"/>
                      <a:pt x="126" y="33331"/>
                    </a:cubicBezTo>
                    <a:cubicBezTo>
                      <a:pt x="147" y="33623"/>
                      <a:pt x="147" y="33915"/>
                      <a:pt x="168" y="34186"/>
                    </a:cubicBezTo>
                    <a:cubicBezTo>
                      <a:pt x="188" y="34478"/>
                      <a:pt x="209" y="34749"/>
                      <a:pt x="230" y="35041"/>
                    </a:cubicBezTo>
                    <a:cubicBezTo>
                      <a:pt x="230" y="35146"/>
                      <a:pt x="230" y="35292"/>
                      <a:pt x="251" y="35375"/>
                    </a:cubicBezTo>
                    <a:cubicBezTo>
                      <a:pt x="251" y="35458"/>
                      <a:pt x="251" y="35542"/>
                      <a:pt x="251" y="35625"/>
                    </a:cubicBezTo>
                    <a:cubicBezTo>
                      <a:pt x="272" y="35876"/>
                      <a:pt x="293" y="36126"/>
                      <a:pt x="314" y="36355"/>
                    </a:cubicBezTo>
                    <a:cubicBezTo>
                      <a:pt x="334" y="36585"/>
                      <a:pt x="334" y="36814"/>
                      <a:pt x="355" y="37064"/>
                    </a:cubicBezTo>
                    <a:cubicBezTo>
                      <a:pt x="501" y="38817"/>
                      <a:pt x="689" y="40589"/>
                      <a:pt x="918" y="42341"/>
                    </a:cubicBezTo>
                    <a:cubicBezTo>
                      <a:pt x="981" y="42884"/>
                      <a:pt x="1044" y="43426"/>
                      <a:pt x="1127" y="43968"/>
                    </a:cubicBezTo>
                    <a:cubicBezTo>
                      <a:pt x="1210" y="44490"/>
                      <a:pt x="1273" y="45032"/>
                      <a:pt x="1356" y="45574"/>
                    </a:cubicBezTo>
                    <a:cubicBezTo>
                      <a:pt x="1398" y="45866"/>
                      <a:pt x="1461" y="46158"/>
                      <a:pt x="1502" y="46450"/>
                    </a:cubicBezTo>
                    <a:cubicBezTo>
                      <a:pt x="1586" y="46993"/>
                      <a:pt x="1711" y="48307"/>
                      <a:pt x="1940" y="49725"/>
                    </a:cubicBezTo>
                    <a:cubicBezTo>
                      <a:pt x="2003" y="50226"/>
                      <a:pt x="2107" y="50747"/>
                      <a:pt x="2212" y="51248"/>
                    </a:cubicBezTo>
                    <a:cubicBezTo>
                      <a:pt x="2337" y="51873"/>
                      <a:pt x="2504" y="52499"/>
                      <a:pt x="2712" y="53104"/>
                    </a:cubicBezTo>
                    <a:lnTo>
                      <a:pt x="5007" y="53104"/>
                    </a:lnTo>
                    <a:lnTo>
                      <a:pt x="5048" y="53020"/>
                    </a:lnTo>
                    <a:cubicBezTo>
                      <a:pt x="5048" y="53000"/>
                      <a:pt x="5069" y="52979"/>
                      <a:pt x="5069" y="52958"/>
                    </a:cubicBezTo>
                    <a:cubicBezTo>
                      <a:pt x="5111" y="52874"/>
                      <a:pt x="5153" y="52791"/>
                      <a:pt x="5173" y="52708"/>
                    </a:cubicBezTo>
                    <a:cubicBezTo>
                      <a:pt x="5194" y="52708"/>
                      <a:pt x="5194" y="52687"/>
                      <a:pt x="5194" y="52666"/>
                    </a:cubicBezTo>
                    <a:cubicBezTo>
                      <a:pt x="5215" y="52645"/>
                      <a:pt x="5236" y="52603"/>
                      <a:pt x="5236" y="52582"/>
                    </a:cubicBezTo>
                    <a:lnTo>
                      <a:pt x="5257" y="52520"/>
                    </a:lnTo>
                    <a:cubicBezTo>
                      <a:pt x="5278" y="52499"/>
                      <a:pt x="5278" y="52478"/>
                      <a:pt x="5278" y="52457"/>
                    </a:cubicBezTo>
                    <a:cubicBezTo>
                      <a:pt x="5319" y="52395"/>
                      <a:pt x="5340" y="52332"/>
                      <a:pt x="5361" y="52249"/>
                    </a:cubicBezTo>
                    <a:cubicBezTo>
                      <a:pt x="5361" y="52249"/>
                      <a:pt x="5361" y="52249"/>
                      <a:pt x="5361" y="52228"/>
                    </a:cubicBezTo>
                    <a:cubicBezTo>
                      <a:pt x="5403" y="52165"/>
                      <a:pt x="5424" y="52082"/>
                      <a:pt x="5445" y="51998"/>
                    </a:cubicBezTo>
                    <a:cubicBezTo>
                      <a:pt x="5486" y="51915"/>
                      <a:pt x="5528" y="51811"/>
                      <a:pt x="5549" y="51727"/>
                    </a:cubicBezTo>
                    <a:cubicBezTo>
                      <a:pt x="5570" y="51644"/>
                      <a:pt x="5591" y="51581"/>
                      <a:pt x="5611" y="51498"/>
                    </a:cubicBezTo>
                    <a:cubicBezTo>
                      <a:pt x="5611" y="51477"/>
                      <a:pt x="5611" y="51456"/>
                      <a:pt x="5632" y="51435"/>
                    </a:cubicBezTo>
                    <a:cubicBezTo>
                      <a:pt x="5674" y="51248"/>
                      <a:pt x="5737" y="51060"/>
                      <a:pt x="5778" y="50851"/>
                    </a:cubicBezTo>
                    <a:cubicBezTo>
                      <a:pt x="5862" y="50497"/>
                      <a:pt x="5924" y="50142"/>
                      <a:pt x="5987" y="49767"/>
                    </a:cubicBezTo>
                    <a:lnTo>
                      <a:pt x="5987" y="49725"/>
                    </a:lnTo>
                    <a:lnTo>
                      <a:pt x="5987" y="49704"/>
                    </a:lnTo>
                    <a:cubicBezTo>
                      <a:pt x="6049" y="49287"/>
                      <a:pt x="6091" y="48870"/>
                      <a:pt x="6133" y="48390"/>
                    </a:cubicBezTo>
                    <a:cubicBezTo>
                      <a:pt x="6175" y="47931"/>
                      <a:pt x="6195" y="47452"/>
                      <a:pt x="6195" y="46951"/>
                    </a:cubicBezTo>
                    <a:cubicBezTo>
                      <a:pt x="6216" y="46784"/>
                      <a:pt x="6216" y="46596"/>
                      <a:pt x="6216" y="46409"/>
                    </a:cubicBezTo>
                    <a:lnTo>
                      <a:pt x="6216" y="46283"/>
                    </a:lnTo>
                    <a:lnTo>
                      <a:pt x="6216" y="46137"/>
                    </a:lnTo>
                    <a:lnTo>
                      <a:pt x="6216" y="46054"/>
                    </a:lnTo>
                    <a:cubicBezTo>
                      <a:pt x="6216" y="45574"/>
                      <a:pt x="6216" y="45095"/>
                      <a:pt x="6237" y="44594"/>
                    </a:cubicBezTo>
                    <a:lnTo>
                      <a:pt x="6237" y="44344"/>
                    </a:lnTo>
                    <a:lnTo>
                      <a:pt x="6237" y="44323"/>
                    </a:lnTo>
                    <a:cubicBezTo>
                      <a:pt x="6216" y="44093"/>
                      <a:pt x="6216" y="43885"/>
                      <a:pt x="6216" y="43655"/>
                    </a:cubicBezTo>
                    <a:lnTo>
                      <a:pt x="6216" y="43384"/>
                    </a:lnTo>
                    <a:cubicBezTo>
                      <a:pt x="6195" y="43259"/>
                      <a:pt x="6195" y="43155"/>
                      <a:pt x="6195" y="43030"/>
                    </a:cubicBezTo>
                    <a:cubicBezTo>
                      <a:pt x="6154" y="42425"/>
                      <a:pt x="6133" y="41841"/>
                      <a:pt x="6091" y="41278"/>
                    </a:cubicBezTo>
                    <a:cubicBezTo>
                      <a:pt x="6091" y="41090"/>
                      <a:pt x="6091" y="40923"/>
                      <a:pt x="6070" y="40756"/>
                    </a:cubicBezTo>
                    <a:cubicBezTo>
                      <a:pt x="6070" y="40589"/>
                      <a:pt x="6049" y="40423"/>
                      <a:pt x="6049" y="40256"/>
                    </a:cubicBezTo>
                    <a:cubicBezTo>
                      <a:pt x="6029" y="39943"/>
                      <a:pt x="6008" y="39609"/>
                      <a:pt x="6008" y="39317"/>
                    </a:cubicBezTo>
                    <a:cubicBezTo>
                      <a:pt x="6008" y="39192"/>
                      <a:pt x="6008" y="39067"/>
                      <a:pt x="6008" y="38942"/>
                    </a:cubicBezTo>
                    <a:cubicBezTo>
                      <a:pt x="6008" y="38629"/>
                      <a:pt x="5987" y="38337"/>
                      <a:pt x="5987" y="38045"/>
                    </a:cubicBezTo>
                    <a:lnTo>
                      <a:pt x="5945" y="37190"/>
                    </a:lnTo>
                    <a:cubicBezTo>
                      <a:pt x="5862" y="34895"/>
                      <a:pt x="5737" y="32622"/>
                      <a:pt x="5653" y="30348"/>
                    </a:cubicBezTo>
                    <a:lnTo>
                      <a:pt x="5611" y="29556"/>
                    </a:lnTo>
                    <a:cubicBezTo>
                      <a:pt x="5591" y="28951"/>
                      <a:pt x="5570" y="28325"/>
                      <a:pt x="5549" y="27699"/>
                    </a:cubicBezTo>
                    <a:cubicBezTo>
                      <a:pt x="5549" y="27074"/>
                      <a:pt x="5528" y="26406"/>
                      <a:pt x="5528" y="25760"/>
                    </a:cubicBezTo>
                    <a:lnTo>
                      <a:pt x="5528" y="25739"/>
                    </a:lnTo>
                    <a:lnTo>
                      <a:pt x="5528" y="24988"/>
                    </a:lnTo>
                    <a:cubicBezTo>
                      <a:pt x="5507" y="24425"/>
                      <a:pt x="5528" y="23841"/>
                      <a:pt x="5528" y="23278"/>
                    </a:cubicBezTo>
                    <a:cubicBezTo>
                      <a:pt x="5549" y="21380"/>
                      <a:pt x="5653" y="19461"/>
                      <a:pt x="5737" y="17542"/>
                    </a:cubicBezTo>
                    <a:cubicBezTo>
                      <a:pt x="5820" y="15519"/>
                      <a:pt x="5883" y="13516"/>
                      <a:pt x="5820" y="11514"/>
                    </a:cubicBezTo>
                    <a:cubicBezTo>
                      <a:pt x="5820" y="10993"/>
                      <a:pt x="5799" y="10471"/>
                      <a:pt x="5757" y="9950"/>
                    </a:cubicBezTo>
                    <a:cubicBezTo>
                      <a:pt x="5737" y="9387"/>
                      <a:pt x="5695" y="8823"/>
                      <a:pt x="5632" y="8281"/>
                    </a:cubicBezTo>
                    <a:lnTo>
                      <a:pt x="5632" y="8260"/>
                    </a:lnTo>
                    <a:cubicBezTo>
                      <a:pt x="5507" y="6925"/>
                      <a:pt x="5278" y="5591"/>
                      <a:pt x="4965" y="4277"/>
                    </a:cubicBezTo>
                    <a:cubicBezTo>
                      <a:pt x="4944" y="4214"/>
                      <a:pt x="4944" y="4130"/>
                      <a:pt x="4923" y="4047"/>
                    </a:cubicBezTo>
                    <a:cubicBezTo>
                      <a:pt x="4881" y="3880"/>
                      <a:pt x="4819" y="3734"/>
                      <a:pt x="4777" y="3567"/>
                    </a:cubicBezTo>
                    <a:cubicBezTo>
                      <a:pt x="4735" y="3400"/>
                      <a:pt x="4694" y="3254"/>
                      <a:pt x="4652" y="3088"/>
                    </a:cubicBezTo>
                    <a:cubicBezTo>
                      <a:pt x="4631" y="3025"/>
                      <a:pt x="4610" y="2942"/>
                      <a:pt x="4568" y="2858"/>
                    </a:cubicBezTo>
                    <a:cubicBezTo>
                      <a:pt x="4527" y="2712"/>
                      <a:pt x="4485" y="2587"/>
                      <a:pt x="4443" y="2441"/>
                    </a:cubicBezTo>
                    <a:cubicBezTo>
                      <a:pt x="4381" y="2274"/>
                      <a:pt x="4318" y="2107"/>
                      <a:pt x="4256" y="1920"/>
                    </a:cubicBezTo>
                    <a:cubicBezTo>
                      <a:pt x="4235" y="1857"/>
                      <a:pt x="4214" y="1815"/>
                      <a:pt x="4193" y="1753"/>
                    </a:cubicBezTo>
                    <a:cubicBezTo>
                      <a:pt x="4110" y="1523"/>
                      <a:pt x="4026" y="1273"/>
                      <a:pt x="3922" y="1064"/>
                    </a:cubicBezTo>
                    <a:cubicBezTo>
                      <a:pt x="3880" y="918"/>
                      <a:pt x="3818" y="793"/>
                      <a:pt x="3755" y="668"/>
                    </a:cubicBezTo>
                    <a:cubicBezTo>
                      <a:pt x="3692" y="522"/>
                      <a:pt x="3651" y="397"/>
                      <a:pt x="3588" y="272"/>
                    </a:cubicBezTo>
                    <a:lnTo>
                      <a:pt x="34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8630525" y="2992125"/>
                <a:ext cx="364525" cy="1141450"/>
              </a:xfrm>
              <a:custGeom>
                <a:rect b="b" l="l" r="r" t="t"/>
                <a:pathLst>
                  <a:path extrusionOk="0" h="45658" w="14581">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8580475" y="2411250"/>
                <a:ext cx="151250" cy="1721800"/>
              </a:xfrm>
              <a:custGeom>
                <a:rect b="b" l="l" r="r" t="t"/>
                <a:pathLst>
                  <a:path extrusionOk="0" h="68872" w="605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8118475" y="3489575"/>
                <a:ext cx="340525" cy="645050"/>
              </a:xfrm>
              <a:custGeom>
                <a:rect b="b" l="l" r="r" t="t"/>
                <a:pathLst>
                  <a:path extrusionOk="0" h="25802" w="13621">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8020975" y="3064075"/>
                <a:ext cx="492775" cy="1072100"/>
              </a:xfrm>
              <a:custGeom>
                <a:rect b="b" l="l" r="r" t="t"/>
                <a:pathLst>
                  <a:path extrusionOk="0" h="42884" w="19711">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8362525" y="2410725"/>
                <a:ext cx="225275" cy="1725450"/>
              </a:xfrm>
              <a:custGeom>
                <a:rect b="b" l="l" r="r" t="t"/>
                <a:pathLst>
                  <a:path extrusionOk="0" h="69018" w="9011">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8414150" y="2180775"/>
                <a:ext cx="200250" cy="1955400"/>
              </a:xfrm>
              <a:custGeom>
                <a:rect b="b" l="l" r="r" t="t"/>
                <a:pathLst>
                  <a:path extrusionOk="0" h="78216" w="801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8411000" y="2170350"/>
                <a:ext cx="207050" cy="1966350"/>
              </a:xfrm>
              <a:custGeom>
                <a:rect b="b" l="l" r="r" t="t"/>
                <a:pathLst>
                  <a:path extrusionOk="0" h="78654" w="8282">
                    <a:moveTo>
                      <a:pt x="2796" y="0"/>
                    </a:moveTo>
                    <a:lnTo>
                      <a:pt x="2441" y="313"/>
                    </a:lnTo>
                    <a:cubicBezTo>
                      <a:pt x="1482" y="1126"/>
                      <a:pt x="960" y="2232"/>
                      <a:pt x="689" y="3462"/>
                    </a:cubicBezTo>
                    <a:cubicBezTo>
                      <a:pt x="439" y="4714"/>
                      <a:pt x="314" y="5986"/>
                      <a:pt x="335" y="7258"/>
                    </a:cubicBezTo>
                    <a:cubicBezTo>
                      <a:pt x="314" y="9949"/>
                      <a:pt x="314" y="12661"/>
                      <a:pt x="335" y="15309"/>
                    </a:cubicBezTo>
                    <a:lnTo>
                      <a:pt x="335" y="16227"/>
                    </a:lnTo>
                    <a:lnTo>
                      <a:pt x="335" y="16936"/>
                    </a:lnTo>
                    <a:cubicBezTo>
                      <a:pt x="335" y="21108"/>
                      <a:pt x="335" y="25384"/>
                      <a:pt x="209" y="29597"/>
                    </a:cubicBezTo>
                    <a:cubicBezTo>
                      <a:pt x="209" y="29910"/>
                      <a:pt x="189" y="30243"/>
                      <a:pt x="189" y="30556"/>
                    </a:cubicBezTo>
                    <a:lnTo>
                      <a:pt x="189" y="31036"/>
                    </a:lnTo>
                    <a:cubicBezTo>
                      <a:pt x="189" y="31203"/>
                      <a:pt x="189" y="31328"/>
                      <a:pt x="168" y="31474"/>
                    </a:cubicBezTo>
                    <a:lnTo>
                      <a:pt x="168" y="31641"/>
                    </a:lnTo>
                    <a:cubicBezTo>
                      <a:pt x="84" y="34665"/>
                      <a:pt x="1" y="37627"/>
                      <a:pt x="1" y="40547"/>
                    </a:cubicBezTo>
                    <a:lnTo>
                      <a:pt x="1" y="41152"/>
                    </a:lnTo>
                    <a:lnTo>
                      <a:pt x="1" y="41861"/>
                    </a:lnTo>
                    <a:cubicBezTo>
                      <a:pt x="1" y="41882"/>
                      <a:pt x="1" y="41903"/>
                      <a:pt x="1" y="41903"/>
                    </a:cubicBezTo>
                    <a:cubicBezTo>
                      <a:pt x="1" y="42779"/>
                      <a:pt x="22" y="43655"/>
                      <a:pt x="63" y="44510"/>
                    </a:cubicBezTo>
                    <a:cubicBezTo>
                      <a:pt x="147" y="46742"/>
                      <a:pt x="335" y="48973"/>
                      <a:pt x="606" y="51226"/>
                    </a:cubicBezTo>
                    <a:cubicBezTo>
                      <a:pt x="668" y="51664"/>
                      <a:pt x="731" y="52102"/>
                      <a:pt x="793" y="52561"/>
                    </a:cubicBezTo>
                    <a:cubicBezTo>
                      <a:pt x="867" y="52985"/>
                      <a:pt x="925" y="53410"/>
                      <a:pt x="1009" y="53834"/>
                    </a:cubicBezTo>
                    <a:lnTo>
                      <a:pt x="1009" y="53834"/>
                    </a:lnTo>
                    <a:cubicBezTo>
                      <a:pt x="1014" y="53890"/>
                      <a:pt x="1018" y="53945"/>
                      <a:pt x="1023" y="54000"/>
                    </a:cubicBezTo>
                    <a:cubicBezTo>
                      <a:pt x="1065" y="54271"/>
                      <a:pt x="1127" y="54501"/>
                      <a:pt x="1169" y="54751"/>
                    </a:cubicBezTo>
                    <a:cubicBezTo>
                      <a:pt x="1357" y="55690"/>
                      <a:pt x="1544" y="56649"/>
                      <a:pt x="1753" y="57567"/>
                    </a:cubicBezTo>
                    <a:cubicBezTo>
                      <a:pt x="1920" y="58359"/>
                      <a:pt x="2087" y="59152"/>
                      <a:pt x="2254" y="59965"/>
                    </a:cubicBezTo>
                    <a:cubicBezTo>
                      <a:pt x="2316" y="60257"/>
                      <a:pt x="2358" y="60570"/>
                      <a:pt x="2420" y="60862"/>
                    </a:cubicBezTo>
                    <a:cubicBezTo>
                      <a:pt x="2420" y="60883"/>
                      <a:pt x="2420" y="60904"/>
                      <a:pt x="2441" y="60925"/>
                    </a:cubicBezTo>
                    <a:cubicBezTo>
                      <a:pt x="2462" y="61092"/>
                      <a:pt x="2483" y="61258"/>
                      <a:pt x="2525" y="61425"/>
                    </a:cubicBezTo>
                    <a:cubicBezTo>
                      <a:pt x="2566" y="61634"/>
                      <a:pt x="2608" y="61863"/>
                      <a:pt x="2629" y="62072"/>
                    </a:cubicBezTo>
                    <a:cubicBezTo>
                      <a:pt x="2650" y="62239"/>
                      <a:pt x="2692" y="62385"/>
                      <a:pt x="2712" y="62552"/>
                    </a:cubicBezTo>
                    <a:cubicBezTo>
                      <a:pt x="2754" y="62844"/>
                      <a:pt x="2775" y="63136"/>
                      <a:pt x="2817" y="63428"/>
                    </a:cubicBezTo>
                    <a:lnTo>
                      <a:pt x="2817" y="63469"/>
                    </a:lnTo>
                    <a:cubicBezTo>
                      <a:pt x="2942" y="64471"/>
                      <a:pt x="3004" y="65513"/>
                      <a:pt x="3046" y="66535"/>
                    </a:cubicBezTo>
                    <a:cubicBezTo>
                      <a:pt x="3067" y="66994"/>
                      <a:pt x="3088" y="67432"/>
                      <a:pt x="3109" y="67870"/>
                    </a:cubicBezTo>
                    <a:cubicBezTo>
                      <a:pt x="3109" y="67995"/>
                      <a:pt x="3109" y="68100"/>
                      <a:pt x="3109" y="68225"/>
                    </a:cubicBezTo>
                    <a:lnTo>
                      <a:pt x="3109" y="68371"/>
                    </a:lnTo>
                    <a:cubicBezTo>
                      <a:pt x="3130" y="68809"/>
                      <a:pt x="3150" y="69226"/>
                      <a:pt x="3171" y="69664"/>
                    </a:cubicBezTo>
                    <a:cubicBezTo>
                      <a:pt x="3213" y="70915"/>
                      <a:pt x="3296" y="72188"/>
                      <a:pt x="3442" y="73439"/>
                    </a:cubicBezTo>
                    <a:cubicBezTo>
                      <a:pt x="3505" y="73856"/>
                      <a:pt x="3547" y="74274"/>
                      <a:pt x="3630" y="74691"/>
                    </a:cubicBezTo>
                    <a:cubicBezTo>
                      <a:pt x="3651" y="74878"/>
                      <a:pt x="3693" y="75087"/>
                      <a:pt x="3734" y="75275"/>
                    </a:cubicBezTo>
                    <a:cubicBezTo>
                      <a:pt x="3797" y="75650"/>
                      <a:pt x="3880" y="76026"/>
                      <a:pt x="3985" y="76401"/>
                    </a:cubicBezTo>
                    <a:cubicBezTo>
                      <a:pt x="3985" y="76422"/>
                      <a:pt x="3985" y="76422"/>
                      <a:pt x="3985" y="76422"/>
                    </a:cubicBezTo>
                    <a:cubicBezTo>
                      <a:pt x="4047" y="76630"/>
                      <a:pt x="4089" y="76818"/>
                      <a:pt x="4152" y="77027"/>
                    </a:cubicBezTo>
                    <a:cubicBezTo>
                      <a:pt x="4318" y="77569"/>
                      <a:pt x="4506" y="78111"/>
                      <a:pt x="4736" y="78633"/>
                    </a:cubicBezTo>
                    <a:lnTo>
                      <a:pt x="5048" y="78633"/>
                    </a:lnTo>
                    <a:cubicBezTo>
                      <a:pt x="4798" y="78028"/>
                      <a:pt x="4590" y="77423"/>
                      <a:pt x="4402" y="76797"/>
                    </a:cubicBezTo>
                    <a:cubicBezTo>
                      <a:pt x="4277" y="76297"/>
                      <a:pt x="4152" y="75796"/>
                      <a:pt x="4047" y="75275"/>
                    </a:cubicBezTo>
                    <a:cubicBezTo>
                      <a:pt x="3797" y="73898"/>
                      <a:pt x="3630" y="72501"/>
                      <a:pt x="3547" y="71103"/>
                    </a:cubicBezTo>
                    <a:cubicBezTo>
                      <a:pt x="3526" y="70623"/>
                      <a:pt x="3505" y="70123"/>
                      <a:pt x="3484" y="69643"/>
                    </a:cubicBezTo>
                    <a:cubicBezTo>
                      <a:pt x="3463" y="69205"/>
                      <a:pt x="3442" y="68788"/>
                      <a:pt x="3422" y="68350"/>
                    </a:cubicBezTo>
                    <a:cubicBezTo>
                      <a:pt x="3380" y="67182"/>
                      <a:pt x="3338" y="65993"/>
                      <a:pt x="3255" y="64804"/>
                    </a:cubicBezTo>
                    <a:cubicBezTo>
                      <a:pt x="3234" y="64575"/>
                      <a:pt x="3213" y="64345"/>
                      <a:pt x="3192" y="64116"/>
                    </a:cubicBezTo>
                    <a:cubicBezTo>
                      <a:pt x="3171" y="63887"/>
                      <a:pt x="3150" y="63657"/>
                      <a:pt x="3130" y="63407"/>
                    </a:cubicBezTo>
                    <a:cubicBezTo>
                      <a:pt x="3130" y="63386"/>
                      <a:pt x="3130" y="63365"/>
                      <a:pt x="3130" y="63344"/>
                    </a:cubicBezTo>
                    <a:cubicBezTo>
                      <a:pt x="2984" y="62197"/>
                      <a:pt x="2796" y="61050"/>
                      <a:pt x="2566" y="59924"/>
                    </a:cubicBezTo>
                    <a:cubicBezTo>
                      <a:pt x="2525" y="59715"/>
                      <a:pt x="2483" y="59506"/>
                      <a:pt x="2441" y="59319"/>
                    </a:cubicBezTo>
                    <a:cubicBezTo>
                      <a:pt x="2400" y="59110"/>
                      <a:pt x="2379" y="58964"/>
                      <a:pt x="2337" y="58797"/>
                    </a:cubicBezTo>
                    <a:cubicBezTo>
                      <a:pt x="2337" y="58776"/>
                      <a:pt x="2337" y="58756"/>
                      <a:pt x="2337" y="58735"/>
                    </a:cubicBezTo>
                    <a:cubicBezTo>
                      <a:pt x="2233" y="58318"/>
                      <a:pt x="2149" y="57900"/>
                      <a:pt x="2066" y="57483"/>
                    </a:cubicBezTo>
                    <a:cubicBezTo>
                      <a:pt x="1878" y="56566"/>
                      <a:pt x="1670" y="55627"/>
                      <a:pt x="1482" y="54688"/>
                    </a:cubicBezTo>
                    <a:cubicBezTo>
                      <a:pt x="1252" y="53499"/>
                      <a:pt x="1085" y="52331"/>
                      <a:pt x="919" y="51184"/>
                    </a:cubicBezTo>
                    <a:lnTo>
                      <a:pt x="919" y="51184"/>
                    </a:lnTo>
                    <a:cubicBezTo>
                      <a:pt x="919" y="51184"/>
                      <a:pt x="919" y="51184"/>
                      <a:pt x="919" y="51184"/>
                    </a:cubicBezTo>
                    <a:cubicBezTo>
                      <a:pt x="856" y="50684"/>
                      <a:pt x="793" y="50204"/>
                      <a:pt x="752" y="49703"/>
                    </a:cubicBezTo>
                    <a:cubicBezTo>
                      <a:pt x="689" y="49078"/>
                      <a:pt x="627" y="48452"/>
                      <a:pt x="585" y="47847"/>
                    </a:cubicBezTo>
                    <a:cubicBezTo>
                      <a:pt x="481" y="46596"/>
                      <a:pt x="418" y="45365"/>
                      <a:pt x="355" y="44114"/>
                    </a:cubicBezTo>
                    <a:cubicBezTo>
                      <a:pt x="355" y="43655"/>
                      <a:pt x="335" y="43175"/>
                      <a:pt x="335" y="42716"/>
                    </a:cubicBezTo>
                    <a:cubicBezTo>
                      <a:pt x="335" y="42424"/>
                      <a:pt x="314" y="42111"/>
                      <a:pt x="314" y="41819"/>
                    </a:cubicBezTo>
                    <a:cubicBezTo>
                      <a:pt x="272" y="38732"/>
                      <a:pt x="355" y="35604"/>
                      <a:pt x="460" y="32413"/>
                    </a:cubicBezTo>
                    <a:cubicBezTo>
                      <a:pt x="460" y="32267"/>
                      <a:pt x="460" y="32141"/>
                      <a:pt x="460" y="32016"/>
                    </a:cubicBezTo>
                    <a:cubicBezTo>
                      <a:pt x="481" y="31870"/>
                      <a:pt x="460" y="31766"/>
                      <a:pt x="460" y="31641"/>
                    </a:cubicBezTo>
                    <a:lnTo>
                      <a:pt x="460" y="31599"/>
                    </a:lnTo>
                    <a:cubicBezTo>
                      <a:pt x="481" y="30932"/>
                      <a:pt x="501" y="30264"/>
                      <a:pt x="522" y="29597"/>
                    </a:cubicBezTo>
                    <a:cubicBezTo>
                      <a:pt x="627" y="25822"/>
                      <a:pt x="647" y="22005"/>
                      <a:pt x="647" y="18229"/>
                    </a:cubicBezTo>
                    <a:lnTo>
                      <a:pt x="647" y="16895"/>
                    </a:lnTo>
                    <a:lnTo>
                      <a:pt x="647" y="15309"/>
                    </a:lnTo>
                    <a:lnTo>
                      <a:pt x="647" y="7258"/>
                    </a:lnTo>
                    <a:cubicBezTo>
                      <a:pt x="668" y="5006"/>
                      <a:pt x="814" y="2482"/>
                      <a:pt x="2295" y="876"/>
                    </a:cubicBezTo>
                    <a:lnTo>
                      <a:pt x="2295" y="876"/>
                    </a:lnTo>
                    <a:cubicBezTo>
                      <a:pt x="1670" y="4130"/>
                      <a:pt x="2546" y="7467"/>
                      <a:pt x="3422" y="10679"/>
                    </a:cubicBezTo>
                    <a:cubicBezTo>
                      <a:pt x="3588" y="11305"/>
                      <a:pt x="3755" y="11910"/>
                      <a:pt x="3901" y="12514"/>
                    </a:cubicBezTo>
                    <a:cubicBezTo>
                      <a:pt x="4152" y="13599"/>
                      <a:pt x="4423" y="14705"/>
                      <a:pt x="4610" y="15789"/>
                    </a:cubicBezTo>
                    <a:cubicBezTo>
                      <a:pt x="4673" y="16081"/>
                      <a:pt x="4715" y="16373"/>
                      <a:pt x="4777" y="16644"/>
                    </a:cubicBezTo>
                    <a:cubicBezTo>
                      <a:pt x="4840" y="16999"/>
                      <a:pt x="4882" y="17333"/>
                      <a:pt x="4944" y="17687"/>
                    </a:cubicBezTo>
                    <a:cubicBezTo>
                      <a:pt x="5320" y="20127"/>
                      <a:pt x="5570" y="22568"/>
                      <a:pt x="5737" y="25029"/>
                    </a:cubicBezTo>
                    <a:lnTo>
                      <a:pt x="5778" y="25801"/>
                    </a:lnTo>
                    <a:cubicBezTo>
                      <a:pt x="5778" y="25884"/>
                      <a:pt x="5778" y="25968"/>
                      <a:pt x="5778" y="26051"/>
                    </a:cubicBezTo>
                    <a:cubicBezTo>
                      <a:pt x="5778" y="26197"/>
                      <a:pt x="5799" y="26322"/>
                      <a:pt x="5799" y="26468"/>
                    </a:cubicBezTo>
                    <a:lnTo>
                      <a:pt x="5799" y="26614"/>
                    </a:lnTo>
                    <a:cubicBezTo>
                      <a:pt x="5820" y="26990"/>
                      <a:pt x="5841" y="27344"/>
                      <a:pt x="5862" y="27699"/>
                    </a:cubicBezTo>
                    <a:cubicBezTo>
                      <a:pt x="5862" y="27699"/>
                      <a:pt x="5862" y="27699"/>
                      <a:pt x="5862" y="27699"/>
                    </a:cubicBezTo>
                    <a:lnTo>
                      <a:pt x="5862" y="27699"/>
                    </a:lnTo>
                    <a:cubicBezTo>
                      <a:pt x="5862" y="27949"/>
                      <a:pt x="5883" y="28220"/>
                      <a:pt x="5883" y="28470"/>
                    </a:cubicBezTo>
                    <a:cubicBezTo>
                      <a:pt x="5945" y="30014"/>
                      <a:pt x="5966" y="31557"/>
                      <a:pt x="5966" y="33101"/>
                    </a:cubicBezTo>
                    <a:lnTo>
                      <a:pt x="5966" y="33601"/>
                    </a:lnTo>
                    <a:lnTo>
                      <a:pt x="5966" y="34039"/>
                    </a:lnTo>
                    <a:lnTo>
                      <a:pt x="5966" y="35771"/>
                    </a:lnTo>
                    <a:lnTo>
                      <a:pt x="5966" y="38837"/>
                    </a:lnTo>
                    <a:lnTo>
                      <a:pt x="5966" y="39024"/>
                    </a:lnTo>
                    <a:lnTo>
                      <a:pt x="5966" y="39275"/>
                    </a:lnTo>
                    <a:lnTo>
                      <a:pt x="5966" y="40943"/>
                    </a:lnTo>
                    <a:cubicBezTo>
                      <a:pt x="5945" y="43738"/>
                      <a:pt x="5945" y="46575"/>
                      <a:pt x="6029" y="49411"/>
                    </a:cubicBezTo>
                    <a:lnTo>
                      <a:pt x="6029" y="49599"/>
                    </a:lnTo>
                    <a:cubicBezTo>
                      <a:pt x="6070" y="50934"/>
                      <a:pt x="6133" y="52269"/>
                      <a:pt x="6216" y="53604"/>
                    </a:cubicBezTo>
                    <a:cubicBezTo>
                      <a:pt x="6300" y="54959"/>
                      <a:pt x="6404" y="56294"/>
                      <a:pt x="6550" y="57629"/>
                    </a:cubicBezTo>
                    <a:cubicBezTo>
                      <a:pt x="6696" y="59006"/>
                      <a:pt x="6884" y="60403"/>
                      <a:pt x="7072" y="61780"/>
                    </a:cubicBezTo>
                    <a:cubicBezTo>
                      <a:pt x="7072" y="61842"/>
                      <a:pt x="7072" y="61905"/>
                      <a:pt x="7093" y="61947"/>
                    </a:cubicBezTo>
                    <a:cubicBezTo>
                      <a:pt x="7113" y="62134"/>
                      <a:pt x="7134" y="62301"/>
                      <a:pt x="7155" y="62468"/>
                    </a:cubicBezTo>
                    <a:cubicBezTo>
                      <a:pt x="7197" y="62718"/>
                      <a:pt x="7218" y="62969"/>
                      <a:pt x="7259" y="63198"/>
                    </a:cubicBezTo>
                    <a:cubicBezTo>
                      <a:pt x="7447" y="64679"/>
                      <a:pt x="7635" y="66160"/>
                      <a:pt x="7781" y="67641"/>
                    </a:cubicBezTo>
                    <a:cubicBezTo>
                      <a:pt x="7781" y="67808"/>
                      <a:pt x="7802" y="67975"/>
                      <a:pt x="7823" y="68141"/>
                    </a:cubicBezTo>
                    <a:cubicBezTo>
                      <a:pt x="7843" y="68308"/>
                      <a:pt x="7843" y="68496"/>
                      <a:pt x="7864" y="68684"/>
                    </a:cubicBezTo>
                    <a:cubicBezTo>
                      <a:pt x="7885" y="69122"/>
                      <a:pt x="7927" y="69539"/>
                      <a:pt x="7948" y="69977"/>
                    </a:cubicBezTo>
                    <a:lnTo>
                      <a:pt x="7948" y="70248"/>
                    </a:lnTo>
                    <a:cubicBezTo>
                      <a:pt x="7948" y="70394"/>
                      <a:pt x="7948" y="70540"/>
                      <a:pt x="7948" y="70707"/>
                    </a:cubicBezTo>
                    <a:cubicBezTo>
                      <a:pt x="7948" y="70957"/>
                      <a:pt x="7969" y="71207"/>
                      <a:pt x="7969" y="71458"/>
                    </a:cubicBezTo>
                    <a:lnTo>
                      <a:pt x="7969" y="72334"/>
                    </a:lnTo>
                    <a:cubicBezTo>
                      <a:pt x="7948" y="73314"/>
                      <a:pt x="7885" y="74315"/>
                      <a:pt x="7781" y="75296"/>
                    </a:cubicBezTo>
                    <a:cubicBezTo>
                      <a:pt x="7739" y="75713"/>
                      <a:pt x="7677" y="76130"/>
                      <a:pt x="7593" y="76547"/>
                    </a:cubicBezTo>
                    <a:cubicBezTo>
                      <a:pt x="7572" y="76693"/>
                      <a:pt x="7551" y="76839"/>
                      <a:pt x="7531" y="76985"/>
                    </a:cubicBezTo>
                    <a:cubicBezTo>
                      <a:pt x="7489" y="77110"/>
                      <a:pt x="7489" y="77214"/>
                      <a:pt x="7447" y="77340"/>
                    </a:cubicBezTo>
                    <a:cubicBezTo>
                      <a:pt x="7426" y="77444"/>
                      <a:pt x="7405" y="77548"/>
                      <a:pt x="7385" y="77652"/>
                    </a:cubicBezTo>
                    <a:cubicBezTo>
                      <a:pt x="7364" y="77736"/>
                      <a:pt x="7343" y="77819"/>
                      <a:pt x="7343" y="77903"/>
                    </a:cubicBezTo>
                    <a:cubicBezTo>
                      <a:pt x="7322" y="77924"/>
                      <a:pt x="7322" y="77944"/>
                      <a:pt x="7322" y="77965"/>
                    </a:cubicBezTo>
                    <a:cubicBezTo>
                      <a:pt x="7322" y="78007"/>
                      <a:pt x="7301" y="78049"/>
                      <a:pt x="7280" y="78090"/>
                    </a:cubicBezTo>
                    <a:cubicBezTo>
                      <a:pt x="7280" y="78132"/>
                      <a:pt x="7259" y="78236"/>
                      <a:pt x="7239" y="78320"/>
                    </a:cubicBezTo>
                    <a:cubicBezTo>
                      <a:pt x="7218" y="78382"/>
                      <a:pt x="7197" y="78445"/>
                      <a:pt x="7176" y="78508"/>
                    </a:cubicBezTo>
                    <a:cubicBezTo>
                      <a:pt x="7155" y="78570"/>
                      <a:pt x="7155" y="78612"/>
                      <a:pt x="7134" y="78654"/>
                    </a:cubicBezTo>
                    <a:lnTo>
                      <a:pt x="7468" y="78654"/>
                    </a:lnTo>
                    <a:cubicBezTo>
                      <a:pt x="7468" y="78591"/>
                      <a:pt x="7489" y="78549"/>
                      <a:pt x="7510" y="78487"/>
                    </a:cubicBezTo>
                    <a:cubicBezTo>
                      <a:pt x="7510" y="78424"/>
                      <a:pt x="7551" y="78320"/>
                      <a:pt x="7572" y="78216"/>
                    </a:cubicBezTo>
                    <a:cubicBezTo>
                      <a:pt x="7572" y="78216"/>
                      <a:pt x="7572" y="78216"/>
                      <a:pt x="7572" y="78195"/>
                    </a:cubicBezTo>
                    <a:cubicBezTo>
                      <a:pt x="7593" y="78132"/>
                      <a:pt x="7614" y="78049"/>
                      <a:pt x="7614" y="77986"/>
                    </a:cubicBezTo>
                    <a:lnTo>
                      <a:pt x="7614" y="77944"/>
                    </a:lnTo>
                    <a:cubicBezTo>
                      <a:pt x="7635" y="77861"/>
                      <a:pt x="7656" y="77757"/>
                      <a:pt x="7677" y="77673"/>
                    </a:cubicBezTo>
                    <a:lnTo>
                      <a:pt x="7760" y="77340"/>
                    </a:lnTo>
                    <a:cubicBezTo>
                      <a:pt x="7781" y="77235"/>
                      <a:pt x="7802" y="77152"/>
                      <a:pt x="7802" y="77048"/>
                    </a:cubicBezTo>
                    <a:cubicBezTo>
                      <a:pt x="7802" y="77048"/>
                      <a:pt x="7802" y="77006"/>
                      <a:pt x="7823" y="76964"/>
                    </a:cubicBezTo>
                    <a:cubicBezTo>
                      <a:pt x="7885" y="76630"/>
                      <a:pt x="7948" y="76297"/>
                      <a:pt x="7989" y="75963"/>
                    </a:cubicBezTo>
                    <a:cubicBezTo>
                      <a:pt x="8031" y="75754"/>
                      <a:pt x="8052" y="75525"/>
                      <a:pt x="8073" y="75296"/>
                    </a:cubicBezTo>
                    <a:cubicBezTo>
                      <a:pt x="8135" y="74774"/>
                      <a:pt x="8177" y="74253"/>
                      <a:pt x="8219" y="73710"/>
                    </a:cubicBezTo>
                    <a:cubicBezTo>
                      <a:pt x="8219" y="73710"/>
                      <a:pt x="8219" y="73690"/>
                      <a:pt x="8219" y="73690"/>
                    </a:cubicBezTo>
                    <a:cubicBezTo>
                      <a:pt x="8219" y="73564"/>
                      <a:pt x="8219" y="73439"/>
                      <a:pt x="8219" y="73335"/>
                    </a:cubicBezTo>
                    <a:cubicBezTo>
                      <a:pt x="8240" y="73064"/>
                      <a:pt x="8240" y="72793"/>
                      <a:pt x="8261" y="72501"/>
                    </a:cubicBezTo>
                    <a:cubicBezTo>
                      <a:pt x="8281" y="71896"/>
                      <a:pt x="8281" y="71291"/>
                      <a:pt x="8261" y="70707"/>
                    </a:cubicBezTo>
                    <a:cubicBezTo>
                      <a:pt x="8261" y="70519"/>
                      <a:pt x="8261" y="70352"/>
                      <a:pt x="8240" y="70165"/>
                    </a:cubicBezTo>
                    <a:cubicBezTo>
                      <a:pt x="8240" y="70123"/>
                      <a:pt x="8240" y="70081"/>
                      <a:pt x="8240" y="70039"/>
                    </a:cubicBezTo>
                    <a:lnTo>
                      <a:pt x="8240" y="69914"/>
                    </a:lnTo>
                    <a:cubicBezTo>
                      <a:pt x="8240" y="69727"/>
                      <a:pt x="8219" y="69560"/>
                      <a:pt x="8219" y="69393"/>
                    </a:cubicBezTo>
                    <a:cubicBezTo>
                      <a:pt x="8177" y="68809"/>
                      <a:pt x="8135" y="68246"/>
                      <a:pt x="8094" y="67662"/>
                    </a:cubicBezTo>
                    <a:cubicBezTo>
                      <a:pt x="8073" y="67516"/>
                      <a:pt x="8052" y="67349"/>
                      <a:pt x="8031" y="67182"/>
                    </a:cubicBezTo>
                    <a:cubicBezTo>
                      <a:pt x="8031" y="67036"/>
                      <a:pt x="8010" y="66890"/>
                      <a:pt x="7989" y="66744"/>
                    </a:cubicBezTo>
                    <a:cubicBezTo>
                      <a:pt x="7843" y="65117"/>
                      <a:pt x="7614" y="63511"/>
                      <a:pt x="7405" y="61905"/>
                    </a:cubicBezTo>
                    <a:cubicBezTo>
                      <a:pt x="7405" y="61863"/>
                      <a:pt x="7385" y="61801"/>
                      <a:pt x="7385" y="61738"/>
                    </a:cubicBezTo>
                    <a:cubicBezTo>
                      <a:pt x="7343" y="61509"/>
                      <a:pt x="7322" y="61258"/>
                      <a:pt x="7280" y="61008"/>
                    </a:cubicBezTo>
                    <a:cubicBezTo>
                      <a:pt x="7239" y="60779"/>
                      <a:pt x="7218" y="60528"/>
                      <a:pt x="7176" y="60278"/>
                    </a:cubicBezTo>
                    <a:cubicBezTo>
                      <a:pt x="7072" y="59381"/>
                      <a:pt x="6946" y="58464"/>
                      <a:pt x="6863" y="57588"/>
                    </a:cubicBezTo>
                    <a:cubicBezTo>
                      <a:pt x="6196" y="51539"/>
                      <a:pt x="6237" y="45302"/>
                      <a:pt x="6279" y="39275"/>
                    </a:cubicBezTo>
                    <a:cubicBezTo>
                      <a:pt x="6300" y="37231"/>
                      <a:pt x="6300" y="35187"/>
                      <a:pt x="6300" y="33143"/>
                    </a:cubicBezTo>
                    <a:lnTo>
                      <a:pt x="6300" y="32538"/>
                    </a:lnTo>
                    <a:cubicBezTo>
                      <a:pt x="6300" y="32517"/>
                      <a:pt x="6300" y="32496"/>
                      <a:pt x="6300" y="32496"/>
                    </a:cubicBezTo>
                    <a:cubicBezTo>
                      <a:pt x="6300" y="31453"/>
                      <a:pt x="6258" y="30410"/>
                      <a:pt x="6237" y="29367"/>
                    </a:cubicBezTo>
                    <a:cubicBezTo>
                      <a:pt x="6237" y="29054"/>
                      <a:pt x="6216" y="28742"/>
                      <a:pt x="6216" y="28429"/>
                    </a:cubicBezTo>
                    <a:cubicBezTo>
                      <a:pt x="6196" y="27991"/>
                      <a:pt x="6175" y="27553"/>
                      <a:pt x="6154" y="27136"/>
                    </a:cubicBezTo>
                    <a:cubicBezTo>
                      <a:pt x="6154" y="27010"/>
                      <a:pt x="6154" y="26864"/>
                      <a:pt x="6133" y="26760"/>
                    </a:cubicBezTo>
                    <a:lnTo>
                      <a:pt x="6133" y="26593"/>
                    </a:lnTo>
                    <a:lnTo>
                      <a:pt x="6133" y="26406"/>
                    </a:lnTo>
                    <a:cubicBezTo>
                      <a:pt x="5987" y="22839"/>
                      <a:pt x="5591" y="19293"/>
                      <a:pt x="4944" y="15789"/>
                    </a:cubicBezTo>
                    <a:cubicBezTo>
                      <a:pt x="4902" y="15539"/>
                      <a:pt x="4861" y="15289"/>
                      <a:pt x="4798" y="15059"/>
                    </a:cubicBezTo>
                    <a:lnTo>
                      <a:pt x="4798" y="15038"/>
                    </a:lnTo>
                    <a:cubicBezTo>
                      <a:pt x="4756" y="14830"/>
                      <a:pt x="4715" y="14600"/>
                      <a:pt x="4673" y="14413"/>
                    </a:cubicBezTo>
                    <a:cubicBezTo>
                      <a:pt x="4527" y="13745"/>
                      <a:pt x="4381" y="13099"/>
                      <a:pt x="4214" y="12452"/>
                    </a:cubicBezTo>
                    <a:cubicBezTo>
                      <a:pt x="4068" y="11847"/>
                      <a:pt x="3901" y="11221"/>
                      <a:pt x="3734" y="10637"/>
                    </a:cubicBezTo>
                    <a:cubicBezTo>
                      <a:pt x="2838" y="7279"/>
                      <a:pt x="1920" y="3817"/>
                      <a:pt x="2712" y="480"/>
                    </a:cubicBezTo>
                    <a:lnTo>
                      <a:pt x="27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8494450" y="2310075"/>
                <a:ext cx="176275" cy="1825075"/>
              </a:xfrm>
              <a:custGeom>
                <a:rect b="b" l="l" r="r" t="t"/>
                <a:pathLst>
                  <a:path extrusionOk="0" h="73003" w="7051">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8610200" y="2749650"/>
                <a:ext cx="310275" cy="1383925"/>
              </a:xfrm>
              <a:custGeom>
                <a:rect b="b" l="l" r="r" t="t"/>
                <a:pathLst>
                  <a:path extrusionOk="0" h="55357" w="12411">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8606550" y="2725150"/>
                <a:ext cx="318100" cy="1410500"/>
              </a:xfrm>
              <a:custGeom>
                <a:rect b="b" l="l" r="r" t="t"/>
                <a:pathLst>
                  <a:path extrusionOk="0" h="56420" w="12724">
                    <a:moveTo>
                      <a:pt x="552" y="51600"/>
                    </a:moveTo>
                    <a:lnTo>
                      <a:pt x="552" y="51600"/>
                    </a:lnTo>
                    <a:cubicBezTo>
                      <a:pt x="543" y="51642"/>
                      <a:pt x="543" y="51674"/>
                      <a:pt x="543" y="51706"/>
                    </a:cubicBezTo>
                    <a:cubicBezTo>
                      <a:pt x="546" y="51671"/>
                      <a:pt x="549" y="51635"/>
                      <a:pt x="552" y="51600"/>
                    </a:cubicBezTo>
                    <a:close/>
                    <a:moveTo>
                      <a:pt x="10993" y="0"/>
                    </a:moveTo>
                    <a:lnTo>
                      <a:pt x="11034" y="1085"/>
                    </a:lnTo>
                    <a:cubicBezTo>
                      <a:pt x="11222" y="5006"/>
                      <a:pt x="9720" y="8761"/>
                      <a:pt x="8281" y="12390"/>
                    </a:cubicBezTo>
                    <a:cubicBezTo>
                      <a:pt x="7906" y="13307"/>
                      <a:pt x="7530" y="14246"/>
                      <a:pt x="7176" y="15185"/>
                    </a:cubicBezTo>
                    <a:cubicBezTo>
                      <a:pt x="7113" y="15393"/>
                      <a:pt x="7030" y="15623"/>
                      <a:pt x="6946" y="15831"/>
                    </a:cubicBezTo>
                    <a:cubicBezTo>
                      <a:pt x="6884" y="16061"/>
                      <a:pt x="6779" y="16290"/>
                      <a:pt x="6717" y="16520"/>
                    </a:cubicBezTo>
                    <a:cubicBezTo>
                      <a:pt x="6300" y="17708"/>
                      <a:pt x="5966" y="18939"/>
                      <a:pt x="5716" y="20190"/>
                    </a:cubicBezTo>
                    <a:cubicBezTo>
                      <a:pt x="5278" y="22526"/>
                      <a:pt x="5257" y="24988"/>
                      <a:pt x="5236" y="27345"/>
                    </a:cubicBezTo>
                    <a:cubicBezTo>
                      <a:pt x="5257" y="29222"/>
                      <a:pt x="5173" y="31120"/>
                      <a:pt x="4986" y="32997"/>
                    </a:cubicBezTo>
                    <a:cubicBezTo>
                      <a:pt x="4881" y="33894"/>
                      <a:pt x="4735" y="34770"/>
                      <a:pt x="4547" y="35646"/>
                    </a:cubicBezTo>
                    <a:cubicBezTo>
                      <a:pt x="4485" y="35896"/>
                      <a:pt x="4422" y="36167"/>
                      <a:pt x="4360" y="36418"/>
                    </a:cubicBezTo>
                    <a:cubicBezTo>
                      <a:pt x="4318" y="36668"/>
                      <a:pt x="4255" y="36897"/>
                      <a:pt x="4193" y="37127"/>
                    </a:cubicBezTo>
                    <a:cubicBezTo>
                      <a:pt x="4026" y="37752"/>
                      <a:pt x="3859" y="38357"/>
                      <a:pt x="3692" y="38983"/>
                    </a:cubicBezTo>
                    <a:cubicBezTo>
                      <a:pt x="3379" y="40047"/>
                      <a:pt x="3046" y="41090"/>
                      <a:pt x="2712" y="42133"/>
                    </a:cubicBezTo>
                    <a:cubicBezTo>
                      <a:pt x="2670" y="42279"/>
                      <a:pt x="2608" y="42445"/>
                      <a:pt x="2566" y="42591"/>
                    </a:cubicBezTo>
                    <a:cubicBezTo>
                      <a:pt x="2566" y="42591"/>
                      <a:pt x="2545" y="42612"/>
                      <a:pt x="2545" y="42633"/>
                    </a:cubicBezTo>
                    <a:lnTo>
                      <a:pt x="2378" y="43134"/>
                    </a:lnTo>
                    <a:cubicBezTo>
                      <a:pt x="1815" y="44948"/>
                      <a:pt x="1231" y="46805"/>
                      <a:pt x="772" y="48703"/>
                    </a:cubicBezTo>
                    <a:cubicBezTo>
                      <a:pt x="731" y="48911"/>
                      <a:pt x="689" y="49141"/>
                      <a:pt x="626" y="49349"/>
                    </a:cubicBezTo>
                    <a:lnTo>
                      <a:pt x="605" y="49433"/>
                    </a:lnTo>
                    <a:lnTo>
                      <a:pt x="605" y="49453"/>
                    </a:lnTo>
                    <a:cubicBezTo>
                      <a:pt x="605" y="49495"/>
                      <a:pt x="585" y="49537"/>
                      <a:pt x="585" y="49579"/>
                    </a:cubicBezTo>
                    <a:cubicBezTo>
                      <a:pt x="543" y="49808"/>
                      <a:pt x="501" y="50017"/>
                      <a:pt x="459" y="50246"/>
                    </a:cubicBezTo>
                    <a:cubicBezTo>
                      <a:pt x="459" y="50267"/>
                      <a:pt x="459" y="50267"/>
                      <a:pt x="459" y="50288"/>
                    </a:cubicBezTo>
                    <a:cubicBezTo>
                      <a:pt x="376" y="50663"/>
                      <a:pt x="313" y="51060"/>
                      <a:pt x="251" y="51435"/>
                    </a:cubicBezTo>
                    <a:cubicBezTo>
                      <a:pt x="188" y="51977"/>
                      <a:pt x="126" y="52520"/>
                      <a:pt x="84" y="53083"/>
                    </a:cubicBezTo>
                    <a:cubicBezTo>
                      <a:pt x="63" y="53312"/>
                      <a:pt x="42" y="53542"/>
                      <a:pt x="21" y="53771"/>
                    </a:cubicBezTo>
                    <a:cubicBezTo>
                      <a:pt x="21" y="53917"/>
                      <a:pt x="21" y="54084"/>
                      <a:pt x="21" y="54230"/>
                    </a:cubicBezTo>
                    <a:lnTo>
                      <a:pt x="21" y="54814"/>
                    </a:lnTo>
                    <a:lnTo>
                      <a:pt x="21" y="54835"/>
                    </a:lnTo>
                    <a:lnTo>
                      <a:pt x="21" y="55314"/>
                    </a:lnTo>
                    <a:cubicBezTo>
                      <a:pt x="1" y="55335"/>
                      <a:pt x="1" y="55356"/>
                      <a:pt x="21" y="55377"/>
                    </a:cubicBezTo>
                    <a:lnTo>
                      <a:pt x="21" y="55669"/>
                    </a:lnTo>
                    <a:cubicBezTo>
                      <a:pt x="21" y="55773"/>
                      <a:pt x="21" y="55940"/>
                      <a:pt x="42" y="56065"/>
                    </a:cubicBezTo>
                    <a:cubicBezTo>
                      <a:pt x="63" y="56190"/>
                      <a:pt x="63" y="56253"/>
                      <a:pt x="84" y="56336"/>
                    </a:cubicBezTo>
                    <a:lnTo>
                      <a:pt x="84" y="56399"/>
                    </a:lnTo>
                    <a:cubicBezTo>
                      <a:pt x="84" y="56399"/>
                      <a:pt x="84" y="56420"/>
                      <a:pt x="84" y="56420"/>
                    </a:cubicBezTo>
                    <a:lnTo>
                      <a:pt x="397" y="56420"/>
                    </a:lnTo>
                    <a:cubicBezTo>
                      <a:pt x="397" y="56399"/>
                      <a:pt x="397" y="56399"/>
                      <a:pt x="397" y="56378"/>
                    </a:cubicBezTo>
                    <a:cubicBezTo>
                      <a:pt x="376" y="56316"/>
                      <a:pt x="376" y="56253"/>
                      <a:pt x="355" y="56190"/>
                    </a:cubicBezTo>
                    <a:cubicBezTo>
                      <a:pt x="334" y="56024"/>
                      <a:pt x="313" y="55836"/>
                      <a:pt x="313" y="55669"/>
                    </a:cubicBezTo>
                    <a:cubicBezTo>
                      <a:pt x="293" y="55210"/>
                      <a:pt x="293" y="54751"/>
                      <a:pt x="293" y="54292"/>
                    </a:cubicBezTo>
                    <a:cubicBezTo>
                      <a:pt x="293" y="53917"/>
                      <a:pt x="334" y="53562"/>
                      <a:pt x="355" y="53187"/>
                    </a:cubicBezTo>
                    <a:lnTo>
                      <a:pt x="355" y="53104"/>
                    </a:lnTo>
                    <a:lnTo>
                      <a:pt x="355" y="53041"/>
                    </a:lnTo>
                    <a:lnTo>
                      <a:pt x="355" y="53020"/>
                    </a:lnTo>
                    <a:cubicBezTo>
                      <a:pt x="397" y="52582"/>
                      <a:pt x="439" y="52144"/>
                      <a:pt x="501" y="51727"/>
                    </a:cubicBezTo>
                    <a:cubicBezTo>
                      <a:pt x="501" y="51664"/>
                      <a:pt x="501" y="51623"/>
                      <a:pt x="522" y="51581"/>
                    </a:cubicBezTo>
                    <a:cubicBezTo>
                      <a:pt x="546" y="51415"/>
                      <a:pt x="569" y="51253"/>
                      <a:pt x="594" y="51092"/>
                    </a:cubicBezTo>
                    <a:lnTo>
                      <a:pt x="594" y="51092"/>
                    </a:lnTo>
                    <a:cubicBezTo>
                      <a:pt x="582" y="51264"/>
                      <a:pt x="567" y="51433"/>
                      <a:pt x="552" y="51600"/>
                    </a:cubicBezTo>
                    <a:lnTo>
                      <a:pt x="552" y="51600"/>
                    </a:lnTo>
                    <a:cubicBezTo>
                      <a:pt x="555" y="51588"/>
                      <a:pt x="559" y="51574"/>
                      <a:pt x="564" y="51560"/>
                    </a:cubicBezTo>
                    <a:cubicBezTo>
                      <a:pt x="626" y="51143"/>
                      <a:pt x="689" y="50726"/>
                      <a:pt x="772" y="50288"/>
                    </a:cubicBezTo>
                    <a:cubicBezTo>
                      <a:pt x="814" y="50058"/>
                      <a:pt x="877" y="49829"/>
                      <a:pt x="918" y="49599"/>
                    </a:cubicBezTo>
                    <a:lnTo>
                      <a:pt x="877" y="49599"/>
                    </a:lnTo>
                    <a:cubicBezTo>
                      <a:pt x="897" y="49537"/>
                      <a:pt x="897" y="49453"/>
                      <a:pt x="918" y="49370"/>
                    </a:cubicBezTo>
                    <a:cubicBezTo>
                      <a:pt x="1294" y="47639"/>
                      <a:pt x="1815" y="45929"/>
                      <a:pt x="2337" y="44239"/>
                    </a:cubicBezTo>
                    <a:cubicBezTo>
                      <a:pt x="2399" y="44072"/>
                      <a:pt x="2441" y="43885"/>
                      <a:pt x="2503" y="43718"/>
                    </a:cubicBezTo>
                    <a:cubicBezTo>
                      <a:pt x="2566" y="43551"/>
                      <a:pt x="2608" y="43384"/>
                      <a:pt x="2670" y="43196"/>
                    </a:cubicBezTo>
                    <a:cubicBezTo>
                      <a:pt x="2733" y="43029"/>
                      <a:pt x="2775" y="42883"/>
                      <a:pt x="2837" y="42717"/>
                    </a:cubicBezTo>
                    <a:cubicBezTo>
                      <a:pt x="3067" y="41966"/>
                      <a:pt x="3317" y="41194"/>
                      <a:pt x="3546" y="40443"/>
                    </a:cubicBezTo>
                    <a:cubicBezTo>
                      <a:pt x="3755" y="39796"/>
                      <a:pt x="3943" y="39129"/>
                      <a:pt x="4130" y="38482"/>
                    </a:cubicBezTo>
                    <a:cubicBezTo>
                      <a:pt x="4193" y="38274"/>
                      <a:pt x="4235" y="38065"/>
                      <a:pt x="4297" y="37857"/>
                    </a:cubicBezTo>
                    <a:cubicBezTo>
                      <a:pt x="4360" y="37627"/>
                      <a:pt x="4422" y="37419"/>
                      <a:pt x="4464" y="37189"/>
                    </a:cubicBezTo>
                    <a:cubicBezTo>
                      <a:pt x="4819" y="35834"/>
                      <a:pt x="5069" y="34457"/>
                      <a:pt x="5257" y="33059"/>
                    </a:cubicBezTo>
                    <a:cubicBezTo>
                      <a:pt x="5444" y="31161"/>
                      <a:pt x="5528" y="29263"/>
                      <a:pt x="5507" y="27365"/>
                    </a:cubicBezTo>
                    <a:cubicBezTo>
                      <a:pt x="5528" y="25009"/>
                      <a:pt x="5549" y="22589"/>
                      <a:pt x="5987" y="20274"/>
                    </a:cubicBezTo>
                    <a:cubicBezTo>
                      <a:pt x="6133" y="19544"/>
                      <a:pt x="6300" y="18814"/>
                      <a:pt x="6508" y="18084"/>
                    </a:cubicBezTo>
                    <a:cubicBezTo>
                      <a:pt x="6592" y="17834"/>
                      <a:pt x="6654" y="17562"/>
                      <a:pt x="6758" y="17312"/>
                    </a:cubicBezTo>
                    <a:cubicBezTo>
                      <a:pt x="6842" y="17041"/>
                      <a:pt x="6904" y="16832"/>
                      <a:pt x="6988" y="16603"/>
                    </a:cubicBezTo>
                    <a:cubicBezTo>
                      <a:pt x="7447" y="15226"/>
                      <a:pt x="7989" y="13871"/>
                      <a:pt x="8531" y="12536"/>
                    </a:cubicBezTo>
                    <a:cubicBezTo>
                      <a:pt x="9407" y="10325"/>
                      <a:pt x="10304" y="8093"/>
                      <a:pt x="10826" y="5778"/>
                    </a:cubicBezTo>
                    <a:cubicBezTo>
                      <a:pt x="10847" y="5715"/>
                      <a:pt x="10867" y="5674"/>
                      <a:pt x="10867" y="5611"/>
                    </a:cubicBezTo>
                    <a:cubicBezTo>
                      <a:pt x="11139" y="4464"/>
                      <a:pt x="11285" y="3296"/>
                      <a:pt x="11326" y="2128"/>
                    </a:cubicBezTo>
                    <a:cubicBezTo>
                      <a:pt x="11639" y="3192"/>
                      <a:pt x="11869" y="4276"/>
                      <a:pt x="12015" y="5361"/>
                    </a:cubicBezTo>
                    <a:cubicBezTo>
                      <a:pt x="12056" y="5548"/>
                      <a:pt x="12077" y="5736"/>
                      <a:pt x="12098" y="5903"/>
                    </a:cubicBezTo>
                    <a:cubicBezTo>
                      <a:pt x="12119" y="6091"/>
                      <a:pt x="12140" y="6258"/>
                      <a:pt x="12161" y="6424"/>
                    </a:cubicBezTo>
                    <a:cubicBezTo>
                      <a:pt x="12369" y="8615"/>
                      <a:pt x="12286" y="10825"/>
                      <a:pt x="11889" y="12974"/>
                    </a:cubicBezTo>
                    <a:cubicBezTo>
                      <a:pt x="11702" y="14017"/>
                      <a:pt x="11451" y="15059"/>
                      <a:pt x="11201" y="16082"/>
                    </a:cubicBezTo>
                    <a:cubicBezTo>
                      <a:pt x="10951" y="17041"/>
                      <a:pt x="10701" y="18021"/>
                      <a:pt x="10513" y="19022"/>
                    </a:cubicBezTo>
                    <a:cubicBezTo>
                      <a:pt x="10200" y="20837"/>
                      <a:pt x="10012" y="22652"/>
                      <a:pt x="9929" y="24487"/>
                    </a:cubicBezTo>
                    <a:cubicBezTo>
                      <a:pt x="9908" y="24779"/>
                      <a:pt x="9887" y="25050"/>
                      <a:pt x="9866" y="25342"/>
                    </a:cubicBezTo>
                    <a:cubicBezTo>
                      <a:pt x="9866" y="25467"/>
                      <a:pt x="9845" y="25593"/>
                      <a:pt x="9845" y="25697"/>
                    </a:cubicBezTo>
                    <a:cubicBezTo>
                      <a:pt x="9824" y="26093"/>
                      <a:pt x="9804" y="26489"/>
                      <a:pt x="9783" y="26865"/>
                    </a:cubicBezTo>
                    <a:cubicBezTo>
                      <a:pt x="9720" y="27720"/>
                      <a:pt x="9658" y="28554"/>
                      <a:pt x="9553" y="29389"/>
                    </a:cubicBezTo>
                    <a:cubicBezTo>
                      <a:pt x="9115" y="33226"/>
                      <a:pt x="8114" y="37043"/>
                      <a:pt x="7134" y="40714"/>
                    </a:cubicBezTo>
                    <a:cubicBezTo>
                      <a:pt x="7134" y="40756"/>
                      <a:pt x="7113" y="40777"/>
                      <a:pt x="7092" y="40818"/>
                    </a:cubicBezTo>
                    <a:lnTo>
                      <a:pt x="7071" y="40944"/>
                    </a:lnTo>
                    <a:cubicBezTo>
                      <a:pt x="6946" y="41382"/>
                      <a:pt x="6821" y="41841"/>
                      <a:pt x="6675" y="42299"/>
                    </a:cubicBezTo>
                    <a:cubicBezTo>
                      <a:pt x="6571" y="42654"/>
                      <a:pt x="6466" y="43009"/>
                      <a:pt x="6362" y="43384"/>
                    </a:cubicBezTo>
                    <a:cubicBezTo>
                      <a:pt x="6237" y="43739"/>
                      <a:pt x="6133" y="44093"/>
                      <a:pt x="6028" y="44469"/>
                    </a:cubicBezTo>
                    <a:cubicBezTo>
                      <a:pt x="5987" y="44615"/>
                      <a:pt x="5924" y="44761"/>
                      <a:pt x="5882" y="44907"/>
                    </a:cubicBezTo>
                    <a:cubicBezTo>
                      <a:pt x="5340" y="46638"/>
                      <a:pt x="4777" y="48411"/>
                      <a:pt x="4339" y="50184"/>
                    </a:cubicBezTo>
                    <a:cubicBezTo>
                      <a:pt x="4297" y="50371"/>
                      <a:pt x="4255" y="50559"/>
                      <a:pt x="4214" y="50747"/>
                    </a:cubicBezTo>
                    <a:lnTo>
                      <a:pt x="4214" y="50768"/>
                    </a:lnTo>
                    <a:cubicBezTo>
                      <a:pt x="4151" y="50997"/>
                      <a:pt x="4109" y="51206"/>
                      <a:pt x="4068" y="51435"/>
                    </a:cubicBezTo>
                    <a:cubicBezTo>
                      <a:pt x="3963" y="51915"/>
                      <a:pt x="3880" y="52394"/>
                      <a:pt x="3797" y="52874"/>
                    </a:cubicBezTo>
                    <a:cubicBezTo>
                      <a:pt x="3776" y="53020"/>
                      <a:pt x="3755" y="53166"/>
                      <a:pt x="3734" y="53291"/>
                    </a:cubicBezTo>
                    <a:cubicBezTo>
                      <a:pt x="3671" y="53813"/>
                      <a:pt x="3609" y="54313"/>
                      <a:pt x="3567" y="54814"/>
                    </a:cubicBezTo>
                    <a:cubicBezTo>
                      <a:pt x="3567" y="55064"/>
                      <a:pt x="3567" y="55335"/>
                      <a:pt x="3567" y="55627"/>
                    </a:cubicBezTo>
                    <a:lnTo>
                      <a:pt x="3567" y="55732"/>
                    </a:lnTo>
                    <a:lnTo>
                      <a:pt x="3567" y="55982"/>
                    </a:lnTo>
                    <a:lnTo>
                      <a:pt x="3567" y="56211"/>
                    </a:lnTo>
                    <a:lnTo>
                      <a:pt x="3567" y="56232"/>
                    </a:lnTo>
                    <a:cubicBezTo>
                      <a:pt x="3588" y="56253"/>
                      <a:pt x="3588" y="56274"/>
                      <a:pt x="3567" y="56316"/>
                    </a:cubicBezTo>
                    <a:lnTo>
                      <a:pt x="3880" y="56316"/>
                    </a:lnTo>
                    <a:lnTo>
                      <a:pt x="3880" y="56274"/>
                    </a:lnTo>
                    <a:lnTo>
                      <a:pt x="3880" y="56044"/>
                    </a:lnTo>
                    <a:cubicBezTo>
                      <a:pt x="3880" y="55961"/>
                      <a:pt x="3880" y="55836"/>
                      <a:pt x="3859" y="55732"/>
                    </a:cubicBezTo>
                    <a:lnTo>
                      <a:pt x="3859" y="55690"/>
                    </a:lnTo>
                    <a:cubicBezTo>
                      <a:pt x="3859" y="55669"/>
                      <a:pt x="3859" y="55669"/>
                      <a:pt x="3859" y="55648"/>
                    </a:cubicBezTo>
                    <a:cubicBezTo>
                      <a:pt x="3859" y="55440"/>
                      <a:pt x="3838" y="55252"/>
                      <a:pt x="3859" y="55064"/>
                    </a:cubicBezTo>
                    <a:cubicBezTo>
                      <a:pt x="3859" y="55064"/>
                      <a:pt x="3859" y="55043"/>
                      <a:pt x="3859" y="55043"/>
                    </a:cubicBezTo>
                    <a:lnTo>
                      <a:pt x="3859" y="54856"/>
                    </a:lnTo>
                    <a:cubicBezTo>
                      <a:pt x="3901" y="54397"/>
                      <a:pt x="3943" y="53917"/>
                      <a:pt x="4005" y="53437"/>
                    </a:cubicBezTo>
                    <a:cubicBezTo>
                      <a:pt x="4005" y="53396"/>
                      <a:pt x="4005" y="53375"/>
                      <a:pt x="4026" y="53333"/>
                    </a:cubicBezTo>
                    <a:cubicBezTo>
                      <a:pt x="4047" y="53166"/>
                      <a:pt x="4068" y="52999"/>
                      <a:pt x="4089" y="52832"/>
                    </a:cubicBezTo>
                    <a:cubicBezTo>
                      <a:pt x="4089" y="52749"/>
                      <a:pt x="4109" y="52666"/>
                      <a:pt x="4130" y="52582"/>
                    </a:cubicBezTo>
                    <a:cubicBezTo>
                      <a:pt x="4151" y="52499"/>
                      <a:pt x="4172" y="52374"/>
                      <a:pt x="4193" y="52290"/>
                    </a:cubicBezTo>
                    <a:cubicBezTo>
                      <a:pt x="4235" y="52019"/>
                      <a:pt x="4276" y="51769"/>
                      <a:pt x="4339" y="51498"/>
                    </a:cubicBezTo>
                    <a:cubicBezTo>
                      <a:pt x="4589" y="50267"/>
                      <a:pt x="4923" y="49015"/>
                      <a:pt x="5298" y="47785"/>
                    </a:cubicBezTo>
                    <a:cubicBezTo>
                      <a:pt x="5319" y="47722"/>
                      <a:pt x="5340" y="47639"/>
                      <a:pt x="5361" y="47576"/>
                    </a:cubicBezTo>
                    <a:cubicBezTo>
                      <a:pt x="5424" y="47347"/>
                      <a:pt x="5507" y="47097"/>
                      <a:pt x="5570" y="46867"/>
                    </a:cubicBezTo>
                    <a:cubicBezTo>
                      <a:pt x="5695" y="46471"/>
                      <a:pt x="5820" y="46054"/>
                      <a:pt x="5945" y="45657"/>
                    </a:cubicBezTo>
                    <a:cubicBezTo>
                      <a:pt x="6008" y="45449"/>
                      <a:pt x="6070" y="45240"/>
                      <a:pt x="6133" y="45032"/>
                    </a:cubicBezTo>
                    <a:cubicBezTo>
                      <a:pt x="6195" y="44865"/>
                      <a:pt x="6237" y="44719"/>
                      <a:pt x="6279" y="44573"/>
                    </a:cubicBezTo>
                    <a:cubicBezTo>
                      <a:pt x="6675" y="43342"/>
                      <a:pt x="7030" y="42174"/>
                      <a:pt x="7342" y="41006"/>
                    </a:cubicBezTo>
                    <a:cubicBezTo>
                      <a:pt x="7342" y="40985"/>
                      <a:pt x="7363" y="40964"/>
                      <a:pt x="7363" y="40944"/>
                    </a:cubicBezTo>
                    <a:lnTo>
                      <a:pt x="7363" y="40902"/>
                    </a:lnTo>
                    <a:cubicBezTo>
                      <a:pt x="7384" y="40860"/>
                      <a:pt x="7384" y="40818"/>
                      <a:pt x="7405" y="40777"/>
                    </a:cubicBezTo>
                    <a:cubicBezTo>
                      <a:pt x="8385" y="37106"/>
                      <a:pt x="9386" y="33310"/>
                      <a:pt x="9824" y="29451"/>
                    </a:cubicBezTo>
                    <a:cubicBezTo>
                      <a:pt x="9970" y="28116"/>
                      <a:pt x="10054" y="26719"/>
                      <a:pt x="10137" y="25384"/>
                    </a:cubicBezTo>
                    <a:cubicBezTo>
                      <a:pt x="10137" y="25134"/>
                      <a:pt x="10158" y="24842"/>
                      <a:pt x="10179" y="24591"/>
                    </a:cubicBezTo>
                    <a:cubicBezTo>
                      <a:pt x="10200" y="24195"/>
                      <a:pt x="10221" y="23778"/>
                      <a:pt x="10262" y="23382"/>
                    </a:cubicBezTo>
                    <a:cubicBezTo>
                      <a:pt x="10283" y="22985"/>
                      <a:pt x="10325" y="22485"/>
                      <a:pt x="10367" y="22047"/>
                    </a:cubicBezTo>
                    <a:cubicBezTo>
                      <a:pt x="10471" y="21066"/>
                      <a:pt x="10596" y="20086"/>
                      <a:pt x="10763" y="19127"/>
                    </a:cubicBezTo>
                    <a:cubicBezTo>
                      <a:pt x="10951" y="18146"/>
                      <a:pt x="11201" y="17145"/>
                      <a:pt x="11451" y="16186"/>
                    </a:cubicBezTo>
                    <a:cubicBezTo>
                      <a:pt x="11702" y="15185"/>
                      <a:pt x="11973" y="14121"/>
                      <a:pt x="12140" y="13078"/>
                    </a:cubicBezTo>
                    <a:cubicBezTo>
                      <a:pt x="12640" y="10533"/>
                      <a:pt x="12724" y="7926"/>
                      <a:pt x="12390" y="5340"/>
                    </a:cubicBezTo>
                    <a:lnTo>
                      <a:pt x="12369" y="5340"/>
                    </a:lnTo>
                    <a:cubicBezTo>
                      <a:pt x="12348" y="5173"/>
                      <a:pt x="12327" y="4985"/>
                      <a:pt x="12286" y="4818"/>
                    </a:cubicBezTo>
                    <a:cubicBezTo>
                      <a:pt x="12265" y="4652"/>
                      <a:pt x="12223" y="4464"/>
                      <a:pt x="12202" y="4276"/>
                    </a:cubicBezTo>
                    <a:cubicBezTo>
                      <a:pt x="11973" y="3171"/>
                      <a:pt x="11702" y="2086"/>
                      <a:pt x="11347" y="1022"/>
                    </a:cubicBezTo>
                    <a:lnTo>
                      <a:pt x="109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8589875" y="2440450"/>
                <a:ext cx="360850" cy="1694175"/>
              </a:xfrm>
              <a:custGeom>
                <a:rect b="b" l="l" r="r" t="t"/>
                <a:pathLst>
                  <a:path extrusionOk="0" h="67767" w="14434">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8588825" y="2417500"/>
                <a:ext cx="225800" cy="1718150"/>
              </a:xfrm>
              <a:custGeom>
                <a:rect b="b" l="l" r="r" t="t"/>
                <a:pathLst>
                  <a:path extrusionOk="0" h="68726" w="9032">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8472025" y="2809625"/>
                <a:ext cx="154375" cy="1325525"/>
              </a:xfrm>
              <a:custGeom>
                <a:rect b="b" l="l" r="r" t="t"/>
                <a:pathLst>
                  <a:path extrusionOk="0" h="53021" w="6175">
                    <a:moveTo>
                      <a:pt x="3212" y="0"/>
                    </a:moveTo>
                    <a:cubicBezTo>
                      <a:pt x="3191" y="251"/>
                      <a:pt x="3191" y="501"/>
                      <a:pt x="3191" y="751"/>
                    </a:cubicBezTo>
                    <a:cubicBezTo>
                      <a:pt x="3233" y="1210"/>
                      <a:pt x="3317" y="1669"/>
                      <a:pt x="3421" y="2128"/>
                    </a:cubicBezTo>
                    <a:cubicBezTo>
                      <a:pt x="3483" y="2378"/>
                      <a:pt x="3546" y="2649"/>
                      <a:pt x="3609" y="2899"/>
                    </a:cubicBezTo>
                    <a:cubicBezTo>
                      <a:pt x="3671" y="3191"/>
                      <a:pt x="3755" y="3504"/>
                      <a:pt x="3796" y="3796"/>
                    </a:cubicBezTo>
                    <a:cubicBezTo>
                      <a:pt x="3796" y="3817"/>
                      <a:pt x="3796" y="3817"/>
                      <a:pt x="3796" y="3838"/>
                    </a:cubicBezTo>
                    <a:cubicBezTo>
                      <a:pt x="3963" y="4860"/>
                      <a:pt x="3984" y="5903"/>
                      <a:pt x="3838" y="6925"/>
                    </a:cubicBezTo>
                    <a:lnTo>
                      <a:pt x="3838" y="6946"/>
                    </a:lnTo>
                    <a:cubicBezTo>
                      <a:pt x="3796" y="7154"/>
                      <a:pt x="3734" y="7363"/>
                      <a:pt x="3692" y="7572"/>
                    </a:cubicBezTo>
                    <a:cubicBezTo>
                      <a:pt x="3650" y="7718"/>
                      <a:pt x="3588" y="7884"/>
                      <a:pt x="3546" y="8051"/>
                    </a:cubicBezTo>
                    <a:cubicBezTo>
                      <a:pt x="3254" y="8886"/>
                      <a:pt x="2879" y="9678"/>
                      <a:pt x="2566" y="10512"/>
                    </a:cubicBezTo>
                    <a:cubicBezTo>
                      <a:pt x="2003" y="12077"/>
                      <a:pt x="1669" y="13725"/>
                      <a:pt x="1606" y="15414"/>
                    </a:cubicBezTo>
                    <a:cubicBezTo>
                      <a:pt x="1544" y="16123"/>
                      <a:pt x="1419" y="16770"/>
                      <a:pt x="1314" y="17437"/>
                    </a:cubicBezTo>
                    <a:cubicBezTo>
                      <a:pt x="1273" y="17729"/>
                      <a:pt x="1231" y="18021"/>
                      <a:pt x="1210" y="18313"/>
                    </a:cubicBezTo>
                    <a:cubicBezTo>
                      <a:pt x="1189" y="18668"/>
                      <a:pt x="1210" y="19022"/>
                      <a:pt x="1231" y="19377"/>
                    </a:cubicBezTo>
                    <a:cubicBezTo>
                      <a:pt x="1252" y="19565"/>
                      <a:pt x="1273" y="19731"/>
                      <a:pt x="1314" y="19898"/>
                    </a:cubicBezTo>
                    <a:cubicBezTo>
                      <a:pt x="1377" y="20315"/>
                      <a:pt x="1439" y="20712"/>
                      <a:pt x="1523" y="21129"/>
                    </a:cubicBezTo>
                    <a:cubicBezTo>
                      <a:pt x="1752" y="22234"/>
                      <a:pt x="2003" y="23319"/>
                      <a:pt x="2023" y="24445"/>
                    </a:cubicBezTo>
                    <a:cubicBezTo>
                      <a:pt x="2003" y="25405"/>
                      <a:pt x="1877" y="26343"/>
                      <a:pt x="1627" y="27282"/>
                    </a:cubicBezTo>
                    <a:cubicBezTo>
                      <a:pt x="1585" y="27470"/>
                      <a:pt x="1523" y="27678"/>
                      <a:pt x="1481" y="27845"/>
                    </a:cubicBezTo>
                    <a:cubicBezTo>
                      <a:pt x="1439" y="27991"/>
                      <a:pt x="1398" y="28158"/>
                      <a:pt x="1356" y="28304"/>
                    </a:cubicBezTo>
                    <a:cubicBezTo>
                      <a:pt x="1189" y="28867"/>
                      <a:pt x="1001" y="29430"/>
                      <a:pt x="835" y="29973"/>
                    </a:cubicBezTo>
                    <a:cubicBezTo>
                      <a:pt x="793" y="30077"/>
                      <a:pt x="772" y="30202"/>
                      <a:pt x="730" y="30285"/>
                    </a:cubicBezTo>
                    <a:cubicBezTo>
                      <a:pt x="709" y="30369"/>
                      <a:pt x="689" y="30452"/>
                      <a:pt x="647" y="30536"/>
                    </a:cubicBezTo>
                    <a:cubicBezTo>
                      <a:pt x="647" y="30557"/>
                      <a:pt x="647" y="30577"/>
                      <a:pt x="647" y="30598"/>
                    </a:cubicBezTo>
                    <a:cubicBezTo>
                      <a:pt x="626" y="30619"/>
                      <a:pt x="626" y="30640"/>
                      <a:pt x="626" y="30640"/>
                    </a:cubicBezTo>
                    <a:cubicBezTo>
                      <a:pt x="626" y="30682"/>
                      <a:pt x="605" y="30703"/>
                      <a:pt x="605" y="30744"/>
                    </a:cubicBezTo>
                    <a:cubicBezTo>
                      <a:pt x="313" y="31704"/>
                      <a:pt x="125" y="32705"/>
                      <a:pt x="42" y="33685"/>
                    </a:cubicBezTo>
                    <a:cubicBezTo>
                      <a:pt x="21" y="33894"/>
                      <a:pt x="21" y="34102"/>
                      <a:pt x="21" y="34311"/>
                    </a:cubicBezTo>
                    <a:lnTo>
                      <a:pt x="21" y="34561"/>
                    </a:lnTo>
                    <a:lnTo>
                      <a:pt x="21" y="34978"/>
                    </a:lnTo>
                    <a:cubicBezTo>
                      <a:pt x="21" y="35062"/>
                      <a:pt x="0" y="35145"/>
                      <a:pt x="21" y="35229"/>
                    </a:cubicBezTo>
                    <a:cubicBezTo>
                      <a:pt x="42" y="35312"/>
                      <a:pt x="42" y="35395"/>
                      <a:pt x="42" y="35500"/>
                    </a:cubicBezTo>
                    <a:cubicBezTo>
                      <a:pt x="42" y="35708"/>
                      <a:pt x="42" y="35917"/>
                      <a:pt x="63" y="36125"/>
                    </a:cubicBezTo>
                    <a:cubicBezTo>
                      <a:pt x="63" y="36334"/>
                      <a:pt x="84" y="36563"/>
                      <a:pt x="105" y="36772"/>
                    </a:cubicBezTo>
                    <a:cubicBezTo>
                      <a:pt x="209" y="38712"/>
                      <a:pt x="459" y="40672"/>
                      <a:pt x="730" y="42612"/>
                    </a:cubicBezTo>
                    <a:cubicBezTo>
                      <a:pt x="793" y="43071"/>
                      <a:pt x="855" y="43551"/>
                      <a:pt x="939" y="44030"/>
                    </a:cubicBezTo>
                    <a:cubicBezTo>
                      <a:pt x="1001" y="44531"/>
                      <a:pt x="1085" y="45011"/>
                      <a:pt x="1168" y="45490"/>
                    </a:cubicBezTo>
                    <a:cubicBezTo>
                      <a:pt x="1210" y="45782"/>
                      <a:pt x="1252" y="46095"/>
                      <a:pt x="1293" y="46387"/>
                    </a:cubicBezTo>
                    <a:cubicBezTo>
                      <a:pt x="1377" y="46909"/>
                      <a:pt x="1523" y="48244"/>
                      <a:pt x="1731" y="49662"/>
                    </a:cubicBezTo>
                    <a:cubicBezTo>
                      <a:pt x="1815" y="50163"/>
                      <a:pt x="1898" y="50684"/>
                      <a:pt x="2003" y="51164"/>
                    </a:cubicBezTo>
                    <a:cubicBezTo>
                      <a:pt x="2128" y="51810"/>
                      <a:pt x="2295" y="52415"/>
                      <a:pt x="2503" y="53020"/>
                    </a:cubicBezTo>
                    <a:lnTo>
                      <a:pt x="4798" y="53020"/>
                    </a:lnTo>
                    <a:lnTo>
                      <a:pt x="4839" y="52937"/>
                    </a:lnTo>
                    <a:cubicBezTo>
                      <a:pt x="4860" y="52916"/>
                      <a:pt x="4860" y="52895"/>
                      <a:pt x="4860" y="52874"/>
                    </a:cubicBezTo>
                    <a:cubicBezTo>
                      <a:pt x="4902" y="52791"/>
                      <a:pt x="4944" y="52728"/>
                      <a:pt x="4985" y="52645"/>
                    </a:cubicBezTo>
                    <a:cubicBezTo>
                      <a:pt x="4985" y="52624"/>
                      <a:pt x="5006" y="52603"/>
                      <a:pt x="5006" y="52582"/>
                    </a:cubicBezTo>
                    <a:lnTo>
                      <a:pt x="5027" y="52519"/>
                    </a:lnTo>
                    <a:cubicBezTo>
                      <a:pt x="5048" y="52499"/>
                      <a:pt x="5048" y="52478"/>
                      <a:pt x="5069" y="52436"/>
                    </a:cubicBezTo>
                    <a:cubicBezTo>
                      <a:pt x="5069" y="52415"/>
                      <a:pt x="5069" y="52415"/>
                      <a:pt x="5090" y="52394"/>
                    </a:cubicBezTo>
                    <a:lnTo>
                      <a:pt x="5173" y="52186"/>
                    </a:lnTo>
                    <a:cubicBezTo>
                      <a:pt x="5173" y="52186"/>
                      <a:pt x="5173" y="52186"/>
                      <a:pt x="5173" y="52165"/>
                    </a:cubicBezTo>
                    <a:cubicBezTo>
                      <a:pt x="5194" y="52102"/>
                      <a:pt x="5215" y="52019"/>
                      <a:pt x="5256" y="51935"/>
                    </a:cubicBezTo>
                    <a:cubicBezTo>
                      <a:pt x="5277" y="51852"/>
                      <a:pt x="5319" y="51748"/>
                      <a:pt x="5340" y="51664"/>
                    </a:cubicBezTo>
                    <a:cubicBezTo>
                      <a:pt x="5361" y="51602"/>
                      <a:pt x="5402" y="51518"/>
                      <a:pt x="5423" y="51456"/>
                    </a:cubicBezTo>
                    <a:cubicBezTo>
                      <a:pt x="5465" y="51247"/>
                      <a:pt x="5528" y="51059"/>
                      <a:pt x="5569" y="50851"/>
                    </a:cubicBezTo>
                    <a:cubicBezTo>
                      <a:pt x="5653" y="50517"/>
                      <a:pt x="5736" y="50163"/>
                      <a:pt x="5778" y="49787"/>
                    </a:cubicBezTo>
                    <a:cubicBezTo>
                      <a:pt x="5799" y="49766"/>
                      <a:pt x="5799" y="49745"/>
                      <a:pt x="5799" y="49704"/>
                    </a:cubicBezTo>
                    <a:cubicBezTo>
                      <a:pt x="5882" y="49203"/>
                      <a:pt x="5924" y="48682"/>
                      <a:pt x="5966" y="48160"/>
                    </a:cubicBezTo>
                    <a:cubicBezTo>
                      <a:pt x="5986" y="47722"/>
                      <a:pt x="6007" y="47284"/>
                      <a:pt x="6028" y="46867"/>
                    </a:cubicBezTo>
                    <a:lnTo>
                      <a:pt x="6028" y="46325"/>
                    </a:lnTo>
                    <a:lnTo>
                      <a:pt x="6028" y="46200"/>
                    </a:lnTo>
                    <a:lnTo>
                      <a:pt x="6028" y="45970"/>
                    </a:lnTo>
                    <a:cubicBezTo>
                      <a:pt x="6028" y="45490"/>
                      <a:pt x="6049" y="45032"/>
                      <a:pt x="6070" y="44552"/>
                    </a:cubicBezTo>
                    <a:lnTo>
                      <a:pt x="6070" y="44322"/>
                    </a:lnTo>
                    <a:cubicBezTo>
                      <a:pt x="6070" y="44135"/>
                      <a:pt x="6091" y="43947"/>
                      <a:pt x="6091" y="43759"/>
                    </a:cubicBezTo>
                    <a:cubicBezTo>
                      <a:pt x="6112" y="43446"/>
                      <a:pt x="6132" y="43134"/>
                      <a:pt x="6132" y="42821"/>
                    </a:cubicBezTo>
                    <a:cubicBezTo>
                      <a:pt x="6153" y="42633"/>
                      <a:pt x="6153" y="42424"/>
                      <a:pt x="6153" y="42237"/>
                    </a:cubicBezTo>
                    <a:lnTo>
                      <a:pt x="6153" y="41986"/>
                    </a:lnTo>
                    <a:cubicBezTo>
                      <a:pt x="6174" y="41423"/>
                      <a:pt x="6153" y="40860"/>
                      <a:pt x="6112" y="40297"/>
                    </a:cubicBezTo>
                    <a:cubicBezTo>
                      <a:pt x="6091" y="40151"/>
                      <a:pt x="6070" y="40005"/>
                      <a:pt x="6070" y="39880"/>
                    </a:cubicBezTo>
                    <a:cubicBezTo>
                      <a:pt x="6049" y="39755"/>
                      <a:pt x="6028" y="39609"/>
                      <a:pt x="6028" y="39484"/>
                    </a:cubicBezTo>
                    <a:cubicBezTo>
                      <a:pt x="5986" y="39275"/>
                      <a:pt x="5966" y="39066"/>
                      <a:pt x="5924" y="38858"/>
                    </a:cubicBezTo>
                    <a:cubicBezTo>
                      <a:pt x="5861" y="38587"/>
                      <a:pt x="5799" y="38295"/>
                      <a:pt x="5736" y="38003"/>
                    </a:cubicBezTo>
                    <a:cubicBezTo>
                      <a:pt x="5528" y="37106"/>
                      <a:pt x="5361" y="36209"/>
                      <a:pt x="5236" y="35312"/>
                    </a:cubicBezTo>
                    <a:cubicBezTo>
                      <a:pt x="5173" y="34311"/>
                      <a:pt x="5152" y="33310"/>
                      <a:pt x="5215" y="32329"/>
                    </a:cubicBezTo>
                    <a:lnTo>
                      <a:pt x="5215" y="32142"/>
                    </a:lnTo>
                    <a:cubicBezTo>
                      <a:pt x="5256" y="31120"/>
                      <a:pt x="5256" y="30098"/>
                      <a:pt x="5256" y="29055"/>
                    </a:cubicBezTo>
                    <a:cubicBezTo>
                      <a:pt x="5236" y="28366"/>
                      <a:pt x="5215" y="27678"/>
                      <a:pt x="5194" y="26990"/>
                    </a:cubicBezTo>
                    <a:cubicBezTo>
                      <a:pt x="5131" y="25759"/>
                      <a:pt x="5048" y="24508"/>
                      <a:pt x="4923" y="23256"/>
                    </a:cubicBezTo>
                    <a:cubicBezTo>
                      <a:pt x="4902" y="22902"/>
                      <a:pt x="4860" y="22547"/>
                      <a:pt x="4818" y="22193"/>
                    </a:cubicBezTo>
                    <a:cubicBezTo>
                      <a:pt x="4652" y="20649"/>
                      <a:pt x="4443" y="19106"/>
                      <a:pt x="4505" y="17541"/>
                    </a:cubicBezTo>
                    <a:cubicBezTo>
                      <a:pt x="4652" y="14475"/>
                      <a:pt x="5465" y="11576"/>
                      <a:pt x="5402" y="8510"/>
                    </a:cubicBezTo>
                    <a:lnTo>
                      <a:pt x="5402" y="8218"/>
                    </a:lnTo>
                    <a:cubicBezTo>
                      <a:pt x="5298" y="6862"/>
                      <a:pt x="5090" y="5528"/>
                      <a:pt x="4735" y="4234"/>
                    </a:cubicBezTo>
                    <a:cubicBezTo>
                      <a:pt x="4714" y="4151"/>
                      <a:pt x="4693" y="4088"/>
                      <a:pt x="4672" y="4005"/>
                    </a:cubicBezTo>
                    <a:cubicBezTo>
                      <a:pt x="4631" y="3838"/>
                      <a:pt x="4589" y="3671"/>
                      <a:pt x="4547" y="3525"/>
                    </a:cubicBezTo>
                    <a:cubicBezTo>
                      <a:pt x="4505" y="3358"/>
                      <a:pt x="4464" y="3212"/>
                      <a:pt x="4401" y="3045"/>
                    </a:cubicBezTo>
                    <a:cubicBezTo>
                      <a:pt x="4380" y="2962"/>
                      <a:pt x="4359" y="2899"/>
                      <a:pt x="4339" y="2816"/>
                    </a:cubicBezTo>
                    <a:cubicBezTo>
                      <a:pt x="4297" y="2670"/>
                      <a:pt x="4255" y="2545"/>
                      <a:pt x="4213" y="2399"/>
                    </a:cubicBezTo>
                    <a:cubicBezTo>
                      <a:pt x="4151" y="2232"/>
                      <a:pt x="4088" y="2044"/>
                      <a:pt x="4026" y="1877"/>
                    </a:cubicBezTo>
                    <a:cubicBezTo>
                      <a:pt x="4005" y="1815"/>
                      <a:pt x="3984" y="1752"/>
                      <a:pt x="3942" y="1690"/>
                    </a:cubicBezTo>
                    <a:cubicBezTo>
                      <a:pt x="3880" y="1523"/>
                      <a:pt x="3775" y="1356"/>
                      <a:pt x="3692" y="1168"/>
                    </a:cubicBezTo>
                    <a:cubicBezTo>
                      <a:pt x="3629" y="1064"/>
                      <a:pt x="3567" y="981"/>
                      <a:pt x="3525" y="876"/>
                    </a:cubicBezTo>
                    <a:cubicBezTo>
                      <a:pt x="3463" y="751"/>
                      <a:pt x="3400" y="605"/>
                      <a:pt x="3358" y="480"/>
                    </a:cubicBezTo>
                    <a:cubicBezTo>
                      <a:pt x="3296" y="334"/>
                      <a:pt x="3254" y="167"/>
                      <a:pt x="32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8466800" y="2781450"/>
                <a:ext cx="163750" cy="1351609"/>
              </a:xfrm>
              <a:custGeom>
                <a:rect b="b" l="l" r="r" t="t"/>
                <a:pathLst>
                  <a:path extrusionOk="0" h="54189" w="6550">
                    <a:moveTo>
                      <a:pt x="3400" y="1"/>
                    </a:moveTo>
                    <a:lnTo>
                      <a:pt x="3275" y="1106"/>
                    </a:lnTo>
                    <a:cubicBezTo>
                      <a:pt x="3213" y="1649"/>
                      <a:pt x="3234" y="2212"/>
                      <a:pt x="3359" y="2733"/>
                    </a:cubicBezTo>
                    <a:cubicBezTo>
                      <a:pt x="3421" y="3067"/>
                      <a:pt x="3505" y="3380"/>
                      <a:pt x="3588" y="3693"/>
                    </a:cubicBezTo>
                    <a:cubicBezTo>
                      <a:pt x="3609" y="3797"/>
                      <a:pt x="3630" y="3922"/>
                      <a:pt x="3651" y="4026"/>
                    </a:cubicBezTo>
                    <a:cubicBezTo>
                      <a:pt x="3734" y="4339"/>
                      <a:pt x="3797" y="4631"/>
                      <a:pt x="3838" y="4923"/>
                    </a:cubicBezTo>
                    <a:lnTo>
                      <a:pt x="3838" y="4986"/>
                    </a:lnTo>
                    <a:cubicBezTo>
                      <a:pt x="4026" y="5987"/>
                      <a:pt x="4026" y="7009"/>
                      <a:pt x="3880" y="8031"/>
                    </a:cubicBezTo>
                    <a:cubicBezTo>
                      <a:pt x="3838" y="8240"/>
                      <a:pt x="3797" y="8448"/>
                      <a:pt x="3734" y="8657"/>
                    </a:cubicBezTo>
                    <a:cubicBezTo>
                      <a:pt x="3546" y="9283"/>
                      <a:pt x="3296" y="9929"/>
                      <a:pt x="3025" y="10534"/>
                    </a:cubicBezTo>
                    <a:cubicBezTo>
                      <a:pt x="2900" y="10868"/>
                      <a:pt x="2754" y="11222"/>
                      <a:pt x="2608" y="11577"/>
                    </a:cubicBezTo>
                    <a:cubicBezTo>
                      <a:pt x="2086" y="12974"/>
                      <a:pt x="1794" y="14497"/>
                      <a:pt x="1648" y="16541"/>
                    </a:cubicBezTo>
                    <a:cubicBezTo>
                      <a:pt x="1607" y="17000"/>
                      <a:pt x="1544" y="17438"/>
                      <a:pt x="1482" y="17876"/>
                    </a:cubicBezTo>
                    <a:cubicBezTo>
                      <a:pt x="1482" y="17918"/>
                      <a:pt x="1482" y="17959"/>
                      <a:pt x="1461" y="17980"/>
                    </a:cubicBezTo>
                    <a:cubicBezTo>
                      <a:pt x="1440" y="18189"/>
                      <a:pt x="1398" y="18376"/>
                      <a:pt x="1377" y="18564"/>
                    </a:cubicBezTo>
                    <a:cubicBezTo>
                      <a:pt x="1315" y="18877"/>
                      <a:pt x="1273" y="19190"/>
                      <a:pt x="1273" y="19503"/>
                    </a:cubicBezTo>
                    <a:cubicBezTo>
                      <a:pt x="1252" y="19857"/>
                      <a:pt x="1252" y="20191"/>
                      <a:pt x="1294" y="20525"/>
                    </a:cubicBezTo>
                    <a:cubicBezTo>
                      <a:pt x="1315" y="20712"/>
                      <a:pt x="1336" y="20879"/>
                      <a:pt x="1356" y="21046"/>
                    </a:cubicBezTo>
                    <a:cubicBezTo>
                      <a:pt x="1419" y="21442"/>
                      <a:pt x="1482" y="21860"/>
                      <a:pt x="1565" y="22235"/>
                    </a:cubicBezTo>
                    <a:cubicBezTo>
                      <a:pt x="1586" y="22360"/>
                      <a:pt x="1628" y="22485"/>
                      <a:pt x="1648" y="22611"/>
                    </a:cubicBezTo>
                    <a:cubicBezTo>
                      <a:pt x="1690" y="22819"/>
                      <a:pt x="1732" y="23007"/>
                      <a:pt x="1774" y="23215"/>
                    </a:cubicBezTo>
                    <a:cubicBezTo>
                      <a:pt x="1940" y="23987"/>
                      <a:pt x="2024" y="24759"/>
                      <a:pt x="2066" y="25531"/>
                    </a:cubicBezTo>
                    <a:cubicBezTo>
                      <a:pt x="2066" y="26240"/>
                      <a:pt x="1982" y="26928"/>
                      <a:pt x="1836" y="27616"/>
                    </a:cubicBezTo>
                    <a:cubicBezTo>
                      <a:pt x="1794" y="27867"/>
                      <a:pt x="1732" y="28096"/>
                      <a:pt x="1669" y="28346"/>
                    </a:cubicBezTo>
                    <a:cubicBezTo>
                      <a:pt x="1628" y="28534"/>
                      <a:pt x="1586" y="28722"/>
                      <a:pt x="1523" y="28909"/>
                    </a:cubicBezTo>
                    <a:cubicBezTo>
                      <a:pt x="1377" y="29473"/>
                      <a:pt x="1210" y="30015"/>
                      <a:pt x="1023" y="30536"/>
                    </a:cubicBezTo>
                    <a:cubicBezTo>
                      <a:pt x="1002" y="30620"/>
                      <a:pt x="981" y="30682"/>
                      <a:pt x="960" y="30766"/>
                    </a:cubicBezTo>
                    <a:cubicBezTo>
                      <a:pt x="960" y="30828"/>
                      <a:pt x="898" y="30954"/>
                      <a:pt x="877" y="31058"/>
                    </a:cubicBezTo>
                    <a:lnTo>
                      <a:pt x="793" y="31329"/>
                    </a:lnTo>
                    <a:lnTo>
                      <a:pt x="772" y="31371"/>
                    </a:lnTo>
                    <a:lnTo>
                      <a:pt x="752" y="31433"/>
                    </a:lnTo>
                    <a:cubicBezTo>
                      <a:pt x="752" y="31454"/>
                      <a:pt x="731" y="31496"/>
                      <a:pt x="731" y="31517"/>
                    </a:cubicBezTo>
                    <a:cubicBezTo>
                      <a:pt x="439" y="32455"/>
                      <a:pt x="209" y="33394"/>
                      <a:pt x="84" y="34353"/>
                    </a:cubicBezTo>
                    <a:cubicBezTo>
                      <a:pt x="84" y="34374"/>
                      <a:pt x="84" y="34395"/>
                      <a:pt x="84" y="34416"/>
                    </a:cubicBezTo>
                    <a:cubicBezTo>
                      <a:pt x="63" y="34562"/>
                      <a:pt x="42" y="34708"/>
                      <a:pt x="42" y="34854"/>
                    </a:cubicBezTo>
                    <a:cubicBezTo>
                      <a:pt x="22" y="35062"/>
                      <a:pt x="1" y="35292"/>
                      <a:pt x="1" y="35500"/>
                    </a:cubicBezTo>
                    <a:lnTo>
                      <a:pt x="1" y="35709"/>
                    </a:lnTo>
                    <a:lnTo>
                      <a:pt x="1" y="36043"/>
                    </a:lnTo>
                    <a:cubicBezTo>
                      <a:pt x="1" y="36251"/>
                      <a:pt x="1" y="36460"/>
                      <a:pt x="22" y="36668"/>
                    </a:cubicBezTo>
                    <a:cubicBezTo>
                      <a:pt x="42" y="36877"/>
                      <a:pt x="42" y="37086"/>
                      <a:pt x="42" y="37294"/>
                    </a:cubicBezTo>
                    <a:cubicBezTo>
                      <a:pt x="188" y="39985"/>
                      <a:pt x="543" y="42675"/>
                      <a:pt x="918" y="45199"/>
                    </a:cubicBezTo>
                    <a:cubicBezTo>
                      <a:pt x="981" y="45700"/>
                      <a:pt x="1064" y="46179"/>
                      <a:pt x="1148" y="46659"/>
                    </a:cubicBezTo>
                    <a:cubicBezTo>
                      <a:pt x="1190" y="46972"/>
                      <a:pt x="1231" y="47264"/>
                      <a:pt x="1294" y="47577"/>
                    </a:cubicBezTo>
                    <a:cubicBezTo>
                      <a:pt x="1315" y="47765"/>
                      <a:pt x="1356" y="48098"/>
                      <a:pt x="1398" y="48474"/>
                    </a:cubicBezTo>
                    <a:cubicBezTo>
                      <a:pt x="1502" y="49287"/>
                      <a:pt x="1607" y="50080"/>
                      <a:pt x="1732" y="50831"/>
                    </a:cubicBezTo>
                    <a:cubicBezTo>
                      <a:pt x="1815" y="51394"/>
                      <a:pt x="1920" y="51957"/>
                      <a:pt x="2024" y="52458"/>
                    </a:cubicBezTo>
                    <a:cubicBezTo>
                      <a:pt x="2149" y="53042"/>
                      <a:pt x="2295" y="53626"/>
                      <a:pt x="2483" y="54189"/>
                    </a:cubicBezTo>
                    <a:lnTo>
                      <a:pt x="2816" y="54189"/>
                    </a:lnTo>
                    <a:cubicBezTo>
                      <a:pt x="2462" y="53083"/>
                      <a:pt x="2191" y="51957"/>
                      <a:pt x="2045" y="50810"/>
                    </a:cubicBezTo>
                    <a:cubicBezTo>
                      <a:pt x="1878" y="49892"/>
                      <a:pt x="1774" y="49016"/>
                      <a:pt x="1711" y="48432"/>
                    </a:cubicBezTo>
                    <a:cubicBezTo>
                      <a:pt x="1648" y="48036"/>
                      <a:pt x="1628" y="47723"/>
                      <a:pt x="1586" y="47514"/>
                    </a:cubicBezTo>
                    <a:cubicBezTo>
                      <a:pt x="1461" y="46763"/>
                      <a:pt x="1356" y="45992"/>
                      <a:pt x="1231" y="45178"/>
                    </a:cubicBezTo>
                    <a:cubicBezTo>
                      <a:pt x="1148" y="44719"/>
                      <a:pt x="1085" y="44240"/>
                      <a:pt x="1023" y="43781"/>
                    </a:cubicBezTo>
                    <a:cubicBezTo>
                      <a:pt x="939" y="43218"/>
                      <a:pt x="856" y="42655"/>
                      <a:pt x="793" y="42091"/>
                    </a:cubicBezTo>
                    <a:cubicBezTo>
                      <a:pt x="647" y="40923"/>
                      <a:pt x="522" y="39755"/>
                      <a:pt x="439" y="38587"/>
                    </a:cubicBezTo>
                    <a:cubicBezTo>
                      <a:pt x="418" y="38358"/>
                      <a:pt x="397" y="38128"/>
                      <a:pt x="376" y="37920"/>
                    </a:cubicBezTo>
                    <a:lnTo>
                      <a:pt x="397" y="37628"/>
                    </a:lnTo>
                    <a:cubicBezTo>
                      <a:pt x="397" y="37503"/>
                      <a:pt x="376" y="37398"/>
                      <a:pt x="376" y="37273"/>
                    </a:cubicBezTo>
                    <a:cubicBezTo>
                      <a:pt x="355" y="36960"/>
                      <a:pt x="355" y="36668"/>
                      <a:pt x="334" y="36376"/>
                    </a:cubicBezTo>
                    <a:cubicBezTo>
                      <a:pt x="334" y="36168"/>
                      <a:pt x="334" y="35959"/>
                      <a:pt x="334" y="35730"/>
                    </a:cubicBezTo>
                    <a:lnTo>
                      <a:pt x="334" y="35500"/>
                    </a:lnTo>
                    <a:cubicBezTo>
                      <a:pt x="355" y="34374"/>
                      <a:pt x="543" y="33269"/>
                      <a:pt x="877" y="32205"/>
                    </a:cubicBezTo>
                    <a:cubicBezTo>
                      <a:pt x="877" y="32163"/>
                      <a:pt x="898" y="32142"/>
                      <a:pt x="918" y="32101"/>
                    </a:cubicBezTo>
                    <a:cubicBezTo>
                      <a:pt x="918" y="32080"/>
                      <a:pt x="918" y="32059"/>
                      <a:pt x="918" y="32038"/>
                    </a:cubicBezTo>
                    <a:cubicBezTo>
                      <a:pt x="918" y="32017"/>
                      <a:pt x="939" y="32017"/>
                      <a:pt x="939" y="31996"/>
                    </a:cubicBezTo>
                    <a:cubicBezTo>
                      <a:pt x="960" y="31913"/>
                      <a:pt x="1002" y="31809"/>
                      <a:pt x="1023" y="31725"/>
                    </a:cubicBezTo>
                    <a:cubicBezTo>
                      <a:pt x="1044" y="31663"/>
                      <a:pt x="1085" y="31538"/>
                      <a:pt x="1106" y="31433"/>
                    </a:cubicBezTo>
                    <a:cubicBezTo>
                      <a:pt x="1190" y="31162"/>
                      <a:pt x="1273" y="30933"/>
                      <a:pt x="1356" y="30682"/>
                    </a:cubicBezTo>
                    <a:cubicBezTo>
                      <a:pt x="1419" y="30432"/>
                      <a:pt x="1502" y="30161"/>
                      <a:pt x="1586" y="29890"/>
                    </a:cubicBezTo>
                    <a:cubicBezTo>
                      <a:pt x="1648" y="29765"/>
                      <a:pt x="1690" y="29619"/>
                      <a:pt x="1711" y="29473"/>
                    </a:cubicBezTo>
                    <a:cubicBezTo>
                      <a:pt x="1774" y="29327"/>
                      <a:pt x="1815" y="29160"/>
                      <a:pt x="1857" y="29014"/>
                    </a:cubicBezTo>
                    <a:cubicBezTo>
                      <a:pt x="2191" y="27887"/>
                      <a:pt x="2378" y="26740"/>
                      <a:pt x="2378" y="25572"/>
                    </a:cubicBezTo>
                    <a:cubicBezTo>
                      <a:pt x="2337" y="24571"/>
                      <a:pt x="2191" y="23570"/>
                      <a:pt x="1961" y="22590"/>
                    </a:cubicBezTo>
                    <a:cubicBezTo>
                      <a:pt x="1857" y="22068"/>
                      <a:pt x="1753" y="21547"/>
                      <a:pt x="1669" y="21025"/>
                    </a:cubicBezTo>
                    <a:cubicBezTo>
                      <a:pt x="1648" y="20858"/>
                      <a:pt x="1628" y="20671"/>
                      <a:pt x="1607" y="20504"/>
                    </a:cubicBezTo>
                    <a:cubicBezTo>
                      <a:pt x="1565" y="20170"/>
                      <a:pt x="1565" y="19836"/>
                      <a:pt x="1586" y="19503"/>
                    </a:cubicBezTo>
                    <a:cubicBezTo>
                      <a:pt x="1628" y="19002"/>
                      <a:pt x="1690" y="18522"/>
                      <a:pt x="1774" y="18043"/>
                    </a:cubicBezTo>
                    <a:cubicBezTo>
                      <a:pt x="1857" y="17542"/>
                      <a:pt x="1920" y="17062"/>
                      <a:pt x="1961" y="16562"/>
                    </a:cubicBezTo>
                    <a:cubicBezTo>
                      <a:pt x="2107" y="14560"/>
                      <a:pt x="2399" y="13079"/>
                      <a:pt x="2921" y="11702"/>
                    </a:cubicBezTo>
                    <a:cubicBezTo>
                      <a:pt x="3046" y="11347"/>
                      <a:pt x="3171" y="11014"/>
                      <a:pt x="3317" y="10680"/>
                    </a:cubicBezTo>
                    <a:cubicBezTo>
                      <a:pt x="3484" y="10346"/>
                      <a:pt x="3609" y="9992"/>
                      <a:pt x="3755" y="9637"/>
                    </a:cubicBezTo>
                    <a:cubicBezTo>
                      <a:pt x="3797" y="9491"/>
                      <a:pt x="3859" y="9345"/>
                      <a:pt x="3901" y="9220"/>
                    </a:cubicBezTo>
                    <a:cubicBezTo>
                      <a:pt x="3901" y="9199"/>
                      <a:pt x="3922" y="9178"/>
                      <a:pt x="3922" y="9157"/>
                    </a:cubicBezTo>
                    <a:cubicBezTo>
                      <a:pt x="3964" y="9011"/>
                      <a:pt x="4005" y="8865"/>
                      <a:pt x="4047" y="8719"/>
                    </a:cubicBezTo>
                    <a:cubicBezTo>
                      <a:pt x="4110" y="8532"/>
                      <a:pt x="4151" y="8323"/>
                      <a:pt x="4193" y="8115"/>
                    </a:cubicBezTo>
                    <a:cubicBezTo>
                      <a:pt x="4231" y="7889"/>
                      <a:pt x="4260" y="7660"/>
                      <a:pt x="4278" y="7430"/>
                    </a:cubicBezTo>
                    <a:lnTo>
                      <a:pt x="4278" y="7430"/>
                    </a:lnTo>
                    <a:cubicBezTo>
                      <a:pt x="4305" y="7142"/>
                      <a:pt x="4318" y="6853"/>
                      <a:pt x="4318" y="6571"/>
                    </a:cubicBezTo>
                    <a:cubicBezTo>
                      <a:pt x="4297" y="6029"/>
                      <a:pt x="4235" y="5487"/>
                      <a:pt x="4151" y="4944"/>
                    </a:cubicBezTo>
                    <a:cubicBezTo>
                      <a:pt x="4110" y="4631"/>
                      <a:pt x="4047" y="4298"/>
                      <a:pt x="3964" y="3985"/>
                    </a:cubicBezTo>
                    <a:cubicBezTo>
                      <a:pt x="3943" y="3860"/>
                      <a:pt x="3901" y="3755"/>
                      <a:pt x="3880" y="3630"/>
                    </a:cubicBezTo>
                    <a:cubicBezTo>
                      <a:pt x="3859" y="3505"/>
                      <a:pt x="3818" y="3359"/>
                      <a:pt x="3797" y="3255"/>
                    </a:cubicBezTo>
                    <a:cubicBezTo>
                      <a:pt x="3692" y="2900"/>
                      <a:pt x="3630" y="2546"/>
                      <a:pt x="3588" y="2191"/>
                    </a:cubicBezTo>
                    <a:lnTo>
                      <a:pt x="3588" y="2191"/>
                    </a:lnTo>
                    <a:cubicBezTo>
                      <a:pt x="3589" y="2205"/>
                      <a:pt x="3590" y="2219"/>
                      <a:pt x="3591" y="2232"/>
                    </a:cubicBezTo>
                    <a:lnTo>
                      <a:pt x="3591" y="2232"/>
                    </a:lnTo>
                    <a:cubicBezTo>
                      <a:pt x="3590" y="2226"/>
                      <a:pt x="3589" y="2219"/>
                      <a:pt x="3588" y="2212"/>
                    </a:cubicBezTo>
                    <a:lnTo>
                      <a:pt x="3571" y="2055"/>
                    </a:lnTo>
                    <a:lnTo>
                      <a:pt x="3571" y="2055"/>
                    </a:lnTo>
                    <a:cubicBezTo>
                      <a:pt x="3612" y="2176"/>
                      <a:pt x="3673" y="2277"/>
                      <a:pt x="3734" y="2379"/>
                    </a:cubicBezTo>
                    <a:cubicBezTo>
                      <a:pt x="3797" y="2483"/>
                      <a:pt x="3838" y="2587"/>
                      <a:pt x="3901" y="2692"/>
                    </a:cubicBezTo>
                    <a:cubicBezTo>
                      <a:pt x="3943" y="2796"/>
                      <a:pt x="4005" y="2942"/>
                      <a:pt x="4068" y="3067"/>
                    </a:cubicBezTo>
                    <a:cubicBezTo>
                      <a:pt x="4276" y="3672"/>
                      <a:pt x="4485" y="4298"/>
                      <a:pt x="4652" y="4965"/>
                    </a:cubicBezTo>
                    <a:cubicBezTo>
                      <a:pt x="4673" y="5028"/>
                      <a:pt x="4694" y="5111"/>
                      <a:pt x="4714" y="5174"/>
                    </a:cubicBezTo>
                    <a:cubicBezTo>
                      <a:pt x="5111" y="6634"/>
                      <a:pt x="5361" y="8135"/>
                      <a:pt x="5445" y="9658"/>
                    </a:cubicBezTo>
                    <a:cubicBezTo>
                      <a:pt x="5486" y="11368"/>
                      <a:pt x="5236" y="13079"/>
                      <a:pt x="4986" y="14726"/>
                    </a:cubicBezTo>
                    <a:cubicBezTo>
                      <a:pt x="4777" y="16020"/>
                      <a:pt x="4652" y="17334"/>
                      <a:pt x="4568" y="18668"/>
                    </a:cubicBezTo>
                    <a:cubicBezTo>
                      <a:pt x="4548" y="19982"/>
                      <a:pt x="4631" y="21317"/>
                      <a:pt x="4819" y="22652"/>
                    </a:cubicBezTo>
                    <a:cubicBezTo>
                      <a:pt x="4840" y="22882"/>
                      <a:pt x="4861" y="23111"/>
                      <a:pt x="4881" y="23341"/>
                    </a:cubicBezTo>
                    <a:cubicBezTo>
                      <a:pt x="4923" y="23695"/>
                      <a:pt x="4965" y="24050"/>
                      <a:pt x="5007" y="24404"/>
                    </a:cubicBezTo>
                    <a:cubicBezTo>
                      <a:pt x="5173" y="26323"/>
                      <a:pt x="5278" y="28263"/>
                      <a:pt x="5299" y="30203"/>
                    </a:cubicBezTo>
                    <a:cubicBezTo>
                      <a:pt x="5319" y="31225"/>
                      <a:pt x="5299" y="32268"/>
                      <a:pt x="5278" y="33290"/>
                    </a:cubicBezTo>
                    <a:lnTo>
                      <a:pt x="5278" y="33498"/>
                    </a:lnTo>
                    <a:lnTo>
                      <a:pt x="5278" y="33519"/>
                    </a:lnTo>
                    <a:lnTo>
                      <a:pt x="5278" y="33665"/>
                    </a:lnTo>
                    <a:cubicBezTo>
                      <a:pt x="5257" y="34416"/>
                      <a:pt x="5215" y="35188"/>
                      <a:pt x="5278" y="35959"/>
                    </a:cubicBezTo>
                    <a:cubicBezTo>
                      <a:pt x="5278" y="36126"/>
                      <a:pt x="5299" y="36293"/>
                      <a:pt x="5319" y="36460"/>
                    </a:cubicBezTo>
                    <a:cubicBezTo>
                      <a:pt x="5403" y="37252"/>
                      <a:pt x="5549" y="38066"/>
                      <a:pt x="5737" y="38838"/>
                    </a:cubicBezTo>
                    <a:cubicBezTo>
                      <a:pt x="5820" y="39234"/>
                      <a:pt x="5903" y="39630"/>
                      <a:pt x="6008" y="40027"/>
                    </a:cubicBezTo>
                    <a:cubicBezTo>
                      <a:pt x="6070" y="40360"/>
                      <a:pt x="6112" y="40673"/>
                      <a:pt x="6154" y="41007"/>
                    </a:cubicBezTo>
                    <a:cubicBezTo>
                      <a:pt x="6154" y="41132"/>
                      <a:pt x="6175" y="41278"/>
                      <a:pt x="6195" y="41424"/>
                    </a:cubicBezTo>
                    <a:cubicBezTo>
                      <a:pt x="6195" y="41570"/>
                      <a:pt x="6216" y="41737"/>
                      <a:pt x="6216" y="41904"/>
                    </a:cubicBezTo>
                    <a:cubicBezTo>
                      <a:pt x="6237" y="42300"/>
                      <a:pt x="6237" y="42717"/>
                      <a:pt x="6237" y="43113"/>
                    </a:cubicBezTo>
                    <a:lnTo>
                      <a:pt x="6237" y="43364"/>
                    </a:lnTo>
                    <a:cubicBezTo>
                      <a:pt x="6237" y="43572"/>
                      <a:pt x="6237" y="43760"/>
                      <a:pt x="6216" y="43969"/>
                    </a:cubicBezTo>
                    <a:cubicBezTo>
                      <a:pt x="6216" y="44156"/>
                      <a:pt x="6216" y="44323"/>
                      <a:pt x="6195" y="44490"/>
                    </a:cubicBezTo>
                    <a:cubicBezTo>
                      <a:pt x="6195" y="44657"/>
                      <a:pt x="6195" y="44782"/>
                      <a:pt x="6175" y="44907"/>
                    </a:cubicBezTo>
                    <a:lnTo>
                      <a:pt x="6175" y="45095"/>
                    </a:lnTo>
                    <a:cubicBezTo>
                      <a:pt x="6175" y="45199"/>
                      <a:pt x="6175" y="45324"/>
                      <a:pt x="6175" y="45449"/>
                    </a:cubicBezTo>
                    <a:cubicBezTo>
                      <a:pt x="6154" y="45554"/>
                      <a:pt x="6175" y="45616"/>
                      <a:pt x="6175" y="45700"/>
                    </a:cubicBezTo>
                    <a:lnTo>
                      <a:pt x="6175" y="45929"/>
                    </a:lnTo>
                    <a:cubicBezTo>
                      <a:pt x="6154" y="46346"/>
                      <a:pt x="6133" y="46763"/>
                      <a:pt x="6133" y="47201"/>
                    </a:cubicBezTo>
                    <a:lnTo>
                      <a:pt x="6133" y="47994"/>
                    </a:lnTo>
                    <a:cubicBezTo>
                      <a:pt x="6133" y="48265"/>
                      <a:pt x="6112" y="48578"/>
                      <a:pt x="6091" y="48870"/>
                    </a:cubicBezTo>
                    <a:cubicBezTo>
                      <a:pt x="6091" y="48995"/>
                      <a:pt x="6091" y="49100"/>
                      <a:pt x="6070" y="49225"/>
                    </a:cubicBezTo>
                    <a:cubicBezTo>
                      <a:pt x="6070" y="49225"/>
                      <a:pt x="6070" y="49246"/>
                      <a:pt x="6070" y="49266"/>
                    </a:cubicBezTo>
                    <a:cubicBezTo>
                      <a:pt x="6049" y="49788"/>
                      <a:pt x="5987" y="50309"/>
                      <a:pt x="5903" y="50852"/>
                    </a:cubicBezTo>
                    <a:cubicBezTo>
                      <a:pt x="5903" y="50872"/>
                      <a:pt x="5903" y="50893"/>
                      <a:pt x="5903" y="50914"/>
                    </a:cubicBezTo>
                    <a:cubicBezTo>
                      <a:pt x="5841" y="51269"/>
                      <a:pt x="5778" y="51623"/>
                      <a:pt x="5695" y="51978"/>
                    </a:cubicBezTo>
                    <a:cubicBezTo>
                      <a:pt x="5653" y="52166"/>
                      <a:pt x="5591" y="52332"/>
                      <a:pt x="5549" y="52520"/>
                    </a:cubicBezTo>
                    <a:cubicBezTo>
                      <a:pt x="5507" y="52624"/>
                      <a:pt x="5486" y="52708"/>
                      <a:pt x="5445" y="52812"/>
                    </a:cubicBezTo>
                    <a:cubicBezTo>
                      <a:pt x="5424" y="52916"/>
                      <a:pt x="5403" y="52979"/>
                      <a:pt x="5361" y="53062"/>
                    </a:cubicBezTo>
                    <a:cubicBezTo>
                      <a:pt x="5340" y="53146"/>
                      <a:pt x="5299" y="53229"/>
                      <a:pt x="5278" y="53313"/>
                    </a:cubicBezTo>
                    <a:cubicBezTo>
                      <a:pt x="5257" y="53375"/>
                      <a:pt x="5236" y="53438"/>
                      <a:pt x="5194" y="53500"/>
                    </a:cubicBezTo>
                    <a:cubicBezTo>
                      <a:pt x="5194" y="53500"/>
                      <a:pt x="5194" y="53521"/>
                      <a:pt x="5173" y="53521"/>
                    </a:cubicBezTo>
                    <a:cubicBezTo>
                      <a:pt x="5173" y="53563"/>
                      <a:pt x="5153" y="53584"/>
                      <a:pt x="5132" y="53626"/>
                    </a:cubicBezTo>
                    <a:cubicBezTo>
                      <a:pt x="5111" y="53688"/>
                      <a:pt x="5090" y="53730"/>
                      <a:pt x="5069" y="53772"/>
                    </a:cubicBezTo>
                    <a:cubicBezTo>
                      <a:pt x="5048" y="53834"/>
                      <a:pt x="5007" y="53918"/>
                      <a:pt x="4986" y="53980"/>
                    </a:cubicBezTo>
                    <a:cubicBezTo>
                      <a:pt x="4986" y="53980"/>
                      <a:pt x="4965" y="54001"/>
                      <a:pt x="4965" y="54022"/>
                    </a:cubicBezTo>
                    <a:lnTo>
                      <a:pt x="4965" y="54043"/>
                    </a:lnTo>
                    <a:cubicBezTo>
                      <a:pt x="4944" y="54064"/>
                      <a:pt x="4944" y="54084"/>
                      <a:pt x="4923" y="54126"/>
                    </a:cubicBezTo>
                    <a:cubicBezTo>
                      <a:pt x="4902" y="54147"/>
                      <a:pt x="4902" y="54168"/>
                      <a:pt x="4881" y="54189"/>
                    </a:cubicBezTo>
                    <a:lnTo>
                      <a:pt x="5236" y="54189"/>
                    </a:lnTo>
                    <a:cubicBezTo>
                      <a:pt x="5257" y="54147"/>
                      <a:pt x="5278" y="54105"/>
                      <a:pt x="5278" y="54064"/>
                    </a:cubicBezTo>
                    <a:cubicBezTo>
                      <a:pt x="5299" y="54022"/>
                      <a:pt x="5319" y="54001"/>
                      <a:pt x="5340" y="53959"/>
                    </a:cubicBezTo>
                    <a:cubicBezTo>
                      <a:pt x="5361" y="53938"/>
                      <a:pt x="5403" y="53834"/>
                      <a:pt x="5424" y="53772"/>
                    </a:cubicBezTo>
                    <a:cubicBezTo>
                      <a:pt x="5424" y="53751"/>
                      <a:pt x="5424" y="53751"/>
                      <a:pt x="5424" y="53751"/>
                    </a:cubicBezTo>
                    <a:cubicBezTo>
                      <a:pt x="5445" y="53688"/>
                      <a:pt x="5465" y="53646"/>
                      <a:pt x="5486" y="53584"/>
                    </a:cubicBezTo>
                    <a:cubicBezTo>
                      <a:pt x="5486" y="53584"/>
                      <a:pt x="5507" y="53563"/>
                      <a:pt x="5507" y="53563"/>
                    </a:cubicBezTo>
                    <a:cubicBezTo>
                      <a:pt x="5528" y="53480"/>
                      <a:pt x="5549" y="53417"/>
                      <a:pt x="5591" y="53354"/>
                    </a:cubicBezTo>
                    <a:cubicBezTo>
                      <a:pt x="5611" y="53292"/>
                      <a:pt x="5653" y="53188"/>
                      <a:pt x="5674" y="53104"/>
                    </a:cubicBezTo>
                    <a:cubicBezTo>
                      <a:pt x="5674" y="53083"/>
                      <a:pt x="5674" y="53083"/>
                      <a:pt x="5674" y="53083"/>
                    </a:cubicBezTo>
                    <a:cubicBezTo>
                      <a:pt x="5737" y="52937"/>
                      <a:pt x="5778" y="52770"/>
                      <a:pt x="5820" y="52624"/>
                    </a:cubicBezTo>
                    <a:cubicBezTo>
                      <a:pt x="5883" y="52437"/>
                      <a:pt x="5924" y="52228"/>
                      <a:pt x="5987" y="52020"/>
                    </a:cubicBezTo>
                    <a:cubicBezTo>
                      <a:pt x="6070" y="51644"/>
                      <a:pt x="6154" y="51248"/>
                      <a:pt x="6216" y="50852"/>
                    </a:cubicBezTo>
                    <a:cubicBezTo>
                      <a:pt x="6341" y="49913"/>
                      <a:pt x="6404" y="48974"/>
                      <a:pt x="6425" y="48036"/>
                    </a:cubicBezTo>
                    <a:cubicBezTo>
                      <a:pt x="6425" y="47806"/>
                      <a:pt x="6425" y="47577"/>
                      <a:pt x="6446" y="47347"/>
                    </a:cubicBezTo>
                    <a:lnTo>
                      <a:pt x="6446" y="47097"/>
                    </a:lnTo>
                    <a:lnTo>
                      <a:pt x="6446" y="46451"/>
                    </a:lnTo>
                    <a:cubicBezTo>
                      <a:pt x="6446" y="46221"/>
                      <a:pt x="6467" y="45929"/>
                      <a:pt x="6467" y="45679"/>
                    </a:cubicBezTo>
                    <a:lnTo>
                      <a:pt x="6467" y="45491"/>
                    </a:lnTo>
                    <a:cubicBezTo>
                      <a:pt x="6467" y="45366"/>
                      <a:pt x="6467" y="45220"/>
                      <a:pt x="6487" y="45095"/>
                    </a:cubicBezTo>
                    <a:cubicBezTo>
                      <a:pt x="6508" y="44719"/>
                      <a:pt x="6529" y="44365"/>
                      <a:pt x="6529" y="43989"/>
                    </a:cubicBezTo>
                    <a:cubicBezTo>
                      <a:pt x="6529" y="43781"/>
                      <a:pt x="6550" y="43572"/>
                      <a:pt x="6550" y="43364"/>
                    </a:cubicBezTo>
                    <a:lnTo>
                      <a:pt x="6550" y="43155"/>
                    </a:lnTo>
                    <a:cubicBezTo>
                      <a:pt x="6550" y="43155"/>
                      <a:pt x="6508" y="43134"/>
                      <a:pt x="6508" y="43134"/>
                    </a:cubicBezTo>
                    <a:lnTo>
                      <a:pt x="6508" y="42446"/>
                    </a:lnTo>
                    <a:cubicBezTo>
                      <a:pt x="6508" y="41987"/>
                      <a:pt x="6487" y="41507"/>
                      <a:pt x="6425" y="41028"/>
                    </a:cubicBezTo>
                    <a:cubicBezTo>
                      <a:pt x="6404" y="40903"/>
                      <a:pt x="6404" y="40777"/>
                      <a:pt x="6383" y="40631"/>
                    </a:cubicBezTo>
                    <a:cubicBezTo>
                      <a:pt x="6362" y="40506"/>
                      <a:pt x="6341" y="40402"/>
                      <a:pt x="6321" y="40277"/>
                    </a:cubicBezTo>
                    <a:cubicBezTo>
                      <a:pt x="6300" y="40152"/>
                      <a:pt x="6279" y="40068"/>
                      <a:pt x="6279" y="39985"/>
                    </a:cubicBezTo>
                    <a:cubicBezTo>
                      <a:pt x="6195" y="39568"/>
                      <a:pt x="6112" y="39171"/>
                      <a:pt x="6008" y="38775"/>
                    </a:cubicBezTo>
                    <a:cubicBezTo>
                      <a:pt x="5966" y="38608"/>
                      <a:pt x="5945" y="38441"/>
                      <a:pt x="5903" y="38274"/>
                    </a:cubicBezTo>
                    <a:cubicBezTo>
                      <a:pt x="5757" y="37670"/>
                      <a:pt x="5653" y="37044"/>
                      <a:pt x="5591" y="36439"/>
                    </a:cubicBezTo>
                    <a:cubicBezTo>
                      <a:pt x="5507" y="35521"/>
                      <a:pt x="5507" y="34604"/>
                      <a:pt x="5549" y="33686"/>
                    </a:cubicBezTo>
                    <a:lnTo>
                      <a:pt x="5570" y="33290"/>
                    </a:lnTo>
                    <a:cubicBezTo>
                      <a:pt x="5591" y="32685"/>
                      <a:pt x="5611" y="32059"/>
                      <a:pt x="5611" y="31454"/>
                    </a:cubicBezTo>
                    <a:lnTo>
                      <a:pt x="5611" y="31100"/>
                    </a:lnTo>
                    <a:lnTo>
                      <a:pt x="5611" y="30161"/>
                    </a:lnTo>
                    <a:cubicBezTo>
                      <a:pt x="5611" y="29493"/>
                      <a:pt x="5570" y="28805"/>
                      <a:pt x="5549" y="28138"/>
                    </a:cubicBezTo>
                    <a:cubicBezTo>
                      <a:pt x="5528" y="27700"/>
                      <a:pt x="5507" y="27283"/>
                      <a:pt x="5486" y="26865"/>
                    </a:cubicBezTo>
                    <a:lnTo>
                      <a:pt x="5486" y="26845"/>
                    </a:lnTo>
                    <a:cubicBezTo>
                      <a:pt x="5486" y="26740"/>
                      <a:pt x="5465" y="26636"/>
                      <a:pt x="5465" y="26532"/>
                    </a:cubicBezTo>
                    <a:cubicBezTo>
                      <a:pt x="5424" y="25823"/>
                      <a:pt x="5361" y="25093"/>
                      <a:pt x="5299" y="24383"/>
                    </a:cubicBezTo>
                    <a:cubicBezTo>
                      <a:pt x="5257" y="24029"/>
                      <a:pt x="5215" y="23674"/>
                      <a:pt x="5194" y="23299"/>
                    </a:cubicBezTo>
                    <a:cubicBezTo>
                      <a:pt x="5153" y="23069"/>
                      <a:pt x="5132" y="22840"/>
                      <a:pt x="5111" y="22611"/>
                    </a:cubicBezTo>
                    <a:cubicBezTo>
                      <a:pt x="4923" y="21317"/>
                      <a:pt x="4840" y="20003"/>
                      <a:pt x="4861" y="18668"/>
                    </a:cubicBezTo>
                    <a:cubicBezTo>
                      <a:pt x="4944" y="17354"/>
                      <a:pt x="5090" y="16061"/>
                      <a:pt x="5299" y="14747"/>
                    </a:cubicBezTo>
                    <a:cubicBezTo>
                      <a:pt x="5486" y="13537"/>
                      <a:pt x="5674" y="12307"/>
                      <a:pt x="5737" y="11055"/>
                    </a:cubicBezTo>
                    <a:cubicBezTo>
                      <a:pt x="5757" y="10576"/>
                      <a:pt x="5778" y="10117"/>
                      <a:pt x="5757" y="9637"/>
                    </a:cubicBezTo>
                    <a:cubicBezTo>
                      <a:pt x="5674" y="8094"/>
                      <a:pt x="5445" y="6571"/>
                      <a:pt x="5027" y="5090"/>
                    </a:cubicBezTo>
                    <a:cubicBezTo>
                      <a:pt x="4965" y="4861"/>
                      <a:pt x="4902" y="4610"/>
                      <a:pt x="4840" y="4381"/>
                    </a:cubicBezTo>
                    <a:cubicBezTo>
                      <a:pt x="4694" y="3880"/>
                      <a:pt x="4527" y="3422"/>
                      <a:pt x="4381" y="2963"/>
                    </a:cubicBezTo>
                    <a:cubicBezTo>
                      <a:pt x="4276" y="2692"/>
                      <a:pt x="4151" y="2441"/>
                      <a:pt x="4005" y="2212"/>
                    </a:cubicBezTo>
                    <a:cubicBezTo>
                      <a:pt x="3964" y="2128"/>
                      <a:pt x="3922" y="2045"/>
                      <a:pt x="3880" y="1941"/>
                    </a:cubicBezTo>
                    <a:cubicBezTo>
                      <a:pt x="3818" y="1816"/>
                      <a:pt x="3755" y="1711"/>
                      <a:pt x="3713" y="1586"/>
                    </a:cubicBezTo>
                    <a:cubicBezTo>
                      <a:pt x="3651" y="1419"/>
                      <a:pt x="3588" y="1252"/>
                      <a:pt x="3567" y="1106"/>
                    </a:cubicBezTo>
                    <a:lnTo>
                      <a:pt x="3505" y="585"/>
                    </a:lnTo>
                    <a:lnTo>
                      <a:pt x="340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8630525" y="2992125"/>
                <a:ext cx="364525" cy="1141450"/>
              </a:xfrm>
              <a:custGeom>
                <a:rect b="b" l="l" r="r" t="t"/>
                <a:pathLst>
                  <a:path extrusionOk="0" h="45658" w="14581">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8580475" y="2411250"/>
                <a:ext cx="151250" cy="1721800"/>
              </a:xfrm>
              <a:custGeom>
                <a:rect b="b" l="l" r="r" t="t"/>
                <a:pathLst>
                  <a:path extrusionOk="0" h="68872" w="605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8118475" y="3489575"/>
                <a:ext cx="340525" cy="645050"/>
              </a:xfrm>
              <a:custGeom>
                <a:rect b="b" l="l" r="r" t="t"/>
                <a:pathLst>
                  <a:path extrusionOk="0" h="25802" w="13621">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8621675" y="3499975"/>
                <a:ext cx="30775" cy="7350"/>
              </a:xfrm>
              <a:custGeom>
                <a:rect b="b" l="l" r="r" t="t"/>
                <a:pathLst>
                  <a:path extrusionOk="0" h="294" w="1231">
                    <a:moveTo>
                      <a:pt x="109" y="0"/>
                    </a:moveTo>
                    <a:cubicBezTo>
                      <a:pt x="1" y="0"/>
                      <a:pt x="6" y="189"/>
                      <a:pt x="126" y="189"/>
                    </a:cubicBezTo>
                    <a:lnTo>
                      <a:pt x="146" y="189"/>
                    </a:lnTo>
                    <a:cubicBezTo>
                      <a:pt x="480" y="252"/>
                      <a:pt x="814" y="294"/>
                      <a:pt x="1148" y="294"/>
                    </a:cubicBezTo>
                    <a:cubicBezTo>
                      <a:pt x="1210" y="273"/>
                      <a:pt x="1231" y="189"/>
                      <a:pt x="1168" y="168"/>
                    </a:cubicBezTo>
                    <a:cubicBezTo>
                      <a:pt x="835" y="85"/>
                      <a:pt x="480" y="22"/>
                      <a:pt x="126" y="2"/>
                    </a:cubicBezTo>
                    <a:cubicBezTo>
                      <a:pt x="120" y="1"/>
                      <a:pt x="114" y="0"/>
                      <a:pt x="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8635225" y="3437100"/>
                <a:ext cx="21925" cy="4525"/>
              </a:xfrm>
              <a:custGeom>
                <a:rect b="b" l="l" r="r" t="t"/>
                <a:pathLst>
                  <a:path extrusionOk="0" h="181" w="877">
                    <a:moveTo>
                      <a:pt x="408" y="0"/>
                    </a:moveTo>
                    <a:cubicBezTo>
                      <a:pt x="309" y="0"/>
                      <a:pt x="209" y="5"/>
                      <a:pt x="105" y="14"/>
                    </a:cubicBezTo>
                    <a:cubicBezTo>
                      <a:pt x="1" y="14"/>
                      <a:pt x="1" y="181"/>
                      <a:pt x="105" y="181"/>
                    </a:cubicBezTo>
                    <a:cubicBezTo>
                      <a:pt x="355" y="181"/>
                      <a:pt x="585" y="181"/>
                      <a:pt x="835" y="139"/>
                    </a:cubicBezTo>
                    <a:cubicBezTo>
                      <a:pt x="877" y="118"/>
                      <a:pt x="877" y="55"/>
                      <a:pt x="835" y="35"/>
                    </a:cubicBezTo>
                    <a:cubicBezTo>
                      <a:pt x="688" y="10"/>
                      <a:pt x="549" y="0"/>
                      <a:pt x="4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8670700" y="3375375"/>
                <a:ext cx="15125" cy="4725"/>
              </a:xfrm>
              <a:custGeom>
                <a:rect b="b" l="l" r="r" t="t"/>
                <a:pathLst>
                  <a:path extrusionOk="0" h="189" w="605">
                    <a:moveTo>
                      <a:pt x="104" y="1"/>
                    </a:moveTo>
                    <a:cubicBezTo>
                      <a:pt x="0" y="22"/>
                      <a:pt x="0" y="168"/>
                      <a:pt x="104" y="188"/>
                    </a:cubicBezTo>
                    <a:cubicBezTo>
                      <a:pt x="250" y="188"/>
                      <a:pt x="375" y="168"/>
                      <a:pt x="521" y="168"/>
                    </a:cubicBezTo>
                    <a:cubicBezTo>
                      <a:pt x="605" y="168"/>
                      <a:pt x="605" y="42"/>
                      <a:pt x="521" y="42"/>
                    </a:cubicBezTo>
                    <a:cubicBezTo>
                      <a:pt x="375" y="22"/>
                      <a:pt x="250" y="1"/>
                      <a:pt x="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8685800" y="3441400"/>
                <a:ext cx="17775" cy="5450"/>
              </a:xfrm>
              <a:custGeom>
                <a:rect b="b" l="l" r="r" t="t"/>
                <a:pathLst>
                  <a:path extrusionOk="0" h="218" w="711">
                    <a:moveTo>
                      <a:pt x="264" y="0"/>
                    </a:moveTo>
                    <a:cubicBezTo>
                      <a:pt x="217" y="0"/>
                      <a:pt x="171" y="3"/>
                      <a:pt x="126" y="9"/>
                    </a:cubicBezTo>
                    <a:cubicBezTo>
                      <a:pt x="1" y="29"/>
                      <a:pt x="1" y="196"/>
                      <a:pt x="126" y="217"/>
                    </a:cubicBezTo>
                    <a:cubicBezTo>
                      <a:pt x="293" y="217"/>
                      <a:pt x="481" y="217"/>
                      <a:pt x="647" y="175"/>
                    </a:cubicBezTo>
                    <a:cubicBezTo>
                      <a:pt x="710" y="155"/>
                      <a:pt x="710" y="71"/>
                      <a:pt x="647" y="50"/>
                    </a:cubicBezTo>
                    <a:cubicBezTo>
                      <a:pt x="525" y="20"/>
                      <a:pt x="392"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8664950" y="3540325"/>
                <a:ext cx="18800" cy="6625"/>
              </a:xfrm>
              <a:custGeom>
                <a:rect b="b" l="l" r="r" t="t"/>
                <a:pathLst>
                  <a:path extrusionOk="0" h="265" w="752">
                    <a:moveTo>
                      <a:pt x="355" y="1"/>
                    </a:moveTo>
                    <a:cubicBezTo>
                      <a:pt x="285" y="1"/>
                      <a:pt x="216" y="6"/>
                      <a:pt x="147" y="14"/>
                    </a:cubicBezTo>
                    <a:cubicBezTo>
                      <a:pt x="1" y="35"/>
                      <a:pt x="1" y="244"/>
                      <a:pt x="147" y="265"/>
                    </a:cubicBezTo>
                    <a:cubicBezTo>
                      <a:pt x="313" y="265"/>
                      <a:pt x="480" y="265"/>
                      <a:pt x="668" y="223"/>
                    </a:cubicBezTo>
                    <a:cubicBezTo>
                      <a:pt x="751" y="202"/>
                      <a:pt x="751" y="77"/>
                      <a:pt x="668" y="35"/>
                    </a:cubicBezTo>
                    <a:cubicBezTo>
                      <a:pt x="558" y="11"/>
                      <a:pt x="455" y="1"/>
                      <a:pt x="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8652425" y="3622550"/>
                <a:ext cx="13075" cy="5225"/>
              </a:xfrm>
              <a:custGeom>
                <a:rect b="b" l="l" r="r" t="t"/>
                <a:pathLst>
                  <a:path extrusionOk="0" h="209" w="523">
                    <a:moveTo>
                      <a:pt x="126" y="0"/>
                    </a:moveTo>
                    <a:cubicBezTo>
                      <a:pt x="1" y="0"/>
                      <a:pt x="1" y="209"/>
                      <a:pt x="126" y="209"/>
                    </a:cubicBezTo>
                    <a:cubicBezTo>
                      <a:pt x="230" y="209"/>
                      <a:pt x="356" y="188"/>
                      <a:pt x="460" y="167"/>
                    </a:cubicBezTo>
                    <a:cubicBezTo>
                      <a:pt x="522" y="167"/>
                      <a:pt x="522" y="63"/>
                      <a:pt x="460" y="42"/>
                    </a:cubicBezTo>
                    <a:cubicBezTo>
                      <a:pt x="356" y="21"/>
                      <a:pt x="230" y="0"/>
                      <a:pt x="1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8613850" y="3696575"/>
                <a:ext cx="18800" cy="7325"/>
              </a:xfrm>
              <a:custGeom>
                <a:rect b="b" l="l" r="r" t="t"/>
                <a:pathLst>
                  <a:path extrusionOk="0" h="293" w="752">
                    <a:moveTo>
                      <a:pt x="147" y="1"/>
                    </a:moveTo>
                    <a:cubicBezTo>
                      <a:pt x="1" y="1"/>
                      <a:pt x="1" y="209"/>
                      <a:pt x="147" y="230"/>
                    </a:cubicBezTo>
                    <a:cubicBezTo>
                      <a:pt x="251" y="230"/>
                      <a:pt x="355" y="251"/>
                      <a:pt x="459" y="251"/>
                    </a:cubicBezTo>
                    <a:lnTo>
                      <a:pt x="493" y="251"/>
                    </a:lnTo>
                    <a:cubicBezTo>
                      <a:pt x="501" y="275"/>
                      <a:pt x="519" y="293"/>
                      <a:pt x="543" y="293"/>
                    </a:cubicBezTo>
                    <a:cubicBezTo>
                      <a:pt x="626" y="272"/>
                      <a:pt x="710" y="293"/>
                      <a:pt x="731" y="209"/>
                    </a:cubicBezTo>
                    <a:cubicBezTo>
                      <a:pt x="751" y="147"/>
                      <a:pt x="689" y="126"/>
                      <a:pt x="647" y="105"/>
                    </a:cubicBezTo>
                    <a:cubicBezTo>
                      <a:pt x="480" y="43"/>
                      <a:pt x="313" y="22"/>
                      <a:pt x="1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8628450" y="3769075"/>
                <a:ext cx="34450" cy="8900"/>
              </a:xfrm>
              <a:custGeom>
                <a:rect b="b" l="l" r="r" t="t"/>
                <a:pathLst>
                  <a:path extrusionOk="0" h="356" w="1378">
                    <a:moveTo>
                      <a:pt x="167" y="0"/>
                    </a:moveTo>
                    <a:cubicBezTo>
                      <a:pt x="1" y="0"/>
                      <a:pt x="1" y="271"/>
                      <a:pt x="167" y="292"/>
                    </a:cubicBezTo>
                    <a:cubicBezTo>
                      <a:pt x="410" y="332"/>
                      <a:pt x="661" y="355"/>
                      <a:pt x="910" y="355"/>
                    </a:cubicBezTo>
                    <a:cubicBezTo>
                      <a:pt x="1046" y="355"/>
                      <a:pt x="1182" y="349"/>
                      <a:pt x="1315" y="334"/>
                    </a:cubicBezTo>
                    <a:cubicBezTo>
                      <a:pt x="1356" y="313"/>
                      <a:pt x="1377" y="250"/>
                      <a:pt x="1335" y="209"/>
                    </a:cubicBezTo>
                    <a:cubicBezTo>
                      <a:pt x="960" y="84"/>
                      <a:pt x="564" y="21"/>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8618025" y="3859275"/>
                <a:ext cx="15150" cy="6800"/>
              </a:xfrm>
              <a:custGeom>
                <a:rect b="b" l="l" r="r" t="t"/>
                <a:pathLst>
                  <a:path extrusionOk="0" h="272" w="606">
                    <a:moveTo>
                      <a:pt x="188" y="0"/>
                    </a:moveTo>
                    <a:cubicBezTo>
                      <a:pt x="0" y="0"/>
                      <a:pt x="0" y="272"/>
                      <a:pt x="188" y="272"/>
                    </a:cubicBezTo>
                    <a:cubicBezTo>
                      <a:pt x="292" y="272"/>
                      <a:pt x="397" y="251"/>
                      <a:pt x="522" y="230"/>
                    </a:cubicBezTo>
                    <a:cubicBezTo>
                      <a:pt x="605" y="209"/>
                      <a:pt x="605" y="63"/>
                      <a:pt x="522" y="42"/>
                    </a:cubicBezTo>
                    <a:cubicBezTo>
                      <a:pt x="397" y="0"/>
                      <a:pt x="292"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8602650" y="3917650"/>
                <a:ext cx="27900" cy="9050"/>
              </a:xfrm>
              <a:custGeom>
                <a:rect b="b" l="l" r="r" t="t"/>
                <a:pathLst>
                  <a:path extrusionOk="0" h="362" w="1116">
                    <a:moveTo>
                      <a:pt x="669" y="0"/>
                    </a:moveTo>
                    <a:cubicBezTo>
                      <a:pt x="478" y="0"/>
                      <a:pt x="289" y="48"/>
                      <a:pt x="115" y="147"/>
                    </a:cubicBezTo>
                    <a:cubicBezTo>
                      <a:pt x="1" y="185"/>
                      <a:pt x="60" y="362"/>
                      <a:pt x="181" y="362"/>
                    </a:cubicBezTo>
                    <a:cubicBezTo>
                      <a:pt x="193" y="362"/>
                      <a:pt x="206" y="360"/>
                      <a:pt x="219" y="356"/>
                    </a:cubicBezTo>
                    <a:cubicBezTo>
                      <a:pt x="344" y="314"/>
                      <a:pt x="490" y="273"/>
                      <a:pt x="636" y="252"/>
                    </a:cubicBezTo>
                    <a:cubicBezTo>
                      <a:pt x="761" y="252"/>
                      <a:pt x="907" y="252"/>
                      <a:pt x="1012" y="231"/>
                    </a:cubicBezTo>
                    <a:cubicBezTo>
                      <a:pt x="1095" y="210"/>
                      <a:pt x="1116" y="106"/>
                      <a:pt x="1053" y="64"/>
                    </a:cubicBezTo>
                    <a:cubicBezTo>
                      <a:pt x="927" y="22"/>
                      <a:pt x="798" y="0"/>
                      <a:pt x="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8618550" y="3958875"/>
                <a:ext cx="21400" cy="6475"/>
              </a:xfrm>
              <a:custGeom>
                <a:rect b="b" l="l" r="r" t="t"/>
                <a:pathLst>
                  <a:path extrusionOk="0" h="259" w="856">
                    <a:moveTo>
                      <a:pt x="167" y="0"/>
                    </a:moveTo>
                    <a:cubicBezTo>
                      <a:pt x="0" y="0"/>
                      <a:pt x="0" y="250"/>
                      <a:pt x="167" y="250"/>
                    </a:cubicBezTo>
                    <a:cubicBezTo>
                      <a:pt x="223" y="256"/>
                      <a:pt x="279" y="259"/>
                      <a:pt x="335" y="259"/>
                    </a:cubicBezTo>
                    <a:cubicBezTo>
                      <a:pt x="487" y="259"/>
                      <a:pt x="640" y="239"/>
                      <a:pt x="793" y="209"/>
                    </a:cubicBezTo>
                    <a:cubicBezTo>
                      <a:pt x="855" y="188"/>
                      <a:pt x="855" y="84"/>
                      <a:pt x="793" y="42"/>
                    </a:cubicBezTo>
                    <a:cubicBezTo>
                      <a:pt x="584" y="21"/>
                      <a:pt x="37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8680900" y="3299100"/>
                <a:ext cx="17450" cy="5900"/>
              </a:xfrm>
              <a:custGeom>
                <a:rect b="b" l="l" r="r" t="t"/>
                <a:pathLst>
                  <a:path extrusionOk="0" h="236" w="698">
                    <a:moveTo>
                      <a:pt x="100" y="0"/>
                    </a:moveTo>
                    <a:cubicBezTo>
                      <a:pt x="6" y="0"/>
                      <a:pt x="1" y="155"/>
                      <a:pt x="113" y="173"/>
                    </a:cubicBezTo>
                    <a:cubicBezTo>
                      <a:pt x="280" y="194"/>
                      <a:pt x="447" y="215"/>
                      <a:pt x="614" y="236"/>
                    </a:cubicBezTo>
                    <a:cubicBezTo>
                      <a:pt x="677" y="236"/>
                      <a:pt x="697" y="152"/>
                      <a:pt x="635" y="132"/>
                    </a:cubicBezTo>
                    <a:cubicBezTo>
                      <a:pt x="468" y="90"/>
                      <a:pt x="301" y="48"/>
                      <a:pt x="134" y="6"/>
                    </a:cubicBezTo>
                    <a:cubicBezTo>
                      <a:pt x="122" y="2"/>
                      <a:pt x="110"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8676550" y="3237050"/>
                <a:ext cx="20750" cy="8725"/>
              </a:xfrm>
              <a:custGeom>
                <a:rect b="b" l="l" r="r" t="t"/>
                <a:pathLst>
                  <a:path extrusionOk="0" h="349" w="830">
                    <a:moveTo>
                      <a:pt x="178" y="1"/>
                    </a:moveTo>
                    <a:cubicBezTo>
                      <a:pt x="78" y="1"/>
                      <a:pt x="1" y="167"/>
                      <a:pt x="121" y="236"/>
                    </a:cubicBezTo>
                    <a:cubicBezTo>
                      <a:pt x="233" y="311"/>
                      <a:pt x="361" y="348"/>
                      <a:pt x="490" y="348"/>
                    </a:cubicBezTo>
                    <a:cubicBezTo>
                      <a:pt x="576" y="348"/>
                      <a:pt x="663" y="332"/>
                      <a:pt x="746" y="298"/>
                    </a:cubicBezTo>
                    <a:cubicBezTo>
                      <a:pt x="830" y="257"/>
                      <a:pt x="767" y="132"/>
                      <a:pt x="705" y="132"/>
                    </a:cubicBezTo>
                    <a:cubicBezTo>
                      <a:pt x="538" y="132"/>
                      <a:pt x="371" y="90"/>
                      <a:pt x="246" y="27"/>
                    </a:cubicBezTo>
                    <a:cubicBezTo>
                      <a:pt x="223" y="9"/>
                      <a:pt x="200" y="1"/>
                      <a:pt x="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8672250" y="3160325"/>
                <a:ext cx="21925" cy="6200"/>
              </a:xfrm>
              <a:custGeom>
                <a:rect b="b" l="l" r="r" t="t"/>
                <a:pathLst>
                  <a:path extrusionOk="0" h="248" w="877">
                    <a:moveTo>
                      <a:pt x="334" y="1"/>
                    </a:moveTo>
                    <a:cubicBezTo>
                      <a:pt x="271" y="1"/>
                      <a:pt x="208" y="3"/>
                      <a:pt x="147" y="9"/>
                    </a:cubicBezTo>
                    <a:cubicBezTo>
                      <a:pt x="1" y="9"/>
                      <a:pt x="1" y="239"/>
                      <a:pt x="147" y="239"/>
                    </a:cubicBezTo>
                    <a:cubicBezTo>
                      <a:pt x="208" y="245"/>
                      <a:pt x="271" y="247"/>
                      <a:pt x="334" y="247"/>
                    </a:cubicBezTo>
                    <a:cubicBezTo>
                      <a:pt x="488" y="247"/>
                      <a:pt x="646" y="233"/>
                      <a:pt x="793" y="218"/>
                    </a:cubicBezTo>
                    <a:cubicBezTo>
                      <a:pt x="877" y="176"/>
                      <a:pt x="877" y="72"/>
                      <a:pt x="793" y="30"/>
                    </a:cubicBezTo>
                    <a:cubicBezTo>
                      <a:pt x="646" y="15"/>
                      <a:pt x="488"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8631725" y="3167950"/>
                <a:ext cx="26775" cy="7425"/>
              </a:xfrm>
              <a:custGeom>
                <a:rect b="b" l="l" r="r" t="t"/>
                <a:pathLst>
                  <a:path extrusionOk="0" h="297" w="1071">
                    <a:moveTo>
                      <a:pt x="406" y="1"/>
                    </a:moveTo>
                    <a:cubicBezTo>
                      <a:pt x="311" y="1"/>
                      <a:pt x="215" y="13"/>
                      <a:pt x="120" y="38"/>
                    </a:cubicBezTo>
                    <a:cubicBezTo>
                      <a:pt x="1" y="58"/>
                      <a:pt x="33" y="248"/>
                      <a:pt x="162" y="248"/>
                    </a:cubicBezTo>
                    <a:cubicBezTo>
                      <a:pt x="169" y="248"/>
                      <a:pt x="175" y="248"/>
                      <a:pt x="182" y="247"/>
                    </a:cubicBezTo>
                    <a:cubicBezTo>
                      <a:pt x="271" y="232"/>
                      <a:pt x="362" y="225"/>
                      <a:pt x="454" y="225"/>
                    </a:cubicBezTo>
                    <a:cubicBezTo>
                      <a:pt x="622" y="225"/>
                      <a:pt x="793" y="248"/>
                      <a:pt x="954" y="288"/>
                    </a:cubicBezTo>
                    <a:cubicBezTo>
                      <a:pt x="966" y="294"/>
                      <a:pt x="977" y="297"/>
                      <a:pt x="986" y="297"/>
                    </a:cubicBezTo>
                    <a:cubicBezTo>
                      <a:pt x="1047" y="297"/>
                      <a:pt x="1071" y="199"/>
                      <a:pt x="1017" y="163"/>
                    </a:cubicBezTo>
                    <a:cubicBezTo>
                      <a:pt x="828" y="62"/>
                      <a:pt x="620" y="1"/>
                      <a:pt x="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8664425" y="3068550"/>
                <a:ext cx="25450" cy="9750"/>
              </a:xfrm>
              <a:custGeom>
                <a:rect b="b" l="l" r="r" t="t"/>
                <a:pathLst>
                  <a:path extrusionOk="0" h="390" w="1018">
                    <a:moveTo>
                      <a:pt x="282" y="0"/>
                    </a:moveTo>
                    <a:cubicBezTo>
                      <a:pt x="237" y="0"/>
                      <a:pt x="192" y="3"/>
                      <a:pt x="147" y="9"/>
                    </a:cubicBezTo>
                    <a:cubicBezTo>
                      <a:pt x="22" y="30"/>
                      <a:pt x="1" y="239"/>
                      <a:pt x="147" y="239"/>
                    </a:cubicBezTo>
                    <a:lnTo>
                      <a:pt x="168" y="239"/>
                    </a:lnTo>
                    <a:cubicBezTo>
                      <a:pt x="212" y="236"/>
                      <a:pt x="255" y="234"/>
                      <a:pt x="298" y="234"/>
                    </a:cubicBezTo>
                    <a:cubicBezTo>
                      <a:pt x="520" y="234"/>
                      <a:pt x="730" y="280"/>
                      <a:pt x="939" y="385"/>
                    </a:cubicBezTo>
                    <a:cubicBezTo>
                      <a:pt x="945" y="388"/>
                      <a:pt x="951" y="389"/>
                      <a:pt x="956" y="389"/>
                    </a:cubicBezTo>
                    <a:cubicBezTo>
                      <a:pt x="991" y="389"/>
                      <a:pt x="1017" y="337"/>
                      <a:pt x="981" y="301"/>
                    </a:cubicBezTo>
                    <a:cubicBezTo>
                      <a:pt x="803" y="105"/>
                      <a:pt x="548" y="0"/>
                      <a:pt x="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8655175" y="2952500"/>
                <a:ext cx="18150" cy="6825"/>
              </a:xfrm>
              <a:custGeom>
                <a:rect b="b" l="l" r="r" t="t"/>
                <a:pathLst>
                  <a:path extrusionOk="0" h="273" w="726">
                    <a:moveTo>
                      <a:pt x="642" y="0"/>
                    </a:moveTo>
                    <a:cubicBezTo>
                      <a:pt x="454" y="21"/>
                      <a:pt x="266" y="42"/>
                      <a:pt x="100" y="84"/>
                    </a:cubicBezTo>
                    <a:cubicBezTo>
                      <a:pt x="1" y="103"/>
                      <a:pt x="33" y="273"/>
                      <a:pt x="125" y="273"/>
                    </a:cubicBezTo>
                    <a:cubicBezTo>
                      <a:pt x="131" y="273"/>
                      <a:pt x="136" y="272"/>
                      <a:pt x="141" y="271"/>
                    </a:cubicBezTo>
                    <a:cubicBezTo>
                      <a:pt x="308" y="230"/>
                      <a:pt x="496" y="188"/>
                      <a:pt x="663" y="146"/>
                    </a:cubicBezTo>
                    <a:cubicBezTo>
                      <a:pt x="725" y="125"/>
                      <a:pt x="725" y="0"/>
                      <a:pt x="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8845900" y="3581350"/>
                <a:ext cx="25575" cy="9925"/>
              </a:xfrm>
              <a:custGeom>
                <a:rect b="b" l="l" r="r" t="t"/>
                <a:pathLst>
                  <a:path extrusionOk="0" h="397" w="1023">
                    <a:moveTo>
                      <a:pt x="146" y="0"/>
                    </a:moveTo>
                    <a:cubicBezTo>
                      <a:pt x="0" y="21"/>
                      <a:pt x="0" y="230"/>
                      <a:pt x="146" y="251"/>
                    </a:cubicBezTo>
                    <a:cubicBezTo>
                      <a:pt x="438" y="251"/>
                      <a:pt x="688" y="376"/>
                      <a:pt x="960" y="397"/>
                    </a:cubicBezTo>
                    <a:cubicBezTo>
                      <a:pt x="1001" y="376"/>
                      <a:pt x="1022" y="334"/>
                      <a:pt x="1022" y="313"/>
                    </a:cubicBezTo>
                    <a:cubicBezTo>
                      <a:pt x="814" y="42"/>
                      <a:pt x="438" y="0"/>
                      <a:pt x="1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8823475" y="3658000"/>
                <a:ext cx="13575" cy="6275"/>
              </a:xfrm>
              <a:custGeom>
                <a:rect b="b" l="l" r="r" t="t"/>
                <a:pathLst>
                  <a:path extrusionOk="0" h="251" w="543">
                    <a:moveTo>
                      <a:pt x="125" y="0"/>
                    </a:moveTo>
                    <a:cubicBezTo>
                      <a:pt x="0" y="42"/>
                      <a:pt x="0" y="230"/>
                      <a:pt x="125" y="251"/>
                    </a:cubicBezTo>
                    <a:lnTo>
                      <a:pt x="313" y="251"/>
                    </a:lnTo>
                    <a:cubicBezTo>
                      <a:pt x="355" y="251"/>
                      <a:pt x="397" y="230"/>
                      <a:pt x="459" y="209"/>
                    </a:cubicBezTo>
                    <a:cubicBezTo>
                      <a:pt x="543" y="188"/>
                      <a:pt x="543" y="63"/>
                      <a:pt x="459" y="42"/>
                    </a:cubicBezTo>
                    <a:cubicBezTo>
                      <a:pt x="397" y="42"/>
                      <a:pt x="355" y="0"/>
                      <a:pt x="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8777050" y="3741775"/>
                <a:ext cx="28200" cy="8025"/>
              </a:xfrm>
              <a:custGeom>
                <a:rect b="b" l="l" r="r" t="t"/>
                <a:pathLst>
                  <a:path extrusionOk="0" h="321" w="1128">
                    <a:moveTo>
                      <a:pt x="407" y="0"/>
                    </a:moveTo>
                    <a:cubicBezTo>
                      <a:pt x="314" y="0"/>
                      <a:pt x="220" y="10"/>
                      <a:pt x="126" y="28"/>
                    </a:cubicBezTo>
                    <a:cubicBezTo>
                      <a:pt x="1" y="49"/>
                      <a:pt x="22" y="237"/>
                      <a:pt x="147" y="237"/>
                    </a:cubicBezTo>
                    <a:cubicBezTo>
                      <a:pt x="293" y="237"/>
                      <a:pt x="446" y="249"/>
                      <a:pt x="598" y="267"/>
                    </a:cubicBezTo>
                    <a:lnTo>
                      <a:pt x="598" y="267"/>
                    </a:lnTo>
                    <a:cubicBezTo>
                      <a:pt x="608" y="282"/>
                      <a:pt x="625" y="294"/>
                      <a:pt x="648" y="299"/>
                    </a:cubicBezTo>
                    <a:lnTo>
                      <a:pt x="968" y="318"/>
                    </a:lnTo>
                    <a:lnTo>
                      <a:pt x="968" y="318"/>
                    </a:lnTo>
                    <a:cubicBezTo>
                      <a:pt x="973" y="319"/>
                      <a:pt x="977" y="320"/>
                      <a:pt x="981" y="320"/>
                    </a:cubicBezTo>
                    <a:lnTo>
                      <a:pt x="981" y="319"/>
                    </a:lnTo>
                    <a:lnTo>
                      <a:pt x="981" y="319"/>
                    </a:lnTo>
                    <a:lnTo>
                      <a:pt x="1002" y="320"/>
                    </a:lnTo>
                    <a:cubicBezTo>
                      <a:pt x="1086" y="320"/>
                      <a:pt x="1127" y="195"/>
                      <a:pt x="1044" y="153"/>
                    </a:cubicBezTo>
                    <a:cubicBezTo>
                      <a:pt x="839" y="51"/>
                      <a:pt x="625" y="0"/>
                      <a:pt x="4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8802250" y="3807225"/>
                <a:ext cx="30000" cy="10950"/>
              </a:xfrm>
              <a:custGeom>
                <a:rect b="b" l="l" r="r" t="t"/>
                <a:pathLst>
                  <a:path extrusionOk="0" h="438" w="1200">
                    <a:moveTo>
                      <a:pt x="490" y="0"/>
                    </a:moveTo>
                    <a:cubicBezTo>
                      <a:pt x="367" y="0"/>
                      <a:pt x="241" y="26"/>
                      <a:pt x="119" y="80"/>
                    </a:cubicBezTo>
                    <a:cubicBezTo>
                      <a:pt x="0" y="120"/>
                      <a:pt x="32" y="311"/>
                      <a:pt x="162" y="311"/>
                    </a:cubicBezTo>
                    <a:cubicBezTo>
                      <a:pt x="168" y="311"/>
                      <a:pt x="175" y="311"/>
                      <a:pt x="182" y="310"/>
                    </a:cubicBezTo>
                    <a:lnTo>
                      <a:pt x="203" y="310"/>
                    </a:lnTo>
                    <a:cubicBezTo>
                      <a:pt x="290" y="291"/>
                      <a:pt x="380" y="281"/>
                      <a:pt x="469" y="281"/>
                    </a:cubicBezTo>
                    <a:cubicBezTo>
                      <a:pt x="679" y="281"/>
                      <a:pt x="889" y="332"/>
                      <a:pt x="1079" y="435"/>
                    </a:cubicBezTo>
                    <a:cubicBezTo>
                      <a:pt x="1085" y="437"/>
                      <a:pt x="1092" y="438"/>
                      <a:pt x="1099" y="438"/>
                    </a:cubicBezTo>
                    <a:cubicBezTo>
                      <a:pt x="1153" y="438"/>
                      <a:pt x="1199" y="365"/>
                      <a:pt x="1162" y="310"/>
                    </a:cubicBezTo>
                    <a:cubicBezTo>
                      <a:pt x="993" y="112"/>
                      <a:pt x="747"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8870575" y="3502575"/>
                <a:ext cx="30100" cy="12050"/>
              </a:xfrm>
              <a:custGeom>
                <a:rect b="b" l="l" r="r" t="t"/>
                <a:pathLst>
                  <a:path extrusionOk="0" h="482" w="1204">
                    <a:moveTo>
                      <a:pt x="203" y="0"/>
                    </a:moveTo>
                    <a:cubicBezTo>
                      <a:pt x="87" y="0"/>
                      <a:pt x="0" y="171"/>
                      <a:pt x="119" y="210"/>
                    </a:cubicBezTo>
                    <a:cubicBezTo>
                      <a:pt x="432" y="356"/>
                      <a:pt x="765" y="440"/>
                      <a:pt x="1120" y="482"/>
                    </a:cubicBezTo>
                    <a:cubicBezTo>
                      <a:pt x="1182" y="461"/>
                      <a:pt x="1203" y="377"/>
                      <a:pt x="1141" y="336"/>
                    </a:cubicBezTo>
                    <a:cubicBezTo>
                      <a:pt x="849" y="169"/>
                      <a:pt x="536" y="44"/>
                      <a:pt x="223" y="2"/>
                    </a:cubicBezTo>
                    <a:cubicBezTo>
                      <a:pt x="216" y="1"/>
                      <a:pt x="210" y="0"/>
                      <a:pt x="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8863575" y="3688950"/>
                <a:ext cx="16625" cy="9300"/>
              </a:xfrm>
              <a:custGeom>
                <a:rect b="b" l="l" r="r" t="t"/>
                <a:pathLst>
                  <a:path extrusionOk="0" h="372" w="665">
                    <a:moveTo>
                      <a:pt x="156" y="0"/>
                    </a:moveTo>
                    <a:cubicBezTo>
                      <a:pt x="59" y="0"/>
                      <a:pt x="1" y="128"/>
                      <a:pt x="107" y="181"/>
                    </a:cubicBezTo>
                    <a:cubicBezTo>
                      <a:pt x="253" y="264"/>
                      <a:pt x="399" y="327"/>
                      <a:pt x="545" y="368"/>
                    </a:cubicBezTo>
                    <a:cubicBezTo>
                      <a:pt x="552" y="370"/>
                      <a:pt x="559" y="371"/>
                      <a:pt x="566" y="371"/>
                    </a:cubicBezTo>
                    <a:cubicBezTo>
                      <a:pt x="635" y="371"/>
                      <a:pt x="664" y="281"/>
                      <a:pt x="607" y="243"/>
                    </a:cubicBezTo>
                    <a:cubicBezTo>
                      <a:pt x="482" y="160"/>
                      <a:pt x="357" y="76"/>
                      <a:pt x="211" y="14"/>
                    </a:cubicBezTo>
                    <a:cubicBezTo>
                      <a:pt x="192" y="4"/>
                      <a:pt x="173" y="0"/>
                      <a:pt x="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8739000" y="3913500"/>
                <a:ext cx="15675" cy="5775"/>
              </a:xfrm>
              <a:custGeom>
                <a:rect b="b" l="l" r="r" t="t"/>
                <a:pathLst>
                  <a:path extrusionOk="0" h="231" w="627">
                    <a:moveTo>
                      <a:pt x="146" y="1"/>
                    </a:moveTo>
                    <a:cubicBezTo>
                      <a:pt x="0" y="21"/>
                      <a:pt x="0" y="209"/>
                      <a:pt x="146" y="230"/>
                    </a:cubicBezTo>
                    <a:cubicBezTo>
                      <a:pt x="272" y="230"/>
                      <a:pt x="418" y="209"/>
                      <a:pt x="543" y="188"/>
                    </a:cubicBezTo>
                    <a:cubicBezTo>
                      <a:pt x="626" y="167"/>
                      <a:pt x="626" y="42"/>
                      <a:pt x="543" y="21"/>
                    </a:cubicBezTo>
                    <a:cubicBezTo>
                      <a:pt x="418" y="1"/>
                      <a:pt x="272" y="1"/>
                      <a:pt x="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8787125" y="4000025"/>
                <a:ext cx="25950" cy="7025"/>
              </a:xfrm>
              <a:custGeom>
                <a:rect b="b" l="l" r="r" t="t"/>
                <a:pathLst>
                  <a:path extrusionOk="0" h="281" w="1038">
                    <a:moveTo>
                      <a:pt x="165" y="0"/>
                    </a:moveTo>
                    <a:cubicBezTo>
                      <a:pt x="51" y="0"/>
                      <a:pt x="0" y="191"/>
                      <a:pt x="119" y="211"/>
                    </a:cubicBezTo>
                    <a:cubicBezTo>
                      <a:pt x="338" y="257"/>
                      <a:pt x="546" y="281"/>
                      <a:pt x="759" y="281"/>
                    </a:cubicBezTo>
                    <a:cubicBezTo>
                      <a:pt x="830" y="281"/>
                      <a:pt x="902" y="278"/>
                      <a:pt x="975" y="273"/>
                    </a:cubicBezTo>
                    <a:cubicBezTo>
                      <a:pt x="1016" y="273"/>
                      <a:pt x="1037" y="211"/>
                      <a:pt x="995" y="190"/>
                    </a:cubicBezTo>
                    <a:cubicBezTo>
                      <a:pt x="724" y="85"/>
                      <a:pt x="453" y="23"/>
                      <a:pt x="182" y="2"/>
                    </a:cubicBezTo>
                    <a:cubicBezTo>
                      <a:pt x="176" y="1"/>
                      <a:pt x="170"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8704725" y="4038100"/>
                <a:ext cx="27400" cy="14725"/>
              </a:xfrm>
              <a:custGeom>
                <a:rect b="b" l="l" r="r" t="t"/>
                <a:pathLst>
                  <a:path extrusionOk="0" h="589" w="1096">
                    <a:moveTo>
                      <a:pt x="205" y="0"/>
                    </a:moveTo>
                    <a:cubicBezTo>
                      <a:pt x="53" y="0"/>
                      <a:pt x="1" y="232"/>
                      <a:pt x="141" y="252"/>
                    </a:cubicBezTo>
                    <a:cubicBezTo>
                      <a:pt x="433" y="314"/>
                      <a:pt x="725" y="419"/>
                      <a:pt x="975" y="586"/>
                    </a:cubicBezTo>
                    <a:cubicBezTo>
                      <a:pt x="982" y="588"/>
                      <a:pt x="989" y="589"/>
                      <a:pt x="995" y="589"/>
                    </a:cubicBezTo>
                    <a:cubicBezTo>
                      <a:pt x="1050" y="589"/>
                      <a:pt x="1096" y="518"/>
                      <a:pt x="1059" y="481"/>
                    </a:cubicBezTo>
                    <a:cubicBezTo>
                      <a:pt x="829" y="231"/>
                      <a:pt x="537" y="64"/>
                      <a:pt x="224" y="2"/>
                    </a:cubicBezTo>
                    <a:cubicBezTo>
                      <a:pt x="218" y="1"/>
                      <a:pt x="211" y="0"/>
                      <a:pt x="2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8342000" y="4037900"/>
                <a:ext cx="17925" cy="8950"/>
              </a:xfrm>
              <a:custGeom>
                <a:rect b="b" l="l" r="r" t="t"/>
                <a:pathLst>
                  <a:path extrusionOk="0" h="358" w="717">
                    <a:moveTo>
                      <a:pt x="479" y="1"/>
                    </a:moveTo>
                    <a:cubicBezTo>
                      <a:pt x="347" y="1"/>
                      <a:pt x="207" y="74"/>
                      <a:pt x="112" y="156"/>
                    </a:cubicBezTo>
                    <a:cubicBezTo>
                      <a:pt x="1" y="251"/>
                      <a:pt x="83" y="358"/>
                      <a:pt x="184" y="358"/>
                    </a:cubicBezTo>
                    <a:cubicBezTo>
                      <a:pt x="215" y="358"/>
                      <a:pt x="249" y="347"/>
                      <a:pt x="279" y="322"/>
                    </a:cubicBezTo>
                    <a:cubicBezTo>
                      <a:pt x="404" y="218"/>
                      <a:pt x="508" y="281"/>
                      <a:pt x="633" y="239"/>
                    </a:cubicBezTo>
                    <a:cubicBezTo>
                      <a:pt x="696" y="218"/>
                      <a:pt x="717" y="114"/>
                      <a:pt x="675" y="72"/>
                    </a:cubicBezTo>
                    <a:cubicBezTo>
                      <a:pt x="617" y="21"/>
                      <a:pt x="549" y="1"/>
                      <a:pt x="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8330075" y="3980675"/>
                <a:ext cx="16700" cy="17800"/>
              </a:xfrm>
              <a:custGeom>
                <a:rect b="b" l="l" r="r" t="t"/>
                <a:pathLst>
                  <a:path extrusionOk="0" h="712" w="668">
                    <a:moveTo>
                      <a:pt x="573" y="1"/>
                    </a:moveTo>
                    <a:cubicBezTo>
                      <a:pt x="565" y="1"/>
                      <a:pt x="556" y="2"/>
                      <a:pt x="547" y="4"/>
                    </a:cubicBezTo>
                    <a:cubicBezTo>
                      <a:pt x="276" y="67"/>
                      <a:pt x="68" y="275"/>
                      <a:pt x="26" y="547"/>
                    </a:cubicBezTo>
                    <a:cubicBezTo>
                      <a:pt x="0" y="649"/>
                      <a:pt x="84" y="712"/>
                      <a:pt x="163" y="712"/>
                    </a:cubicBezTo>
                    <a:cubicBezTo>
                      <a:pt x="212" y="712"/>
                      <a:pt x="260" y="687"/>
                      <a:pt x="276" y="630"/>
                    </a:cubicBezTo>
                    <a:cubicBezTo>
                      <a:pt x="360" y="442"/>
                      <a:pt x="464" y="255"/>
                      <a:pt x="631" y="129"/>
                    </a:cubicBezTo>
                    <a:cubicBezTo>
                      <a:pt x="668" y="73"/>
                      <a:pt x="639"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8295400" y="3922900"/>
                <a:ext cx="22825" cy="8925"/>
              </a:xfrm>
              <a:custGeom>
                <a:rect b="b" l="l" r="r" t="t"/>
                <a:pathLst>
                  <a:path extrusionOk="0" h="357" w="913">
                    <a:moveTo>
                      <a:pt x="829" y="0"/>
                    </a:moveTo>
                    <a:cubicBezTo>
                      <a:pt x="579" y="21"/>
                      <a:pt x="349" y="83"/>
                      <a:pt x="99" y="167"/>
                    </a:cubicBezTo>
                    <a:cubicBezTo>
                      <a:pt x="1" y="206"/>
                      <a:pt x="32" y="356"/>
                      <a:pt x="123" y="356"/>
                    </a:cubicBezTo>
                    <a:cubicBezTo>
                      <a:pt x="129" y="356"/>
                      <a:pt x="134" y="356"/>
                      <a:pt x="140" y="355"/>
                    </a:cubicBezTo>
                    <a:cubicBezTo>
                      <a:pt x="391" y="292"/>
                      <a:pt x="641" y="209"/>
                      <a:pt x="871" y="83"/>
                    </a:cubicBezTo>
                    <a:cubicBezTo>
                      <a:pt x="912" y="63"/>
                      <a:pt x="891" y="0"/>
                      <a:pt x="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8371325" y="3975500"/>
                <a:ext cx="18325" cy="10300"/>
              </a:xfrm>
              <a:custGeom>
                <a:rect b="b" l="l" r="r" t="t"/>
                <a:pathLst>
                  <a:path extrusionOk="0" h="412" w="733">
                    <a:moveTo>
                      <a:pt x="508" y="0"/>
                    </a:moveTo>
                    <a:cubicBezTo>
                      <a:pt x="343" y="0"/>
                      <a:pt x="175" y="70"/>
                      <a:pt x="65" y="211"/>
                    </a:cubicBezTo>
                    <a:cubicBezTo>
                      <a:pt x="0" y="292"/>
                      <a:pt x="87" y="411"/>
                      <a:pt x="168" y="411"/>
                    </a:cubicBezTo>
                    <a:cubicBezTo>
                      <a:pt x="191" y="411"/>
                      <a:pt x="214" y="401"/>
                      <a:pt x="232" y="378"/>
                    </a:cubicBezTo>
                    <a:cubicBezTo>
                      <a:pt x="336" y="232"/>
                      <a:pt x="503" y="149"/>
                      <a:pt x="670" y="128"/>
                    </a:cubicBezTo>
                    <a:cubicBezTo>
                      <a:pt x="733" y="128"/>
                      <a:pt x="712" y="44"/>
                      <a:pt x="670" y="24"/>
                    </a:cubicBezTo>
                    <a:cubicBezTo>
                      <a:pt x="618" y="8"/>
                      <a:pt x="563" y="0"/>
                      <a:pt x="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8394200" y="4059950"/>
                <a:ext cx="20900" cy="14000"/>
              </a:xfrm>
              <a:custGeom>
                <a:rect b="b" l="l" r="r" t="t"/>
                <a:pathLst>
                  <a:path extrusionOk="0" h="560" w="836">
                    <a:moveTo>
                      <a:pt x="755" y="0"/>
                    </a:moveTo>
                    <a:cubicBezTo>
                      <a:pt x="749" y="0"/>
                      <a:pt x="742" y="1"/>
                      <a:pt x="735" y="4"/>
                    </a:cubicBezTo>
                    <a:cubicBezTo>
                      <a:pt x="506" y="108"/>
                      <a:pt x="297" y="233"/>
                      <a:pt x="89" y="379"/>
                    </a:cubicBezTo>
                    <a:cubicBezTo>
                      <a:pt x="1" y="432"/>
                      <a:pt x="62" y="560"/>
                      <a:pt x="146" y="560"/>
                    </a:cubicBezTo>
                    <a:cubicBezTo>
                      <a:pt x="161" y="560"/>
                      <a:pt x="177" y="555"/>
                      <a:pt x="193" y="546"/>
                    </a:cubicBezTo>
                    <a:cubicBezTo>
                      <a:pt x="402" y="421"/>
                      <a:pt x="610" y="275"/>
                      <a:pt x="798" y="108"/>
                    </a:cubicBezTo>
                    <a:cubicBezTo>
                      <a:pt x="835" y="71"/>
                      <a:pt x="806" y="0"/>
                      <a:pt x="7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8368775" y="4123650"/>
                <a:ext cx="17750" cy="4700"/>
              </a:xfrm>
              <a:custGeom>
                <a:rect b="b" l="l" r="r" t="t"/>
                <a:pathLst>
                  <a:path extrusionOk="0" h="188" w="710">
                    <a:moveTo>
                      <a:pt x="647" y="0"/>
                    </a:moveTo>
                    <a:cubicBezTo>
                      <a:pt x="418" y="21"/>
                      <a:pt x="209" y="63"/>
                      <a:pt x="0" y="146"/>
                    </a:cubicBezTo>
                    <a:cubicBezTo>
                      <a:pt x="167" y="167"/>
                      <a:pt x="313" y="167"/>
                      <a:pt x="501" y="188"/>
                    </a:cubicBezTo>
                    <a:cubicBezTo>
                      <a:pt x="543" y="167"/>
                      <a:pt x="605" y="125"/>
                      <a:pt x="668" y="104"/>
                    </a:cubicBezTo>
                    <a:cubicBezTo>
                      <a:pt x="710" y="63"/>
                      <a:pt x="689" y="0"/>
                      <a:pt x="6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8260700" y="3875575"/>
                <a:ext cx="22050" cy="10150"/>
              </a:xfrm>
              <a:custGeom>
                <a:rect b="b" l="l" r="r" t="t"/>
                <a:pathLst>
                  <a:path extrusionOk="0" h="406" w="882">
                    <a:moveTo>
                      <a:pt x="584" y="0"/>
                    </a:moveTo>
                    <a:cubicBezTo>
                      <a:pt x="397" y="0"/>
                      <a:pt x="222" y="71"/>
                      <a:pt x="89" y="204"/>
                    </a:cubicBezTo>
                    <a:cubicBezTo>
                      <a:pt x="1" y="274"/>
                      <a:pt x="92" y="405"/>
                      <a:pt x="186" y="405"/>
                    </a:cubicBezTo>
                    <a:cubicBezTo>
                      <a:pt x="203" y="405"/>
                      <a:pt x="219" y="401"/>
                      <a:pt x="235" y="391"/>
                    </a:cubicBezTo>
                    <a:cubicBezTo>
                      <a:pt x="402" y="287"/>
                      <a:pt x="611" y="204"/>
                      <a:pt x="819" y="162"/>
                    </a:cubicBezTo>
                    <a:cubicBezTo>
                      <a:pt x="882" y="141"/>
                      <a:pt x="882" y="58"/>
                      <a:pt x="819" y="37"/>
                    </a:cubicBezTo>
                    <a:cubicBezTo>
                      <a:pt x="740" y="12"/>
                      <a:pt x="661"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8217025" y="3812350"/>
                <a:ext cx="4200" cy="3675"/>
              </a:xfrm>
              <a:custGeom>
                <a:rect b="b" l="l" r="r" t="t"/>
                <a:pathLst>
                  <a:path extrusionOk="0" h="147" w="168">
                    <a:moveTo>
                      <a:pt x="84" y="0"/>
                    </a:moveTo>
                    <a:cubicBezTo>
                      <a:pt x="1" y="0"/>
                      <a:pt x="1" y="125"/>
                      <a:pt x="84" y="146"/>
                    </a:cubicBezTo>
                    <a:cubicBezTo>
                      <a:pt x="168" y="125"/>
                      <a:pt x="168" y="0"/>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8294275" y="3845200"/>
                <a:ext cx="16125" cy="9950"/>
              </a:xfrm>
              <a:custGeom>
                <a:rect b="b" l="l" r="r" t="t"/>
                <a:pathLst>
                  <a:path extrusionOk="0" h="398" w="645">
                    <a:moveTo>
                      <a:pt x="444" y="1"/>
                    </a:moveTo>
                    <a:cubicBezTo>
                      <a:pt x="286" y="1"/>
                      <a:pt x="142" y="84"/>
                      <a:pt x="60" y="230"/>
                    </a:cubicBezTo>
                    <a:cubicBezTo>
                      <a:pt x="1" y="319"/>
                      <a:pt x="90" y="398"/>
                      <a:pt x="168" y="398"/>
                    </a:cubicBezTo>
                    <a:cubicBezTo>
                      <a:pt x="200" y="398"/>
                      <a:pt x="230" y="385"/>
                      <a:pt x="248" y="355"/>
                    </a:cubicBezTo>
                    <a:lnTo>
                      <a:pt x="269" y="355"/>
                    </a:lnTo>
                    <a:cubicBezTo>
                      <a:pt x="332" y="230"/>
                      <a:pt x="457" y="146"/>
                      <a:pt x="582" y="146"/>
                    </a:cubicBezTo>
                    <a:cubicBezTo>
                      <a:pt x="644" y="146"/>
                      <a:pt x="644" y="42"/>
                      <a:pt x="582" y="21"/>
                    </a:cubicBezTo>
                    <a:cubicBezTo>
                      <a:pt x="536" y="7"/>
                      <a:pt x="489"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8254225" y="3809225"/>
                <a:ext cx="8200" cy="5275"/>
              </a:xfrm>
              <a:custGeom>
                <a:rect b="b" l="l" r="r" t="t"/>
                <a:pathLst>
                  <a:path extrusionOk="0" h="211" w="328">
                    <a:moveTo>
                      <a:pt x="140" y="0"/>
                    </a:moveTo>
                    <a:cubicBezTo>
                      <a:pt x="1" y="20"/>
                      <a:pt x="13" y="210"/>
                      <a:pt x="141" y="210"/>
                    </a:cubicBezTo>
                    <a:cubicBezTo>
                      <a:pt x="147" y="210"/>
                      <a:pt x="154" y="210"/>
                      <a:pt x="161" y="209"/>
                    </a:cubicBezTo>
                    <a:lnTo>
                      <a:pt x="161" y="188"/>
                    </a:lnTo>
                    <a:cubicBezTo>
                      <a:pt x="202" y="188"/>
                      <a:pt x="244" y="167"/>
                      <a:pt x="265" y="146"/>
                    </a:cubicBezTo>
                    <a:cubicBezTo>
                      <a:pt x="327" y="104"/>
                      <a:pt x="327" y="21"/>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8169975" y="3426400"/>
                <a:ext cx="20500" cy="9925"/>
              </a:xfrm>
              <a:custGeom>
                <a:rect b="b" l="l" r="r" t="t"/>
                <a:pathLst>
                  <a:path extrusionOk="0" h="397" w="820">
                    <a:moveTo>
                      <a:pt x="552" y="1"/>
                    </a:moveTo>
                    <a:cubicBezTo>
                      <a:pt x="367" y="1"/>
                      <a:pt x="186" y="85"/>
                      <a:pt x="68" y="233"/>
                    </a:cubicBezTo>
                    <a:cubicBezTo>
                      <a:pt x="1" y="301"/>
                      <a:pt x="70" y="396"/>
                      <a:pt x="155" y="396"/>
                    </a:cubicBezTo>
                    <a:cubicBezTo>
                      <a:pt x="174" y="396"/>
                      <a:pt x="195" y="391"/>
                      <a:pt x="214" y="379"/>
                    </a:cubicBezTo>
                    <a:cubicBezTo>
                      <a:pt x="360" y="254"/>
                      <a:pt x="569" y="171"/>
                      <a:pt x="757" y="171"/>
                    </a:cubicBezTo>
                    <a:cubicBezTo>
                      <a:pt x="819" y="150"/>
                      <a:pt x="819" y="66"/>
                      <a:pt x="777" y="45"/>
                    </a:cubicBezTo>
                    <a:cubicBezTo>
                      <a:pt x="704" y="15"/>
                      <a:pt x="628"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8213525" y="3463375"/>
                <a:ext cx="7600" cy="5975"/>
              </a:xfrm>
              <a:custGeom>
                <a:rect b="b" l="l" r="r" t="t"/>
                <a:pathLst>
                  <a:path extrusionOk="0" h="239" w="304">
                    <a:moveTo>
                      <a:pt x="228" y="0"/>
                    </a:moveTo>
                    <a:cubicBezTo>
                      <a:pt x="219" y="0"/>
                      <a:pt x="211" y="2"/>
                      <a:pt x="203" y="6"/>
                    </a:cubicBezTo>
                    <a:lnTo>
                      <a:pt x="78" y="68"/>
                    </a:lnTo>
                    <a:cubicBezTo>
                      <a:pt x="1" y="130"/>
                      <a:pt x="62" y="238"/>
                      <a:pt x="132" y="238"/>
                    </a:cubicBezTo>
                    <a:cubicBezTo>
                      <a:pt x="156" y="238"/>
                      <a:pt x="182" y="225"/>
                      <a:pt x="203" y="193"/>
                    </a:cubicBezTo>
                    <a:lnTo>
                      <a:pt x="287" y="68"/>
                    </a:lnTo>
                    <a:cubicBezTo>
                      <a:pt x="304" y="34"/>
                      <a:pt x="265" y="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8124500" y="3356000"/>
                <a:ext cx="17825" cy="8625"/>
              </a:xfrm>
              <a:custGeom>
                <a:rect b="b" l="l" r="r" t="t"/>
                <a:pathLst>
                  <a:path extrusionOk="0" h="345" w="713">
                    <a:moveTo>
                      <a:pt x="634" y="1"/>
                    </a:moveTo>
                    <a:cubicBezTo>
                      <a:pt x="628" y="1"/>
                      <a:pt x="622" y="2"/>
                      <a:pt x="615" y="4"/>
                    </a:cubicBezTo>
                    <a:cubicBezTo>
                      <a:pt x="448" y="46"/>
                      <a:pt x="281" y="108"/>
                      <a:pt x="93" y="192"/>
                    </a:cubicBezTo>
                    <a:cubicBezTo>
                      <a:pt x="1" y="210"/>
                      <a:pt x="40" y="344"/>
                      <a:pt x="109" y="344"/>
                    </a:cubicBezTo>
                    <a:cubicBezTo>
                      <a:pt x="117" y="344"/>
                      <a:pt x="126" y="342"/>
                      <a:pt x="135" y="338"/>
                    </a:cubicBezTo>
                    <a:cubicBezTo>
                      <a:pt x="323" y="275"/>
                      <a:pt x="490" y="192"/>
                      <a:pt x="657" y="108"/>
                    </a:cubicBezTo>
                    <a:cubicBezTo>
                      <a:pt x="712" y="71"/>
                      <a:pt x="685" y="1"/>
                      <a:pt x="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8188150" y="3496275"/>
                <a:ext cx="11000" cy="6550"/>
              </a:xfrm>
              <a:custGeom>
                <a:rect b="b" l="l" r="r" t="t"/>
                <a:pathLst>
                  <a:path extrusionOk="0" h="262" w="440">
                    <a:moveTo>
                      <a:pt x="341" y="0"/>
                    </a:moveTo>
                    <a:cubicBezTo>
                      <a:pt x="335" y="0"/>
                      <a:pt x="328" y="1"/>
                      <a:pt x="322" y="4"/>
                    </a:cubicBezTo>
                    <a:cubicBezTo>
                      <a:pt x="238" y="24"/>
                      <a:pt x="155" y="45"/>
                      <a:pt x="92" y="87"/>
                    </a:cubicBezTo>
                    <a:cubicBezTo>
                      <a:pt x="1" y="142"/>
                      <a:pt x="54" y="261"/>
                      <a:pt x="139" y="261"/>
                    </a:cubicBezTo>
                    <a:cubicBezTo>
                      <a:pt x="150" y="261"/>
                      <a:pt x="163" y="259"/>
                      <a:pt x="176" y="254"/>
                    </a:cubicBezTo>
                    <a:cubicBezTo>
                      <a:pt x="238" y="212"/>
                      <a:pt x="322" y="170"/>
                      <a:pt x="384" y="129"/>
                    </a:cubicBezTo>
                    <a:cubicBezTo>
                      <a:pt x="440" y="73"/>
                      <a:pt x="396" y="0"/>
                      <a:pt x="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8247675" y="3567800"/>
                <a:ext cx="16825" cy="10475"/>
              </a:xfrm>
              <a:custGeom>
                <a:rect b="b" l="l" r="r" t="t"/>
                <a:pathLst>
                  <a:path extrusionOk="0" h="419" w="673">
                    <a:moveTo>
                      <a:pt x="589" y="0"/>
                    </a:moveTo>
                    <a:cubicBezTo>
                      <a:pt x="381" y="42"/>
                      <a:pt x="193" y="146"/>
                      <a:pt x="47" y="313"/>
                    </a:cubicBezTo>
                    <a:cubicBezTo>
                      <a:pt x="0" y="360"/>
                      <a:pt x="59" y="419"/>
                      <a:pt x="109" y="419"/>
                    </a:cubicBezTo>
                    <a:cubicBezTo>
                      <a:pt x="125" y="419"/>
                      <a:pt x="141" y="412"/>
                      <a:pt x="151" y="396"/>
                    </a:cubicBezTo>
                    <a:cubicBezTo>
                      <a:pt x="277" y="250"/>
                      <a:pt x="423" y="146"/>
                      <a:pt x="610" y="84"/>
                    </a:cubicBezTo>
                    <a:cubicBezTo>
                      <a:pt x="673" y="84"/>
                      <a:pt x="652" y="0"/>
                      <a:pt x="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8292450" y="3593350"/>
                <a:ext cx="15350" cy="8550"/>
              </a:xfrm>
              <a:custGeom>
                <a:rect b="b" l="l" r="r" t="t"/>
                <a:pathLst>
                  <a:path extrusionOk="0" h="342" w="614">
                    <a:moveTo>
                      <a:pt x="530" y="0"/>
                    </a:moveTo>
                    <a:cubicBezTo>
                      <a:pt x="384" y="42"/>
                      <a:pt x="217" y="104"/>
                      <a:pt x="92" y="167"/>
                    </a:cubicBezTo>
                    <a:cubicBezTo>
                      <a:pt x="0" y="222"/>
                      <a:pt x="69" y="341"/>
                      <a:pt x="144" y="341"/>
                    </a:cubicBezTo>
                    <a:cubicBezTo>
                      <a:pt x="154" y="341"/>
                      <a:pt x="165" y="339"/>
                      <a:pt x="175" y="334"/>
                    </a:cubicBezTo>
                    <a:cubicBezTo>
                      <a:pt x="321" y="250"/>
                      <a:pt x="446" y="188"/>
                      <a:pt x="571" y="84"/>
                    </a:cubicBezTo>
                    <a:cubicBezTo>
                      <a:pt x="613" y="42"/>
                      <a:pt x="571" y="0"/>
                      <a:pt x="5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8290300" y="3664775"/>
                <a:ext cx="14350" cy="8025"/>
              </a:xfrm>
              <a:custGeom>
                <a:rect b="b" l="l" r="r" t="t"/>
                <a:pathLst>
                  <a:path extrusionOk="0" h="321" w="574">
                    <a:moveTo>
                      <a:pt x="511" y="1"/>
                    </a:moveTo>
                    <a:cubicBezTo>
                      <a:pt x="365" y="42"/>
                      <a:pt x="219" y="105"/>
                      <a:pt x="73" y="167"/>
                    </a:cubicBezTo>
                    <a:cubicBezTo>
                      <a:pt x="0" y="204"/>
                      <a:pt x="55" y="321"/>
                      <a:pt x="126" y="321"/>
                    </a:cubicBezTo>
                    <a:cubicBezTo>
                      <a:pt x="136" y="321"/>
                      <a:pt x="147" y="319"/>
                      <a:pt x="157" y="313"/>
                    </a:cubicBezTo>
                    <a:cubicBezTo>
                      <a:pt x="303" y="251"/>
                      <a:pt x="428" y="167"/>
                      <a:pt x="553" y="63"/>
                    </a:cubicBezTo>
                    <a:cubicBezTo>
                      <a:pt x="574" y="21"/>
                      <a:pt x="553"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8318100" y="3707775"/>
                <a:ext cx="10450" cy="9275"/>
              </a:xfrm>
              <a:custGeom>
                <a:rect b="b" l="l" r="r" t="t"/>
                <a:pathLst>
                  <a:path extrusionOk="0" h="371" w="418">
                    <a:moveTo>
                      <a:pt x="332" y="0"/>
                    </a:moveTo>
                    <a:cubicBezTo>
                      <a:pt x="320" y="0"/>
                      <a:pt x="308" y="4"/>
                      <a:pt x="296" y="12"/>
                    </a:cubicBezTo>
                    <a:cubicBezTo>
                      <a:pt x="213" y="74"/>
                      <a:pt x="129" y="137"/>
                      <a:pt x="67" y="199"/>
                    </a:cubicBezTo>
                    <a:cubicBezTo>
                      <a:pt x="1" y="265"/>
                      <a:pt x="65" y="370"/>
                      <a:pt x="136" y="370"/>
                    </a:cubicBezTo>
                    <a:cubicBezTo>
                      <a:pt x="155" y="370"/>
                      <a:pt x="174" y="363"/>
                      <a:pt x="192" y="345"/>
                    </a:cubicBezTo>
                    <a:cubicBezTo>
                      <a:pt x="275" y="262"/>
                      <a:pt x="338" y="199"/>
                      <a:pt x="401" y="95"/>
                    </a:cubicBezTo>
                    <a:cubicBezTo>
                      <a:pt x="417" y="61"/>
                      <a:pt x="380"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8445425" y="2818475"/>
                <a:ext cx="10975" cy="5775"/>
              </a:xfrm>
              <a:custGeom>
                <a:rect b="b" l="l" r="r" t="t"/>
                <a:pathLst>
                  <a:path extrusionOk="0" h="231" w="439">
                    <a:moveTo>
                      <a:pt x="147" y="1"/>
                    </a:moveTo>
                    <a:cubicBezTo>
                      <a:pt x="1" y="22"/>
                      <a:pt x="1" y="230"/>
                      <a:pt x="147" y="230"/>
                    </a:cubicBezTo>
                    <a:cubicBezTo>
                      <a:pt x="209" y="230"/>
                      <a:pt x="293" y="230"/>
                      <a:pt x="376" y="209"/>
                    </a:cubicBezTo>
                    <a:cubicBezTo>
                      <a:pt x="439" y="168"/>
                      <a:pt x="439" y="63"/>
                      <a:pt x="376" y="43"/>
                    </a:cubicBezTo>
                    <a:cubicBezTo>
                      <a:pt x="293" y="22"/>
                      <a:pt x="209" y="1"/>
                      <a:pt x="1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8477825" y="2756425"/>
                <a:ext cx="20800" cy="5250"/>
              </a:xfrm>
              <a:custGeom>
                <a:rect b="b" l="l" r="r" t="t"/>
                <a:pathLst>
                  <a:path extrusionOk="0" h="210" w="832">
                    <a:moveTo>
                      <a:pt x="790" y="1"/>
                    </a:moveTo>
                    <a:cubicBezTo>
                      <a:pt x="540" y="22"/>
                      <a:pt x="311" y="43"/>
                      <a:pt x="60" y="84"/>
                    </a:cubicBezTo>
                    <a:cubicBezTo>
                      <a:pt x="1" y="84"/>
                      <a:pt x="17" y="198"/>
                      <a:pt x="91" y="209"/>
                    </a:cubicBezTo>
                    <a:lnTo>
                      <a:pt x="91" y="209"/>
                    </a:lnTo>
                    <a:cubicBezTo>
                      <a:pt x="337" y="187"/>
                      <a:pt x="564" y="146"/>
                      <a:pt x="790" y="84"/>
                    </a:cubicBezTo>
                    <a:cubicBezTo>
                      <a:pt x="832" y="63"/>
                      <a:pt x="832" y="1"/>
                      <a:pt x="790" y="1"/>
                    </a:cubicBezTo>
                    <a:close/>
                    <a:moveTo>
                      <a:pt x="91" y="209"/>
                    </a:moveTo>
                    <a:cubicBezTo>
                      <a:pt x="87" y="209"/>
                      <a:pt x="84" y="209"/>
                      <a:pt x="81" y="209"/>
                    </a:cubicBezTo>
                    <a:lnTo>
                      <a:pt x="102" y="209"/>
                    </a:lnTo>
                    <a:cubicBezTo>
                      <a:pt x="98" y="209"/>
                      <a:pt x="94" y="209"/>
                      <a:pt x="91" y="20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8478550" y="2812700"/>
                <a:ext cx="13700" cy="6475"/>
              </a:xfrm>
              <a:custGeom>
                <a:rect b="b" l="l" r="r" t="t"/>
                <a:pathLst>
                  <a:path extrusionOk="0" h="259" w="548">
                    <a:moveTo>
                      <a:pt x="466" y="0"/>
                    </a:moveTo>
                    <a:cubicBezTo>
                      <a:pt x="461" y="0"/>
                      <a:pt x="455" y="1"/>
                      <a:pt x="448" y="2"/>
                    </a:cubicBezTo>
                    <a:cubicBezTo>
                      <a:pt x="344" y="2"/>
                      <a:pt x="219" y="23"/>
                      <a:pt x="115" y="65"/>
                    </a:cubicBezTo>
                    <a:cubicBezTo>
                      <a:pt x="1" y="84"/>
                      <a:pt x="42" y="258"/>
                      <a:pt x="145" y="258"/>
                    </a:cubicBezTo>
                    <a:cubicBezTo>
                      <a:pt x="155" y="258"/>
                      <a:pt x="166" y="256"/>
                      <a:pt x="177" y="253"/>
                    </a:cubicBezTo>
                    <a:cubicBezTo>
                      <a:pt x="282" y="211"/>
                      <a:pt x="386" y="169"/>
                      <a:pt x="490" y="128"/>
                    </a:cubicBezTo>
                    <a:cubicBezTo>
                      <a:pt x="548" y="108"/>
                      <a:pt x="535"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8453775" y="2895650"/>
                <a:ext cx="14625" cy="4725"/>
              </a:xfrm>
              <a:custGeom>
                <a:rect b="b" l="l" r="r" t="t"/>
                <a:pathLst>
                  <a:path extrusionOk="0" h="189" w="585">
                    <a:moveTo>
                      <a:pt x="105" y="1"/>
                    </a:moveTo>
                    <a:cubicBezTo>
                      <a:pt x="0" y="1"/>
                      <a:pt x="0" y="168"/>
                      <a:pt x="105" y="188"/>
                    </a:cubicBezTo>
                    <a:cubicBezTo>
                      <a:pt x="251" y="188"/>
                      <a:pt x="376" y="168"/>
                      <a:pt x="522" y="147"/>
                    </a:cubicBezTo>
                    <a:cubicBezTo>
                      <a:pt x="584" y="147"/>
                      <a:pt x="584" y="42"/>
                      <a:pt x="522" y="22"/>
                    </a:cubicBezTo>
                    <a:cubicBezTo>
                      <a:pt x="376" y="1"/>
                      <a:pt x="251" y="1"/>
                      <a:pt x="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8436900" y="2973750"/>
                <a:ext cx="31500" cy="7975"/>
              </a:xfrm>
              <a:custGeom>
                <a:rect b="b" l="l" r="r" t="t"/>
                <a:pathLst>
                  <a:path extrusionOk="0" h="319" w="1260">
                    <a:moveTo>
                      <a:pt x="667" y="0"/>
                    </a:moveTo>
                    <a:cubicBezTo>
                      <a:pt x="482" y="0"/>
                      <a:pt x="300" y="37"/>
                      <a:pt x="133" y="110"/>
                    </a:cubicBezTo>
                    <a:cubicBezTo>
                      <a:pt x="0" y="129"/>
                      <a:pt x="40" y="303"/>
                      <a:pt x="158" y="303"/>
                    </a:cubicBezTo>
                    <a:cubicBezTo>
                      <a:pt x="170" y="303"/>
                      <a:pt x="182" y="301"/>
                      <a:pt x="195" y="297"/>
                    </a:cubicBezTo>
                    <a:lnTo>
                      <a:pt x="195" y="318"/>
                    </a:lnTo>
                    <a:cubicBezTo>
                      <a:pt x="529" y="235"/>
                      <a:pt x="863" y="256"/>
                      <a:pt x="1218" y="193"/>
                    </a:cubicBezTo>
                    <a:cubicBezTo>
                      <a:pt x="1259" y="172"/>
                      <a:pt x="1259" y="110"/>
                      <a:pt x="1218" y="110"/>
                    </a:cubicBezTo>
                    <a:cubicBezTo>
                      <a:pt x="1040" y="37"/>
                      <a:pt x="853"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8451225" y="3036450"/>
                <a:ext cx="28125" cy="6325"/>
              </a:xfrm>
              <a:custGeom>
                <a:rect b="b" l="l" r="r" t="t"/>
                <a:pathLst>
                  <a:path extrusionOk="0" h="253" w="1125">
                    <a:moveTo>
                      <a:pt x="1041" y="0"/>
                    </a:moveTo>
                    <a:cubicBezTo>
                      <a:pt x="728" y="0"/>
                      <a:pt x="436" y="21"/>
                      <a:pt x="123" y="84"/>
                    </a:cubicBezTo>
                    <a:cubicBezTo>
                      <a:pt x="24" y="84"/>
                      <a:pt x="0" y="252"/>
                      <a:pt x="105" y="252"/>
                    </a:cubicBezTo>
                    <a:cubicBezTo>
                      <a:pt x="110" y="252"/>
                      <a:pt x="116" y="252"/>
                      <a:pt x="123" y="251"/>
                    </a:cubicBezTo>
                    <a:cubicBezTo>
                      <a:pt x="436" y="251"/>
                      <a:pt x="749" y="188"/>
                      <a:pt x="1041" y="125"/>
                    </a:cubicBezTo>
                    <a:cubicBezTo>
                      <a:pt x="1124" y="105"/>
                      <a:pt x="1124"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8441500" y="3098975"/>
                <a:ext cx="18025" cy="7300"/>
              </a:xfrm>
              <a:custGeom>
                <a:rect b="b" l="l" r="r" t="t"/>
                <a:pathLst>
                  <a:path extrusionOk="0" h="292" w="721">
                    <a:moveTo>
                      <a:pt x="572" y="1"/>
                    </a:moveTo>
                    <a:cubicBezTo>
                      <a:pt x="457" y="1"/>
                      <a:pt x="322" y="107"/>
                      <a:pt x="223" y="107"/>
                    </a:cubicBezTo>
                    <a:cubicBezTo>
                      <a:pt x="199" y="107"/>
                      <a:pt x="177" y="101"/>
                      <a:pt x="158" y="86"/>
                    </a:cubicBezTo>
                    <a:cubicBezTo>
                      <a:pt x="144" y="79"/>
                      <a:pt x="131" y="76"/>
                      <a:pt x="118" y="76"/>
                    </a:cubicBezTo>
                    <a:cubicBezTo>
                      <a:pt x="51" y="76"/>
                      <a:pt x="1" y="158"/>
                      <a:pt x="53" y="211"/>
                    </a:cubicBezTo>
                    <a:cubicBezTo>
                      <a:pt x="99" y="241"/>
                      <a:pt x="156" y="261"/>
                      <a:pt x="216" y="261"/>
                    </a:cubicBezTo>
                    <a:cubicBezTo>
                      <a:pt x="238" y="261"/>
                      <a:pt x="260" y="258"/>
                      <a:pt x="283" y="252"/>
                    </a:cubicBezTo>
                    <a:cubicBezTo>
                      <a:pt x="320" y="252"/>
                      <a:pt x="417" y="201"/>
                      <a:pt x="493" y="176"/>
                    </a:cubicBezTo>
                    <a:lnTo>
                      <a:pt x="493" y="176"/>
                    </a:lnTo>
                    <a:cubicBezTo>
                      <a:pt x="492" y="180"/>
                      <a:pt x="491" y="185"/>
                      <a:pt x="491" y="190"/>
                    </a:cubicBezTo>
                    <a:cubicBezTo>
                      <a:pt x="500" y="262"/>
                      <a:pt x="544" y="291"/>
                      <a:pt x="591" y="291"/>
                    </a:cubicBezTo>
                    <a:cubicBezTo>
                      <a:pt x="653" y="291"/>
                      <a:pt x="721" y="240"/>
                      <a:pt x="721" y="169"/>
                    </a:cubicBezTo>
                    <a:cubicBezTo>
                      <a:pt x="721" y="86"/>
                      <a:pt x="679" y="23"/>
                      <a:pt x="596" y="2"/>
                    </a:cubicBezTo>
                    <a:cubicBezTo>
                      <a:pt x="588" y="1"/>
                      <a:pt x="580" y="1"/>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8430225" y="3155975"/>
                <a:ext cx="19400" cy="7075"/>
              </a:xfrm>
              <a:custGeom>
                <a:rect b="b" l="l" r="r" t="t"/>
                <a:pathLst>
                  <a:path extrusionOk="0" h="283" w="776">
                    <a:moveTo>
                      <a:pt x="531" y="1"/>
                    </a:moveTo>
                    <a:cubicBezTo>
                      <a:pt x="377" y="1"/>
                      <a:pt x="226" y="43"/>
                      <a:pt x="87" y="121"/>
                    </a:cubicBezTo>
                    <a:cubicBezTo>
                      <a:pt x="1" y="173"/>
                      <a:pt x="58" y="282"/>
                      <a:pt x="139" y="282"/>
                    </a:cubicBezTo>
                    <a:cubicBezTo>
                      <a:pt x="156" y="282"/>
                      <a:pt x="174" y="277"/>
                      <a:pt x="191" y="267"/>
                    </a:cubicBezTo>
                    <a:cubicBezTo>
                      <a:pt x="251" y="241"/>
                      <a:pt x="315" y="219"/>
                      <a:pt x="381" y="202"/>
                    </a:cubicBezTo>
                    <a:lnTo>
                      <a:pt x="381" y="202"/>
                    </a:lnTo>
                    <a:cubicBezTo>
                      <a:pt x="382" y="236"/>
                      <a:pt x="412" y="270"/>
                      <a:pt x="446" y="270"/>
                    </a:cubicBezTo>
                    <a:cubicBezTo>
                      <a:pt x="451" y="270"/>
                      <a:pt x="457" y="269"/>
                      <a:pt x="462" y="267"/>
                    </a:cubicBezTo>
                    <a:cubicBezTo>
                      <a:pt x="525" y="225"/>
                      <a:pt x="629" y="183"/>
                      <a:pt x="692" y="163"/>
                    </a:cubicBezTo>
                    <a:cubicBezTo>
                      <a:pt x="775" y="142"/>
                      <a:pt x="775" y="17"/>
                      <a:pt x="692" y="17"/>
                    </a:cubicBezTo>
                    <a:cubicBezTo>
                      <a:pt x="638" y="6"/>
                      <a:pt x="584" y="1"/>
                      <a:pt x="5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8476700" y="3145600"/>
                <a:ext cx="17775" cy="4875"/>
              </a:xfrm>
              <a:custGeom>
                <a:rect b="b" l="l" r="r" t="t"/>
                <a:pathLst>
                  <a:path extrusionOk="0" h="195" w="711">
                    <a:moveTo>
                      <a:pt x="335" y="1"/>
                    </a:moveTo>
                    <a:cubicBezTo>
                      <a:pt x="264" y="1"/>
                      <a:pt x="195" y="6"/>
                      <a:pt x="126" y="14"/>
                    </a:cubicBezTo>
                    <a:cubicBezTo>
                      <a:pt x="1" y="14"/>
                      <a:pt x="1" y="181"/>
                      <a:pt x="126" y="181"/>
                    </a:cubicBezTo>
                    <a:cubicBezTo>
                      <a:pt x="195" y="190"/>
                      <a:pt x="264" y="195"/>
                      <a:pt x="335" y="195"/>
                    </a:cubicBezTo>
                    <a:cubicBezTo>
                      <a:pt x="435" y="195"/>
                      <a:pt x="538" y="185"/>
                      <a:pt x="648" y="160"/>
                    </a:cubicBezTo>
                    <a:cubicBezTo>
                      <a:pt x="710" y="140"/>
                      <a:pt x="710" y="56"/>
                      <a:pt x="648" y="35"/>
                    </a:cubicBezTo>
                    <a:cubicBezTo>
                      <a:pt x="538" y="11"/>
                      <a:pt x="43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8449075" y="3189525"/>
                <a:ext cx="10975" cy="6500"/>
              </a:xfrm>
              <a:custGeom>
                <a:rect b="b" l="l" r="r" t="t"/>
                <a:pathLst>
                  <a:path extrusionOk="0" h="260" w="439">
                    <a:moveTo>
                      <a:pt x="306" y="0"/>
                    </a:moveTo>
                    <a:cubicBezTo>
                      <a:pt x="281" y="0"/>
                      <a:pt x="258" y="10"/>
                      <a:pt x="243" y="28"/>
                    </a:cubicBezTo>
                    <a:lnTo>
                      <a:pt x="243" y="28"/>
                    </a:lnTo>
                    <a:cubicBezTo>
                      <a:pt x="230" y="23"/>
                      <a:pt x="218" y="18"/>
                      <a:pt x="209" y="9"/>
                    </a:cubicBezTo>
                    <a:lnTo>
                      <a:pt x="105" y="9"/>
                    </a:lnTo>
                    <a:cubicBezTo>
                      <a:pt x="21" y="9"/>
                      <a:pt x="1" y="93"/>
                      <a:pt x="42" y="135"/>
                    </a:cubicBezTo>
                    <a:cubicBezTo>
                      <a:pt x="105" y="197"/>
                      <a:pt x="188" y="239"/>
                      <a:pt x="293" y="260"/>
                    </a:cubicBezTo>
                    <a:cubicBezTo>
                      <a:pt x="376" y="239"/>
                      <a:pt x="439" y="114"/>
                      <a:pt x="376" y="30"/>
                    </a:cubicBezTo>
                    <a:cubicBezTo>
                      <a:pt x="355" y="9"/>
                      <a:pt x="330" y="0"/>
                      <a:pt x="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8426100" y="3245375"/>
                <a:ext cx="24500" cy="10275"/>
              </a:xfrm>
              <a:custGeom>
                <a:rect b="b" l="l" r="r" t="t"/>
                <a:pathLst>
                  <a:path extrusionOk="0" h="411" w="980">
                    <a:moveTo>
                      <a:pt x="602" y="1"/>
                    </a:moveTo>
                    <a:cubicBezTo>
                      <a:pt x="400" y="1"/>
                      <a:pt x="190" y="106"/>
                      <a:pt x="64" y="257"/>
                    </a:cubicBezTo>
                    <a:cubicBezTo>
                      <a:pt x="0" y="321"/>
                      <a:pt x="59" y="410"/>
                      <a:pt x="128" y="410"/>
                    </a:cubicBezTo>
                    <a:cubicBezTo>
                      <a:pt x="148" y="410"/>
                      <a:pt x="170" y="402"/>
                      <a:pt x="189" y="383"/>
                    </a:cubicBezTo>
                    <a:cubicBezTo>
                      <a:pt x="316" y="256"/>
                      <a:pt x="481" y="186"/>
                      <a:pt x="651" y="186"/>
                    </a:cubicBezTo>
                    <a:cubicBezTo>
                      <a:pt x="733" y="186"/>
                      <a:pt x="817" y="203"/>
                      <a:pt x="899" y="237"/>
                    </a:cubicBezTo>
                    <a:cubicBezTo>
                      <a:pt x="907" y="239"/>
                      <a:pt x="915" y="241"/>
                      <a:pt x="922" y="241"/>
                    </a:cubicBezTo>
                    <a:cubicBezTo>
                      <a:pt x="966" y="241"/>
                      <a:pt x="979" y="189"/>
                      <a:pt x="961" y="153"/>
                    </a:cubicBezTo>
                    <a:cubicBezTo>
                      <a:pt x="862" y="46"/>
                      <a:pt x="734" y="1"/>
                      <a:pt x="6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8460850" y="2706900"/>
                <a:ext cx="15875" cy="6950"/>
              </a:xfrm>
              <a:custGeom>
                <a:rect b="b" l="l" r="r" t="t"/>
                <a:pathLst>
                  <a:path extrusionOk="0" h="278" w="635">
                    <a:moveTo>
                      <a:pt x="552" y="0"/>
                    </a:moveTo>
                    <a:cubicBezTo>
                      <a:pt x="385" y="21"/>
                      <a:pt x="260" y="63"/>
                      <a:pt x="114" y="105"/>
                    </a:cubicBezTo>
                    <a:cubicBezTo>
                      <a:pt x="1" y="123"/>
                      <a:pt x="40" y="278"/>
                      <a:pt x="126" y="278"/>
                    </a:cubicBezTo>
                    <a:cubicBezTo>
                      <a:pt x="135" y="278"/>
                      <a:pt x="145" y="276"/>
                      <a:pt x="155" y="272"/>
                    </a:cubicBezTo>
                    <a:cubicBezTo>
                      <a:pt x="301" y="251"/>
                      <a:pt x="447" y="209"/>
                      <a:pt x="572" y="146"/>
                    </a:cubicBezTo>
                    <a:cubicBezTo>
                      <a:pt x="635" y="105"/>
                      <a:pt x="614" y="21"/>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8483900" y="2630775"/>
                <a:ext cx="20450" cy="6625"/>
              </a:xfrm>
              <a:custGeom>
                <a:rect b="b" l="l" r="r" t="t"/>
                <a:pathLst>
                  <a:path extrusionOk="0" h="265" w="818">
                    <a:moveTo>
                      <a:pt x="539" y="1"/>
                    </a:moveTo>
                    <a:cubicBezTo>
                      <a:pt x="383" y="1"/>
                      <a:pt x="231" y="33"/>
                      <a:pt x="88" y="104"/>
                    </a:cubicBezTo>
                    <a:cubicBezTo>
                      <a:pt x="0" y="140"/>
                      <a:pt x="46" y="264"/>
                      <a:pt x="125" y="264"/>
                    </a:cubicBezTo>
                    <a:cubicBezTo>
                      <a:pt x="140" y="264"/>
                      <a:pt x="156" y="260"/>
                      <a:pt x="172" y="250"/>
                    </a:cubicBezTo>
                    <a:cubicBezTo>
                      <a:pt x="360" y="167"/>
                      <a:pt x="547" y="125"/>
                      <a:pt x="756" y="125"/>
                    </a:cubicBezTo>
                    <a:cubicBezTo>
                      <a:pt x="761" y="127"/>
                      <a:pt x="767" y="128"/>
                      <a:pt x="771" y="128"/>
                    </a:cubicBezTo>
                    <a:cubicBezTo>
                      <a:pt x="818" y="128"/>
                      <a:pt x="813" y="40"/>
                      <a:pt x="756" y="21"/>
                    </a:cubicBezTo>
                    <a:cubicBezTo>
                      <a:pt x="683" y="8"/>
                      <a:pt x="611" y="1"/>
                      <a:pt x="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8468900" y="2574375"/>
                <a:ext cx="25450" cy="7500"/>
              </a:xfrm>
              <a:custGeom>
                <a:rect b="b" l="l" r="r" t="t"/>
                <a:pathLst>
                  <a:path extrusionOk="0" h="300" w="1018">
                    <a:moveTo>
                      <a:pt x="943" y="0"/>
                    </a:moveTo>
                    <a:cubicBezTo>
                      <a:pt x="935" y="0"/>
                      <a:pt x="927" y="1"/>
                      <a:pt x="918" y="4"/>
                    </a:cubicBezTo>
                    <a:cubicBezTo>
                      <a:pt x="918" y="4"/>
                      <a:pt x="918" y="4"/>
                      <a:pt x="918" y="4"/>
                    </a:cubicBezTo>
                    <a:lnTo>
                      <a:pt x="918" y="4"/>
                    </a:lnTo>
                    <a:lnTo>
                      <a:pt x="626" y="45"/>
                    </a:lnTo>
                    <a:cubicBezTo>
                      <a:pt x="608" y="45"/>
                      <a:pt x="597" y="52"/>
                      <a:pt x="591" y="62"/>
                    </a:cubicBezTo>
                    <a:lnTo>
                      <a:pt x="591" y="62"/>
                    </a:lnTo>
                    <a:cubicBezTo>
                      <a:pt x="438" y="80"/>
                      <a:pt x="282" y="87"/>
                      <a:pt x="125" y="87"/>
                    </a:cubicBezTo>
                    <a:cubicBezTo>
                      <a:pt x="0" y="87"/>
                      <a:pt x="0" y="275"/>
                      <a:pt x="125" y="296"/>
                    </a:cubicBezTo>
                    <a:cubicBezTo>
                      <a:pt x="162" y="298"/>
                      <a:pt x="198" y="299"/>
                      <a:pt x="235" y="299"/>
                    </a:cubicBezTo>
                    <a:cubicBezTo>
                      <a:pt x="490" y="299"/>
                      <a:pt x="743" y="236"/>
                      <a:pt x="980" y="108"/>
                    </a:cubicBezTo>
                    <a:cubicBezTo>
                      <a:pt x="1018" y="71"/>
                      <a:pt x="1005" y="0"/>
                      <a:pt x="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8423525" y="2592700"/>
                <a:ext cx="17225" cy="6275"/>
              </a:xfrm>
              <a:custGeom>
                <a:rect b="b" l="l" r="r" t="t"/>
                <a:pathLst>
                  <a:path extrusionOk="0" h="251" w="689">
                    <a:moveTo>
                      <a:pt x="605" y="1"/>
                    </a:moveTo>
                    <a:cubicBezTo>
                      <a:pt x="438" y="21"/>
                      <a:pt x="251" y="63"/>
                      <a:pt x="84" y="105"/>
                    </a:cubicBezTo>
                    <a:cubicBezTo>
                      <a:pt x="0" y="126"/>
                      <a:pt x="42" y="251"/>
                      <a:pt x="126" y="251"/>
                    </a:cubicBezTo>
                    <a:cubicBezTo>
                      <a:pt x="292" y="209"/>
                      <a:pt x="459" y="167"/>
                      <a:pt x="626" y="126"/>
                    </a:cubicBezTo>
                    <a:cubicBezTo>
                      <a:pt x="689" y="105"/>
                      <a:pt x="689"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8448725" y="2659825"/>
                <a:ext cx="19675" cy="5425"/>
              </a:xfrm>
              <a:custGeom>
                <a:rect b="b" l="l" r="r" t="t"/>
                <a:pathLst>
                  <a:path extrusionOk="0" h="217" w="787">
                    <a:moveTo>
                      <a:pt x="609" y="1"/>
                    </a:moveTo>
                    <a:cubicBezTo>
                      <a:pt x="439" y="1"/>
                      <a:pt x="268" y="35"/>
                      <a:pt x="98" y="69"/>
                    </a:cubicBezTo>
                    <a:cubicBezTo>
                      <a:pt x="1" y="88"/>
                      <a:pt x="30" y="217"/>
                      <a:pt x="120" y="217"/>
                    </a:cubicBezTo>
                    <a:cubicBezTo>
                      <a:pt x="126" y="217"/>
                      <a:pt x="133" y="216"/>
                      <a:pt x="140" y="215"/>
                    </a:cubicBezTo>
                    <a:cubicBezTo>
                      <a:pt x="348" y="194"/>
                      <a:pt x="557" y="152"/>
                      <a:pt x="745" y="69"/>
                    </a:cubicBezTo>
                    <a:cubicBezTo>
                      <a:pt x="786" y="48"/>
                      <a:pt x="765" y="6"/>
                      <a:pt x="724" y="6"/>
                    </a:cubicBezTo>
                    <a:cubicBezTo>
                      <a:pt x="685" y="2"/>
                      <a:pt x="647" y="1"/>
                      <a:pt x="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8455500" y="2500025"/>
                <a:ext cx="18100" cy="6150"/>
              </a:xfrm>
              <a:custGeom>
                <a:rect b="b" l="l" r="r" t="t"/>
                <a:pathLst>
                  <a:path extrusionOk="0" h="246" w="724">
                    <a:moveTo>
                      <a:pt x="270" y="0"/>
                    </a:moveTo>
                    <a:cubicBezTo>
                      <a:pt x="220" y="0"/>
                      <a:pt x="170" y="6"/>
                      <a:pt x="119" y="16"/>
                    </a:cubicBezTo>
                    <a:cubicBezTo>
                      <a:pt x="0" y="36"/>
                      <a:pt x="50" y="205"/>
                      <a:pt x="162" y="205"/>
                    </a:cubicBezTo>
                    <a:cubicBezTo>
                      <a:pt x="169" y="205"/>
                      <a:pt x="175" y="205"/>
                      <a:pt x="182" y="204"/>
                    </a:cubicBezTo>
                    <a:cubicBezTo>
                      <a:pt x="233" y="189"/>
                      <a:pt x="288" y="182"/>
                      <a:pt x="343" y="182"/>
                    </a:cubicBezTo>
                    <a:cubicBezTo>
                      <a:pt x="443" y="182"/>
                      <a:pt x="546" y="205"/>
                      <a:pt x="640" y="245"/>
                    </a:cubicBezTo>
                    <a:cubicBezTo>
                      <a:pt x="682" y="245"/>
                      <a:pt x="724" y="204"/>
                      <a:pt x="682" y="162"/>
                    </a:cubicBezTo>
                    <a:cubicBezTo>
                      <a:pt x="572" y="51"/>
                      <a:pt x="425" y="0"/>
                      <a:pt x="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8879775" y="2706175"/>
                <a:ext cx="16200" cy="6475"/>
              </a:xfrm>
              <a:custGeom>
                <a:rect b="b" l="l" r="r" t="t"/>
                <a:pathLst>
                  <a:path extrusionOk="0" h="259" w="648">
                    <a:moveTo>
                      <a:pt x="243" y="0"/>
                    </a:moveTo>
                    <a:cubicBezTo>
                      <a:pt x="204" y="0"/>
                      <a:pt x="165" y="3"/>
                      <a:pt x="126" y="9"/>
                    </a:cubicBezTo>
                    <a:cubicBezTo>
                      <a:pt x="1" y="29"/>
                      <a:pt x="1" y="238"/>
                      <a:pt x="126" y="259"/>
                    </a:cubicBezTo>
                    <a:lnTo>
                      <a:pt x="126" y="238"/>
                    </a:lnTo>
                    <a:cubicBezTo>
                      <a:pt x="169" y="244"/>
                      <a:pt x="212" y="247"/>
                      <a:pt x="254" y="247"/>
                    </a:cubicBezTo>
                    <a:cubicBezTo>
                      <a:pt x="358" y="247"/>
                      <a:pt x="461" y="232"/>
                      <a:pt x="564" y="217"/>
                    </a:cubicBezTo>
                    <a:cubicBezTo>
                      <a:pt x="648" y="175"/>
                      <a:pt x="648" y="71"/>
                      <a:pt x="564" y="50"/>
                    </a:cubicBezTo>
                    <a:cubicBezTo>
                      <a:pt x="457" y="20"/>
                      <a:pt x="350"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8859450" y="2770300"/>
                <a:ext cx="17750" cy="5450"/>
              </a:xfrm>
              <a:custGeom>
                <a:rect b="b" l="l" r="r" t="t"/>
                <a:pathLst>
                  <a:path extrusionOk="0" h="218" w="710">
                    <a:moveTo>
                      <a:pt x="260" y="1"/>
                    </a:moveTo>
                    <a:cubicBezTo>
                      <a:pt x="215" y="1"/>
                      <a:pt x="170" y="3"/>
                      <a:pt x="126" y="9"/>
                    </a:cubicBezTo>
                    <a:cubicBezTo>
                      <a:pt x="0" y="30"/>
                      <a:pt x="0" y="197"/>
                      <a:pt x="126" y="218"/>
                    </a:cubicBezTo>
                    <a:cubicBezTo>
                      <a:pt x="292" y="218"/>
                      <a:pt x="459" y="197"/>
                      <a:pt x="647" y="176"/>
                    </a:cubicBezTo>
                    <a:cubicBezTo>
                      <a:pt x="710" y="155"/>
                      <a:pt x="710" y="72"/>
                      <a:pt x="647" y="51"/>
                    </a:cubicBezTo>
                    <a:cubicBezTo>
                      <a:pt x="510" y="20"/>
                      <a:pt x="383"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8833000" y="2854875"/>
                <a:ext cx="16575" cy="7475"/>
              </a:xfrm>
              <a:custGeom>
                <a:rect b="b" l="l" r="r" t="t"/>
                <a:pathLst>
                  <a:path extrusionOk="0" h="299" w="663">
                    <a:moveTo>
                      <a:pt x="174" y="1"/>
                    </a:moveTo>
                    <a:cubicBezTo>
                      <a:pt x="84" y="1"/>
                      <a:pt x="0" y="106"/>
                      <a:pt x="99" y="172"/>
                    </a:cubicBezTo>
                    <a:cubicBezTo>
                      <a:pt x="180" y="253"/>
                      <a:pt x="295" y="299"/>
                      <a:pt x="418" y="299"/>
                    </a:cubicBezTo>
                    <a:cubicBezTo>
                      <a:pt x="485" y="299"/>
                      <a:pt x="554" y="285"/>
                      <a:pt x="620" y="255"/>
                    </a:cubicBezTo>
                    <a:cubicBezTo>
                      <a:pt x="662" y="213"/>
                      <a:pt x="641" y="130"/>
                      <a:pt x="579" y="109"/>
                    </a:cubicBezTo>
                    <a:cubicBezTo>
                      <a:pt x="557" y="113"/>
                      <a:pt x="534" y="115"/>
                      <a:pt x="512" y="115"/>
                    </a:cubicBezTo>
                    <a:cubicBezTo>
                      <a:pt x="411" y="115"/>
                      <a:pt x="314" y="77"/>
                      <a:pt x="245" y="26"/>
                    </a:cubicBezTo>
                    <a:cubicBezTo>
                      <a:pt x="223" y="8"/>
                      <a:pt x="199" y="1"/>
                      <a:pt x="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8811500" y="2979675"/>
                <a:ext cx="12525" cy="7250"/>
              </a:xfrm>
              <a:custGeom>
                <a:rect b="b" l="l" r="r" t="t"/>
                <a:pathLst>
                  <a:path extrusionOk="0" h="290" w="501">
                    <a:moveTo>
                      <a:pt x="193" y="1"/>
                    </a:moveTo>
                    <a:cubicBezTo>
                      <a:pt x="87" y="1"/>
                      <a:pt x="1" y="171"/>
                      <a:pt x="125" y="206"/>
                    </a:cubicBezTo>
                    <a:lnTo>
                      <a:pt x="125" y="227"/>
                    </a:lnTo>
                    <a:cubicBezTo>
                      <a:pt x="208" y="269"/>
                      <a:pt x="292" y="290"/>
                      <a:pt x="396" y="290"/>
                    </a:cubicBezTo>
                    <a:cubicBezTo>
                      <a:pt x="458" y="290"/>
                      <a:pt x="500" y="206"/>
                      <a:pt x="458" y="165"/>
                    </a:cubicBezTo>
                    <a:cubicBezTo>
                      <a:pt x="396" y="102"/>
                      <a:pt x="333" y="60"/>
                      <a:pt x="250" y="19"/>
                    </a:cubicBezTo>
                    <a:cubicBezTo>
                      <a:pt x="231" y="6"/>
                      <a:pt x="21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8830675" y="2764625"/>
                <a:ext cx="11025" cy="6025"/>
              </a:xfrm>
              <a:custGeom>
                <a:rect b="b" l="l" r="r" t="t"/>
                <a:pathLst>
                  <a:path extrusionOk="0" h="241" w="441">
                    <a:moveTo>
                      <a:pt x="233" y="1"/>
                    </a:moveTo>
                    <a:cubicBezTo>
                      <a:pt x="174" y="1"/>
                      <a:pt x="114" y="22"/>
                      <a:pt x="67" y="69"/>
                    </a:cubicBezTo>
                    <a:cubicBezTo>
                      <a:pt x="1" y="135"/>
                      <a:pt x="78" y="240"/>
                      <a:pt x="155" y="240"/>
                    </a:cubicBezTo>
                    <a:cubicBezTo>
                      <a:pt x="175" y="240"/>
                      <a:pt x="195" y="233"/>
                      <a:pt x="213" y="215"/>
                    </a:cubicBezTo>
                    <a:cubicBezTo>
                      <a:pt x="234" y="205"/>
                      <a:pt x="255" y="199"/>
                      <a:pt x="273" y="199"/>
                    </a:cubicBezTo>
                    <a:cubicBezTo>
                      <a:pt x="291" y="199"/>
                      <a:pt x="307" y="205"/>
                      <a:pt x="317" y="215"/>
                    </a:cubicBezTo>
                    <a:cubicBezTo>
                      <a:pt x="326" y="217"/>
                      <a:pt x="335" y="218"/>
                      <a:pt x="342" y="218"/>
                    </a:cubicBezTo>
                    <a:cubicBezTo>
                      <a:pt x="409" y="218"/>
                      <a:pt x="440" y="146"/>
                      <a:pt x="421" y="90"/>
                    </a:cubicBezTo>
                    <a:cubicBezTo>
                      <a:pt x="376" y="33"/>
                      <a:pt x="305"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8871750" y="2863175"/>
                <a:ext cx="13275" cy="6425"/>
              </a:xfrm>
              <a:custGeom>
                <a:rect b="b" l="l" r="r" t="t"/>
                <a:pathLst>
                  <a:path extrusionOk="0" h="257" w="531">
                    <a:moveTo>
                      <a:pt x="125" y="1"/>
                    </a:moveTo>
                    <a:cubicBezTo>
                      <a:pt x="40" y="1"/>
                      <a:pt x="1" y="157"/>
                      <a:pt x="113" y="194"/>
                    </a:cubicBezTo>
                    <a:cubicBezTo>
                      <a:pt x="197" y="236"/>
                      <a:pt x="322" y="257"/>
                      <a:pt x="426" y="257"/>
                    </a:cubicBezTo>
                    <a:cubicBezTo>
                      <a:pt x="489" y="257"/>
                      <a:pt x="531" y="194"/>
                      <a:pt x="468" y="153"/>
                    </a:cubicBezTo>
                    <a:cubicBezTo>
                      <a:pt x="385" y="90"/>
                      <a:pt x="259" y="48"/>
                      <a:pt x="155" y="7"/>
                    </a:cubicBezTo>
                    <a:cubicBezTo>
                      <a:pt x="145" y="2"/>
                      <a:pt x="135"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8833900" y="2671175"/>
                <a:ext cx="18200" cy="8725"/>
              </a:xfrm>
              <a:custGeom>
                <a:rect b="b" l="l" r="r" t="t"/>
                <a:pathLst>
                  <a:path extrusionOk="0" h="349" w="728">
                    <a:moveTo>
                      <a:pt x="233" y="1"/>
                    </a:moveTo>
                    <a:cubicBezTo>
                      <a:pt x="197" y="1"/>
                      <a:pt x="161" y="4"/>
                      <a:pt x="126" y="11"/>
                    </a:cubicBezTo>
                    <a:cubicBezTo>
                      <a:pt x="0" y="11"/>
                      <a:pt x="0" y="199"/>
                      <a:pt x="126" y="199"/>
                    </a:cubicBezTo>
                    <a:cubicBezTo>
                      <a:pt x="147" y="196"/>
                      <a:pt x="169" y="195"/>
                      <a:pt x="190" y="195"/>
                    </a:cubicBezTo>
                    <a:cubicBezTo>
                      <a:pt x="335" y="195"/>
                      <a:pt x="478" y="254"/>
                      <a:pt x="605" y="345"/>
                    </a:cubicBezTo>
                    <a:cubicBezTo>
                      <a:pt x="614" y="348"/>
                      <a:pt x="622" y="349"/>
                      <a:pt x="630" y="349"/>
                    </a:cubicBezTo>
                    <a:cubicBezTo>
                      <a:pt x="683" y="349"/>
                      <a:pt x="728" y="295"/>
                      <a:pt x="710" y="240"/>
                    </a:cubicBezTo>
                    <a:cubicBezTo>
                      <a:pt x="588" y="85"/>
                      <a:pt x="409"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8166550" y="2896150"/>
                <a:ext cx="6175" cy="3750"/>
              </a:xfrm>
              <a:custGeom>
                <a:rect b="b" l="l" r="r" t="t"/>
                <a:pathLst>
                  <a:path extrusionOk="0" h="150" w="247">
                    <a:moveTo>
                      <a:pt x="68" y="0"/>
                    </a:moveTo>
                    <a:cubicBezTo>
                      <a:pt x="1" y="0"/>
                      <a:pt x="1" y="149"/>
                      <a:pt x="68" y="149"/>
                    </a:cubicBezTo>
                    <a:cubicBezTo>
                      <a:pt x="72" y="149"/>
                      <a:pt x="76" y="149"/>
                      <a:pt x="80" y="148"/>
                    </a:cubicBezTo>
                    <a:lnTo>
                      <a:pt x="184" y="127"/>
                    </a:lnTo>
                    <a:cubicBezTo>
                      <a:pt x="247" y="106"/>
                      <a:pt x="247" y="43"/>
                      <a:pt x="184" y="22"/>
                    </a:cubicBezTo>
                    <a:lnTo>
                      <a:pt x="80" y="2"/>
                    </a:lnTo>
                    <a:cubicBezTo>
                      <a:pt x="76" y="1"/>
                      <a:pt x="72" y="0"/>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8162950" y="2912225"/>
                <a:ext cx="24650" cy="10650"/>
              </a:xfrm>
              <a:custGeom>
                <a:rect b="b" l="l" r="r" t="t"/>
                <a:pathLst>
                  <a:path extrusionOk="0" h="426" w="986">
                    <a:moveTo>
                      <a:pt x="842" y="0"/>
                    </a:moveTo>
                    <a:cubicBezTo>
                      <a:pt x="832" y="0"/>
                      <a:pt x="820" y="2"/>
                      <a:pt x="808" y="5"/>
                    </a:cubicBezTo>
                    <a:cubicBezTo>
                      <a:pt x="704" y="26"/>
                      <a:pt x="600" y="47"/>
                      <a:pt x="495" y="68"/>
                    </a:cubicBezTo>
                    <a:cubicBezTo>
                      <a:pt x="477" y="72"/>
                      <a:pt x="463" y="83"/>
                      <a:pt x="455" y="97"/>
                    </a:cubicBezTo>
                    <a:lnTo>
                      <a:pt x="455" y="97"/>
                    </a:lnTo>
                    <a:cubicBezTo>
                      <a:pt x="320" y="145"/>
                      <a:pt x="189" y="210"/>
                      <a:pt x="57" y="297"/>
                    </a:cubicBezTo>
                    <a:cubicBezTo>
                      <a:pt x="0" y="335"/>
                      <a:pt x="30" y="425"/>
                      <a:pt x="98" y="425"/>
                    </a:cubicBezTo>
                    <a:cubicBezTo>
                      <a:pt x="105" y="425"/>
                      <a:pt x="112" y="424"/>
                      <a:pt x="120" y="422"/>
                    </a:cubicBezTo>
                    <a:cubicBezTo>
                      <a:pt x="343" y="329"/>
                      <a:pt x="567" y="269"/>
                      <a:pt x="790" y="228"/>
                    </a:cubicBezTo>
                    <a:lnTo>
                      <a:pt x="790" y="228"/>
                    </a:lnTo>
                    <a:cubicBezTo>
                      <a:pt x="803" y="230"/>
                      <a:pt x="816" y="232"/>
                      <a:pt x="829" y="235"/>
                    </a:cubicBezTo>
                    <a:lnTo>
                      <a:pt x="829" y="221"/>
                    </a:lnTo>
                    <a:lnTo>
                      <a:pt x="829" y="221"/>
                    </a:lnTo>
                    <a:cubicBezTo>
                      <a:pt x="843" y="218"/>
                      <a:pt x="857" y="216"/>
                      <a:pt x="871" y="214"/>
                    </a:cubicBezTo>
                    <a:cubicBezTo>
                      <a:pt x="985" y="195"/>
                      <a:pt x="960" y="0"/>
                      <a:pt x="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8172650" y="2946775"/>
                <a:ext cx="16250" cy="9950"/>
              </a:xfrm>
              <a:custGeom>
                <a:rect b="b" l="l" r="r" t="t"/>
                <a:pathLst>
                  <a:path extrusionOk="0" h="398" w="650">
                    <a:moveTo>
                      <a:pt x="449" y="0"/>
                    </a:moveTo>
                    <a:cubicBezTo>
                      <a:pt x="284" y="0"/>
                      <a:pt x="126" y="87"/>
                      <a:pt x="45" y="250"/>
                    </a:cubicBezTo>
                    <a:cubicBezTo>
                      <a:pt x="0" y="324"/>
                      <a:pt x="71" y="398"/>
                      <a:pt x="145" y="398"/>
                    </a:cubicBezTo>
                    <a:cubicBezTo>
                      <a:pt x="176" y="398"/>
                      <a:pt x="208" y="385"/>
                      <a:pt x="232" y="354"/>
                    </a:cubicBezTo>
                    <a:cubicBezTo>
                      <a:pt x="316" y="208"/>
                      <a:pt x="420" y="208"/>
                      <a:pt x="566" y="167"/>
                    </a:cubicBezTo>
                    <a:cubicBezTo>
                      <a:pt x="629" y="146"/>
                      <a:pt x="650" y="42"/>
                      <a:pt x="587" y="21"/>
                    </a:cubicBezTo>
                    <a:cubicBezTo>
                      <a:pt x="542" y="7"/>
                      <a:pt x="495"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8220700" y="2941700"/>
                <a:ext cx="20875" cy="9875"/>
              </a:xfrm>
              <a:custGeom>
                <a:rect b="b" l="l" r="r" t="t"/>
                <a:pathLst>
                  <a:path extrusionOk="0" h="395" w="835">
                    <a:moveTo>
                      <a:pt x="572" y="0"/>
                    </a:moveTo>
                    <a:cubicBezTo>
                      <a:pt x="386" y="0"/>
                      <a:pt x="202" y="75"/>
                      <a:pt x="83" y="224"/>
                    </a:cubicBezTo>
                    <a:cubicBezTo>
                      <a:pt x="1" y="290"/>
                      <a:pt x="75" y="395"/>
                      <a:pt x="161" y="395"/>
                    </a:cubicBezTo>
                    <a:cubicBezTo>
                      <a:pt x="184" y="395"/>
                      <a:pt x="207" y="387"/>
                      <a:pt x="229" y="370"/>
                    </a:cubicBezTo>
                    <a:cubicBezTo>
                      <a:pt x="396" y="265"/>
                      <a:pt x="584" y="182"/>
                      <a:pt x="772" y="161"/>
                    </a:cubicBezTo>
                    <a:cubicBezTo>
                      <a:pt x="834" y="140"/>
                      <a:pt x="834" y="57"/>
                      <a:pt x="792" y="36"/>
                    </a:cubicBezTo>
                    <a:cubicBezTo>
                      <a:pt x="721" y="12"/>
                      <a:pt x="646" y="0"/>
                      <a:pt x="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8200725" y="2912350"/>
                <a:ext cx="13200" cy="6550"/>
              </a:xfrm>
              <a:custGeom>
                <a:rect b="b" l="l" r="r" t="t"/>
                <a:pathLst>
                  <a:path extrusionOk="0" h="262" w="528">
                    <a:moveTo>
                      <a:pt x="423" y="0"/>
                    </a:moveTo>
                    <a:lnTo>
                      <a:pt x="111" y="63"/>
                    </a:lnTo>
                    <a:cubicBezTo>
                      <a:pt x="0" y="81"/>
                      <a:pt x="36" y="261"/>
                      <a:pt x="145" y="261"/>
                    </a:cubicBezTo>
                    <a:cubicBezTo>
                      <a:pt x="160" y="261"/>
                      <a:pt x="177" y="258"/>
                      <a:pt x="194" y="251"/>
                    </a:cubicBezTo>
                    <a:lnTo>
                      <a:pt x="465" y="105"/>
                    </a:lnTo>
                    <a:cubicBezTo>
                      <a:pt x="528" y="84"/>
                      <a:pt x="486"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8188100" y="2996075"/>
                <a:ext cx="18750" cy="9250"/>
              </a:xfrm>
              <a:custGeom>
                <a:rect b="b" l="l" r="r" t="t"/>
                <a:pathLst>
                  <a:path extrusionOk="0" h="370" w="750">
                    <a:moveTo>
                      <a:pt x="649" y="1"/>
                    </a:moveTo>
                    <a:cubicBezTo>
                      <a:pt x="638" y="1"/>
                      <a:pt x="627" y="3"/>
                      <a:pt x="616" y="9"/>
                    </a:cubicBezTo>
                    <a:cubicBezTo>
                      <a:pt x="449" y="51"/>
                      <a:pt x="261" y="114"/>
                      <a:pt x="94" y="176"/>
                    </a:cubicBezTo>
                    <a:cubicBezTo>
                      <a:pt x="0" y="214"/>
                      <a:pt x="25" y="370"/>
                      <a:pt x="122" y="370"/>
                    </a:cubicBezTo>
                    <a:cubicBezTo>
                      <a:pt x="133" y="370"/>
                      <a:pt x="144" y="368"/>
                      <a:pt x="157" y="364"/>
                    </a:cubicBezTo>
                    <a:cubicBezTo>
                      <a:pt x="324" y="301"/>
                      <a:pt x="511" y="218"/>
                      <a:pt x="678" y="134"/>
                    </a:cubicBezTo>
                    <a:cubicBezTo>
                      <a:pt x="750" y="99"/>
                      <a:pt x="714" y="1"/>
                      <a:pt x="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8190725" y="3062525"/>
                <a:ext cx="19550" cy="10650"/>
              </a:xfrm>
              <a:custGeom>
                <a:rect b="b" l="l" r="r" t="t"/>
                <a:pathLst>
                  <a:path extrusionOk="0" h="426" w="782">
                    <a:moveTo>
                      <a:pt x="719" y="0"/>
                    </a:moveTo>
                    <a:cubicBezTo>
                      <a:pt x="490" y="84"/>
                      <a:pt x="281" y="167"/>
                      <a:pt x="73" y="292"/>
                    </a:cubicBezTo>
                    <a:cubicBezTo>
                      <a:pt x="1" y="328"/>
                      <a:pt x="52" y="426"/>
                      <a:pt x="121" y="426"/>
                    </a:cubicBezTo>
                    <a:cubicBezTo>
                      <a:pt x="133" y="426"/>
                      <a:pt x="144" y="423"/>
                      <a:pt x="156" y="417"/>
                    </a:cubicBezTo>
                    <a:cubicBezTo>
                      <a:pt x="365" y="334"/>
                      <a:pt x="573" y="209"/>
                      <a:pt x="761" y="84"/>
                    </a:cubicBezTo>
                    <a:cubicBezTo>
                      <a:pt x="782" y="63"/>
                      <a:pt x="761" y="0"/>
                      <a:pt x="7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8219900" y="3031675"/>
                <a:ext cx="25175" cy="11225"/>
              </a:xfrm>
              <a:custGeom>
                <a:rect b="b" l="l" r="r" t="t"/>
                <a:pathLst>
                  <a:path extrusionOk="0" h="449" w="1007">
                    <a:moveTo>
                      <a:pt x="908" y="1"/>
                    </a:moveTo>
                    <a:cubicBezTo>
                      <a:pt x="902" y="1"/>
                      <a:pt x="894" y="2"/>
                      <a:pt x="887" y="4"/>
                    </a:cubicBezTo>
                    <a:cubicBezTo>
                      <a:pt x="595" y="66"/>
                      <a:pt x="324" y="170"/>
                      <a:pt x="74" y="296"/>
                    </a:cubicBezTo>
                    <a:cubicBezTo>
                      <a:pt x="0" y="332"/>
                      <a:pt x="7" y="449"/>
                      <a:pt x="81" y="449"/>
                    </a:cubicBezTo>
                    <a:cubicBezTo>
                      <a:pt x="91" y="449"/>
                      <a:pt x="102" y="447"/>
                      <a:pt x="115" y="442"/>
                    </a:cubicBezTo>
                    <a:cubicBezTo>
                      <a:pt x="386" y="379"/>
                      <a:pt x="678" y="275"/>
                      <a:pt x="950" y="129"/>
                    </a:cubicBezTo>
                    <a:cubicBezTo>
                      <a:pt x="1007" y="91"/>
                      <a:pt x="977"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8234225" y="3110750"/>
                <a:ext cx="17250" cy="8800"/>
              </a:xfrm>
              <a:custGeom>
                <a:rect b="b" l="l" r="r" t="t"/>
                <a:pathLst>
                  <a:path extrusionOk="0" h="352" w="690">
                    <a:moveTo>
                      <a:pt x="532" y="0"/>
                    </a:moveTo>
                    <a:cubicBezTo>
                      <a:pt x="349" y="0"/>
                      <a:pt x="185" y="81"/>
                      <a:pt x="64" y="219"/>
                    </a:cubicBezTo>
                    <a:cubicBezTo>
                      <a:pt x="0" y="267"/>
                      <a:pt x="58" y="352"/>
                      <a:pt x="126" y="352"/>
                    </a:cubicBezTo>
                    <a:cubicBezTo>
                      <a:pt x="147" y="352"/>
                      <a:pt x="169" y="343"/>
                      <a:pt x="189" y="324"/>
                    </a:cubicBezTo>
                    <a:cubicBezTo>
                      <a:pt x="314" y="219"/>
                      <a:pt x="481" y="157"/>
                      <a:pt x="648" y="115"/>
                    </a:cubicBezTo>
                    <a:cubicBezTo>
                      <a:pt x="689" y="94"/>
                      <a:pt x="689" y="32"/>
                      <a:pt x="648" y="11"/>
                    </a:cubicBezTo>
                    <a:cubicBezTo>
                      <a:pt x="608" y="4"/>
                      <a:pt x="570"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8236200" y="3164475"/>
                <a:ext cx="17550" cy="11575"/>
              </a:xfrm>
              <a:custGeom>
                <a:rect b="b" l="l" r="r" t="t"/>
                <a:pathLst>
                  <a:path extrusionOk="0" h="463" w="702">
                    <a:moveTo>
                      <a:pt x="587" y="1"/>
                    </a:moveTo>
                    <a:cubicBezTo>
                      <a:pt x="574" y="1"/>
                      <a:pt x="561" y="4"/>
                      <a:pt x="548" y="10"/>
                    </a:cubicBezTo>
                    <a:cubicBezTo>
                      <a:pt x="402" y="94"/>
                      <a:pt x="235" y="177"/>
                      <a:pt x="89" y="281"/>
                    </a:cubicBezTo>
                    <a:cubicBezTo>
                      <a:pt x="1" y="334"/>
                      <a:pt x="62" y="462"/>
                      <a:pt x="146" y="462"/>
                    </a:cubicBezTo>
                    <a:cubicBezTo>
                      <a:pt x="161" y="462"/>
                      <a:pt x="177" y="458"/>
                      <a:pt x="193" y="448"/>
                    </a:cubicBezTo>
                    <a:cubicBezTo>
                      <a:pt x="327" y="353"/>
                      <a:pt x="479" y="257"/>
                      <a:pt x="616" y="145"/>
                    </a:cubicBezTo>
                    <a:lnTo>
                      <a:pt x="616" y="145"/>
                    </a:lnTo>
                    <a:lnTo>
                      <a:pt x="631" y="135"/>
                    </a:lnTo>
                    <a:cubicBezTo>
                      <a:pt x="701" y="83"/>
                      <a:pt x="654" y="1"/>
                      <a:pt x="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8165700" y="2842800"/>
                <a:ext cx="24775" cy="6075"/>
              </a:xfrm>
              <a:custGeom>
                <a:rect b="b" l="l" r="r" t="t"/>
                <a:pathLst>
                  <a:path extrusionOk="0" h="243" w="991">
                    <a:moveTo>
                      <a:pt x="703" y="0"/>
                    </a:moveTo>
                    <a:cubicBezTo>
                      <a:pt x="500" y="0"/>
                      <a:pt x="297" y="24"/>
                      <a:pt x="93" y="71"/>
                    </a:cubicBezTo>
                    <a:cubicBezTo>
                      <a:pt x="89" y="70"/>
                      <a:pt x="84" y="69"/>
                      <a:pt x="80" y="69"/>
                    </a:cubicBezTo>
                    <a:cubicBezTo>
                      <a:pt x="0" y="69"/>
                      <a:pt x="29" y="243"/>
                      <a:pt x="110" y="243"/>
                    </a:cubicBezTo>
                    <a:cubicBezTo>
                      <a:pt x="118" y="243"/>
                      <a:pt x="126" y="241"/>
                      <a:pt x="135" y="238"/>
                    </a:cubicBezTo>
                    <a:cubicBezTo>
                      <a:pt x="406" y="217"/>
                      <a:pt x="677" y="175"/>
                      <a:pt x="928" y="92"/>
                    </a:cubicBezTo>
                    <a:cubicBezTo>
                      <a:pt x="990" y="71"/>
                      <a:pt x="969" y="8"/>
                      <a:pt x="907" y="8"/>
                    </a:cubicBezTo>
                    <a:cubicBezTo>
                      <a:pt x="839" y="3"/>
                      <a:pt x="771" y="0"/>
                      <a:pt x="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8176350" y="2873750"/>
                <a:ext cx="8900" cy="3150"/>
              </a:xfrm>
              <a:custGeom>
                <a:rect b="b" l="l" r="r" t="t"/>
                <a:pathLst>
                  <a:path extrusionOk="0" h="126" w="356">
                    <a:moveTo>
                      <a:pt x="84" y="1"/>
                    </a:moveTo>
                    <a:cubicBezTo>
                      <a:pt x="1" y="1"/>
                      <a:pt x="1" y="126"/>
                      <a:pt x="84" y="126"/>
                    </a:cubicBezTo>
                    <a:lnTo>
                      <a:pt x="293" y="105"/>
                    </a:lnTo>
                    <a:cubicBezTo>
                      <a:pt x="356" y="105"/>
                      <a:pt x="356" y="1"/>
                      <a:pt x="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8545375" y="3206875"/>
                <a:ext cx="14800" cy="9350"/>
              </a:xfrm>
              <a:custGeom>
                <a:rect b="b" l="l" r="r" t="t"/>
                <a:pathLst>
                  <a:path extrusionOk="0" h="374" w="592">
                    <a:moveTo>
                      <a:pt x="272" y="1"/>
                    </a:moveTo>
                    <a:cubicBezTo>
                      <a:pt x="211" y="1"/>
                      <a:pt x="149" y="16"/>
                      <a:pt x="91" y="45"/>
                    </a:cubicBezTo>
                    <a:cubicBezTo>
                      <a:pt x="1" y="81"/>
                      <a:pt x="65" y="225"/>
                      <a:pt x="151" y="225"/>
                    </a:cubicBezTo>
                    <a:cubicBezTo>
                      <a:pt x="166" y="225"/>
                      <a:pt x="180" y="221"/>
                      <a:pt x="195" y="212"/>
                    </a:cubicBezTo>
                    <a:lnTo>
                      <a:pt x="195" y="233"/>
                    </a:lnTo>
                    <a:cubicBezTo>
                      <a:pt x="237" y="191"/>
                      <a:pt x="299" y="191"/>
                      <a:pt x="341" y="191"/>
                    </a:cubicBezTo>
                    <a:cubicBezTo>
                      <a:pt x="341" y="191"/>
                      <a:pt x="360" y="202"/>
                      <a:pt x="382" y="217"/>
                    </a:cubicBezTo>
                    <a:lnTo>
                      <a:pt x="382" y="217"/>
                    </a:lnTo>
                    <a:cubicBezTo>
                      <a:pt x="338" y="271"/>
                      <a:pt x="397" y="373"/>
                      <a:pt x="467" y="373"/>
                    </a:cubicBezTo>
                    <a:cubicBezTo>
                      <a:pt x="495" y="373"/>
                      <a:pt x="524" y="357"/>
                      <a:pt x="549" y="317"/>
                    </a:cubicBezTo>
                    <a:cubicBezTo>
                      <a:pt x="591" y="233"/>
                      <a:pt x="570" y="108"/>
                      <a:pt x="466" y="66"/>
                    </a:cubicBezTo>
                    <a:cubicBezTo>
                      <a:pt x="410" y="22"/>
                      <a:pt x="342"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8551275" y="3140725"/>
                <a:ext cx="15150" cy="5775"/>
              </a:xfrm>
              <a:custGeom>
                <a:rect b="b" l="l" r="r" t="t"/>
                <a:pathLst>
                  <a:path extrusionOk="0" h="231" w="606">
                    <a:moveTo>
                      <a:pt x="147" y="1"/>
                    </a:moveTo>
                    <a:cubicBezTo>
                      <a:pt x="1" y="1"/>
                      <a:pt x="1" y="230"/>
                      <a:pt x="147" y="230"/>
                    </a:cubicBezTo>
                    <a:cubicBezTo>
                      <a:pt x="272" y="230"/>
                      <a:pt x="397" y="209"/>
                      <a:pt x="522" y="189"/>
                    </a:cubicBezTo>
                    <a:cubicBezTo>
                      <a:pt x="605" y="168"/>
                      <a:pt x="605" y="63"/>
                      <a:pt x="522" y="63"/>
                    </a:cubicBezTo>
                    <a:cubicBezTo>
                      <a:pt x="397" y="22"/>
                      <a:pt x="272" y="22"/>
                      <a:pt x="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8539425" y="3279950"/>
                <a:ext cx="9800" cy="7050"/>
              </a:xfrm>
              <a:custGeom>
                <a:rect b="b" l="l" r="r" t="t"/>
                <a:pathLst>
                  <a:path extrusionOk="0" h="282" w="392">
                    <a:moveTo>
                      <a:pt x="200" y="1"/>
                    </a:moveTo>
                    <a:cubicBezTo>
                      <a:pt x="141" y="1"/>
                      <a:pt x="85" y="29"/>
                      <a:pt x="57" y="84"/>
                    </a:cubicBezTo>
                    <a:cubicBezTo>
                      <a:pt x="1" y="169"/>
                      <a:pt x="79" y="245"/>
                      <a:pt x="155" y="245"/>
                    </a:cubicBezTo>
                    <a:cubicBezTo>
                      <a:pt x="190" y="245"/>
                      <a:pt x="225" y="228"/>
                      <a:pt x="245" y="188"/>
                    </a:cubicBezTo>
                    <a:lnTo>
                      <a:pt x="245" y="209"/>
                    </a:lnTo>
                    <a:cubicBezTo>
                      <a:pt x="245" y="209"/>
                      <a:pt x="245" y="209"/>
                      <a:pt x="245" y="209"/>
                    </a:cubicBezTo>
                    <a:lnTo>
                      <a:pt x="245" y="209"/>
                    </a:lnTo>
                    <a:cubicBezTo>
                      <a:pt x="229" y="225"/>
                      <a:pt x="226" y="229"/>
                      <a:pt x="243" y="230"/>
                    </a:cubicBezTo>
                    <a:lnTo>
                      <a:pt x="243" y="230"/>
                    </a:lnTo>
                    <a:cubicBezTo>
                      <a:pt x="246" y="260"/>
                      <a:pt x="278" y="282"/>
                      <a:pt x="312" y="282"/>
                    </a:cubicBezTo>
                    <a:cubicBezTo>
                      <a:pt x="334" y="282"/>
                      <a:pt x="356" y="273"/>
                      <a:pt x="370" y="251"/>
                    </a:cubicBezTo>
                    <a:cubicBezTo>
                      <a:pt x="391" y="209"/>
                      <a:pt x="391" y="168"/>
                      <a:pt x="370" y="126"/>
                    </a:cubicBezTo>
                    <a:cubicBezTo>
                      <a:pt x="370" y="63"/>
                      <a:pt x="329" y="22"/>
                      <a:pt x="287" y="22"/>
                    </a:cubicBezTo>
                    <a:cubicBezTo>
                      <a:pt x="259" y="8"/>
                      <a:pt x="229" y="1"/>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8546075" y="3404900"/>
                <a:ext cx="20875" cy="5650"/>
              </a:xfrm>
              <a:custGeom>
                <a:rect b="b" l="l" r="r" t="t"/>
                <a:pathLst>
                  <a:path extrusionOk="0" h="226" w="835">
                    <a:moveTo>
                      <a:pt x="293" y="0"/>
                    </a:moveTo>
                    <a:cubicBezTo>
                      <a:pt x="237" y="0"/>
                      <a:pt x="181" y="3"/>
                      <a:pt x="125" y="9"/>
                    </a:cubicBezTo>
                    <a:cubicBezTo>
                      <a:pt x="0" y="29"/>
                      <a:pt x="0" y="196"/>
                      <a:pt x="125" y="217"/>
                    </a:cubicBezTo>
                    <a:cubicBezTo>
                      <a:pt x="186" y="223"/>
                      <a:pt x="247" y="226"/>
                      <a:pt x="308" y="226"/>
                    </a:cubicBezTo>
                    <a:cubicBezTo>
                      <a:pt x="456" y="226"/>
                      <a:pt x="603" y="211"/>
                      <a:pt x="751" y="196"/>
                    </a:cubicBezTo>
                    <a:cubicBezTo>
                      <a:pt x="834" y="175"/>
                      <a:pt x="834" y="71"/>
                      <a:pt x="751" y="50"/>
                    </a:cubicBezTo>
                    <a:cubicBezTo>
                      <a:pt x="598" y="20"/>
                      <a:pt x="446"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8540575" y="3534600"/>
                <a:ext cx="20625" cy="6625"/>
              </a:xfrm>
              <a:custGeom>
                <a:rect b="b" l="l" r="r" t="t"/>
                <a:pathLst>
                  <a:path extrusionOk="0" h="265" w="825">
                    <a:moveTo>
                      <a:pt x="263" y="1"/>
                    </a:moveTo>
                    <a:cubicBezTo>
                      <a:pt x="214" y="1"/>
                      <a:pt x="165" y="5"/>
                      <a:pt x="116" y="14"/>
                    </a:cubicBezTo>
                    <a:cubicBezTo>
                      <a:pt x="0" y="14"/>
                      <a:pt x="9" y="227"/>
                      <a:pt x="110" y="227"/>
                    </a:cubicBezTo>
                    <a:cubicBezTo>
                      <a:pt x="118" y="227"/>
                      <a:pt x="127" y="226"/>
                      <a:pt x="137" y="223"/>
                    </a:cubicBezTo>
                    <a:lnTo>
                      <a:pt x="137" y="243"/>
                    </a:lnTo>
                    <a:cubicBezTo>
                      <a:pt x="223" y="235"/>
                      <a:pt x="306" y="230"/>
                      <a:pt x="387" y="230"/>
                    </a:cubicBezTo>
                    <a:cubicBezTo>
                      <a:pt x="408" y="230"/>
                      <a:pt x="430" y="230"/>
                      <a:pt x="451" y="231"/>
                    </a:cubicBezTo>
                    <a:lnTo>
                      <a:pt x="451" y="231"/>
                    </a:lnTo>
                    <a:cubicBezTo>
                      <a:pt x="459" y="246"/>
                      <a:pt x="472" y="258"/>
                      <a:pt x="491" y="264"/>
                    </a:cubicBezTo>
                    <a:lnTo>
                      <a:pt x="741" y="264"/>
                    </a:lnTo>
                    <a:cubicBezTo>
                      <a:pt x="804" y="243"/>
                      <a:pt x="825" y="181"/>
                      <a:pt x="783" y="139"/>
                    </a:cubicBezTo>
                    <a:cubicBezTo>
                      <a:pt x="619" y="57"/>
                      <a:pt x="442"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8517625" y="3653700"/>
                <a:ext cx="20125" cy="6400"/>
              </a:xfrm>
              <a:custGeom>
                <a:rect b="b" l="l" r="r" t="t"/>
                <a:pathLst>
                  <a:path extrusionOk="0" h="256" w="805">
                    <a:moveTo>
                      <a:pt x="219" y="0"/>
                    </a:moveTo>
                    <a:cubicBezTo>
                      <a:pt x="184" y="0"/>
                      <a:pt x="150" y="2"/>
                      <a:pt x="116" y="6"/>
                    </a:cubicBezTo>
                    <a:cubicBezTo>
                      <a:pt x="0" y="6"/>
                      <a:pt x="9" y="219"/>
                      <a:pt x="110" y="219"/>
                    </a:cubicBezTo>
                    <a:cubicBezTo>
                      <a:pt x="118" y="219"/>
                      <a:pt x="127" y="217"/>
                      <a:pt x="137" y="214"/>
                    </a:cubicBezTo>
                    <a:cubicBezTo>
                      <a:pt x="187" y="209"/>
                      <a:pt x="237" y="206"/>
                      <a:pt x="288" y="206"/>
                    </a:cubicBezTo>
                    <a:cubicBezTo>
                      <a:pt x="425" y="206"/>
                      <a:pt x="563" y="225"/>
                      <a:pt x="700" y="256"/>
                    </a:cubicBezTo>
                    <a:cubicBezTo>
                      <a:pt x="763" y="256"/>
                      <a:pt x="804" y="172"/>
                      <a:pt x="763" y="152"/>
                    </a:cubicBezTo>
                    <a:cubicBezTo>
                      <a:pt x="588" y="47"/>
                      <a:pt x="398" y="0"/>
                      <a:pt x="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8498100" y="3753325"/>
                <a:ext cx="25575" cy="6900"/>
              </a:xfrm>
              <a:custGeom>
                <a:rect b="b" l="l" r="r" t="t"/>
                <a:pathLst>
                  <a:path extrusionOk="0" h="276" w="1023">
                    <a:moveTo>
                      <a:pt x="231" y="0"/>
                    </a:moveTo>
                    <a:cubicBezTo>
                      <a:pt x="196" y="0"/>
                      <a:pt x="160" y="2"/>
                      <a:pt x="125" y="4"/>
                    </a:cubicBezTo>
                    <a:cubicBezTo>
                      <a:pt x="0" y="4"/>
                      <a:pt x="0" y="213"/>
                      <a:pt x="125" y="213"/>
                    </a:cubicBezTo>
                    <a:cubicBezTo>
                      <a:pt x="280" y="213"/>
                      <a:pt x="428" y="220"/>
                      <a:pt x="577" y="233"/>
                    </a:cubicBezTo>
                    <a:lnTo>
                      <a:pt x="577" y="233"/>
                    </a:lnTo>
                    <a:cubicBezTo>
                      <a:pt x="579" y="234"/>
                      <a:pt x="580" y="234"/>
                      <a:pt x="581" y="234"/>
                    </a:cubicBezTo>
                    <a:lnTo>
                      <a:pt x="581" y="234"/>
                    </a:lnTo>
                    <a:cubicBezTo>
                      <a:pt x="692" y="244"/>
                      <a:pt x="803" y="258"/>
                      <a:pt x="918" y="275"/>
                    </a:cubicBezTo>
                    <a:cubicBezTo>
                      <a:pt x="980" y="275"/>
                      <a:pt x="1022" y="192"/>
                      <a:pt x="960" y="150"/>
                    </a:cubicBezTo>
                    <a:cubicBezTo>
                      <a:pt x="723" y="60"/>
                      <a:pt x="47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8532700" y="3811625"/>
                <a:ext cx="19125" cy="6500"/>
              </a:xfrm>
              <a:custGeom>
                <a:rect b="b" l="l" r="r" t="t"/>
                <a:pathLst>
                  <a:path extrusionOk="0" h="260" w="765">
                    <a:moveTo>
                      <a:pt x="513" y="0"/>
                    </a:moveTo>
                    <a:cubicBezTo>
                      <a:pt x="382" y="0"/>
                      <a:pt x="255" y="20"/>
                      <a:pt x="118" y="50"/>
                    </a:cubicBezTo>
                    <a:cubicBezTo>
                      <a:pt x="113" y="49"/>
                      <a:pt x="108" y="49"/>
                      <a:pt x="104" y="49"/>
                    </a:cubicBezTo>
                    <a:cubicBezTo>
                      <a:pt x="1" y="49"/>
                      <a:pt x="36" y="260"/>
                      <a:pt x="145" y="260"/>
                    </a:cubicBezTo>
                    <a:cubicBezTo>
                      <a:pt x="150" y="260"/>
                      <a:pt x="155" y="260"/>
                      <a:pt x="160" y="259"/>
                    </a:cubicBezTo>
                    <a:cubicBezTo>
                      <a:pt x="326" y="238"/>
                      <a:pt x="514" y="196"/>
                      <a:pt x="681" y="134"/>
                    </a:cubicBezTo>
                    <a:cubicBezTo>
                      <a:pt x="764" y="92"/>
                      <a:pt x="723" y="8"/>
                      <a:pt x="660" y="8"/>
                    </a:cubicBezTo>
                    <a:cubicBezTo>
                      <a:pt x="610" y="3"/>
                      <a:pt x="561" y="0"/>
                      <a:pt x="5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8515825" y="3885350"/>
                <a:ext cx="16700" cy="5225"/>
              </a:xfrm>
              <a:custGeom>
                <a:rect b="b" l="l" r="r" t="t"/>
                <a:pathLst>
                  <a:path extrusionOk="0" h="209" w="668">
                    <a:moveTo>
                      <a:pt x="105" y="0"/>
                    </a:moveTo>
                    <a:cubicBezTo>
                      <a:pt x="0" y="21"/>
                      <a:pt x="0" y="188"/>
                      <a:pt x="105" y="209"/>
                    </a:cubicBezTo>
                    <a:cubicBezTo>
                      <a:pt x="271" y="209"/>
                      <a:pt x="417" y="209"/>
                      <a:pt x="584" y="188"/>
                    </a:cubicBezTo>
                    <a:cubicBezTo>
                      <a:pt x="668" y="167"/>
                      <a:pt x="668" y="63"/>
                      <a:pt x="584" y="42"/>
                    </a:cubicBezTo>
                    <a:cubicBezTo>
                      <a:pt x="417" y="21"/>
                      <a:pt x="271" y="0"/>
                      <a:pt x="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8289525" y="4242200"/>
                <a:ext cx="543625" cy="38700"/>
              </a:xfrm>
              <a:custGeom>
                <a:rect b="b" l="l" r="r" t="t"/>
                <a:pathLst>
                  <a:path extrusionOk="0" h="1548" w="21745">
                    <a:moveTo>
                      <a:pt x="21362" y="0"/>
                    </a:moveTo>
                    <a:cubicBezTo>
                      <a:pt x="21335" y="0"/>
                      <a:pt x="21306" y="5"/>
                      <a:pt x="21275" y="14"/>
                    </a:cubicBezTo>
                    <a:cubicBezTo>
                      <a:pt x="18563" y="765"/>
                      <a:pt x="15768" y="827"/>
                      <a:pt x="12994" y="890"/>
                    </a:cubicBezTo>
                    <a:cubicBezTo>
                      <a:pt x="11618" y="911"/>
                      <a:pt x="10262" y="1015"/>
                      <a:pt x="8885" y="1036"/>
                    </a:cubicBezTo>
                    <a:cubicBezTo>
                      <a:pt x="7509" y="1036"/>
                      <a:pt x="6132" y="973"/>
                      <a:pt x="4776" y="806"/>
                    </a:cubicBezTo>
                    <a:cubicBezTo>
                      <a:pt x="3963" y="723"/>
                      <a:pt x="3170" y="598"/>
                      <a:pt x="2357" y="473"/>
                    </a:cubicBezTo>
                    <a:cubicBezTo>
                      <a:pt x="1627" y="368"/>
                      <a:pt x="855" y="118"/>
                      <a:pt x="104" y="97"/>
                    </a:cubicBezTo>
                    <a:cubicBezTo>
                      <a:pt x="21" y="97"/>
                      <a:pt x="0" y="222"/>
                      <a:pt x="63" y="264"/>
                    </a:cubicBezTo>
                    <a:cubicBezTo>
                      <a:pt x="647" y="577"/>
                      <a:pt x="1356" y="681"/>
                      <a:pt x="2002" y="806"/>
                    </a:cubicBezTo>
                    <a:cubicBezTo>
                      <a:pt x="2691" y="973"/>
                      <a:pt x="3400" y="1098"/>
                      <a:pt x="4088" y="1203"/>
                    </a:cubicBezTo>
                    <a:cubicBezTo>
                      <a:pt x="5465" y="1390"/>
                      <a:pt x="6862" y="1515"/>
                      <a:pt x="8260" y="1536"/>
                    </a:cubicBezTo>
                    <a:cubicBezTo>
                      <a:pt x="8531" y="1544"/>
                      <a:pt x="8801" y="1548"/>
                      <a:pt x="9072" y="1548"/>
                    </a:cubicBezTo>
                    <a:cubicBezTo>
                      <a:pt x="10219" y="1548"/>
                      <a:pt x="11363" y="1487"/>
                      <a:pt x="12494" y="1453"/>
                    </a:cubicBezTo>
                    <a:cubicBezTo>
                      <a:pt x="13912" y="1432"/>
                      <a:pt x="15330" y="1411"/>
                      <a:pt x="16749" y="1307"/>
                    </a:cubicBezTo>
                    <a:cubicBezTo>
                      <a:pt x="18334" y="1203"/>
                      <a:pt x="19898" y="952"/>
                      <a:pt x="21421" y="556"/>
                    </a:cubicBezTo>
                    <a:cubicBezTo>
                      <a:pt x="21745" y="461"/>
                      <a:pt x="21651" y="0"/>
                      <a:pt x="213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 name="Google Shape;376;p5"/>
          <p:cNvGrpSpPr/>
          <p:nvPr/>
        </p:nvGrpSpPr>
        <p:grpSpPr>
          <a:xfrm>
            <a:off x="200251" y="3826053"/>
            <a:ext cx="1079326" cy="928537"/>
            <a:chOff x="717241" y="3868426"/>
            <a:chExt cx="1024515" cy="881299"/>
          </a:xfrm>
        </p:grpSpPr>
        <p:sp>
          <p:nvSpPr>
            <p:cNvPr id="377" name="Google Shape;377;p5"/>
            <p:cNvSpPr/>
            <p:nvPr/>
          </p:nvSpPr>
          <p:spPr>
            <a:xfrm>
              <a:off x="717250" y="4648925"/>
              <a:ext cx="1024500" cy="100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5"/>
            <p:cNvGrpSpPr/>
            <p:nvPr/>
          </p:nvGrpSpPr>
          <p:grpSpPr>
            <a:xfrm rot="-120611">
              <a:off x="731136" y="3885658"/>
              <a:ext cx="996726" cy="809720"/>
              <a:chOff x="7760931" y="2997007"/>
              <a:chExt cx="1235411" cy="1003624"/>
            </a:xfrm>
          </p:grpSpPr>
          <p:sp>
            <p:nvSpPr>
              <p:cNvPr id="379" name="Google Shape;379;p5"/>
              <p:cNvSpPr/>
              <p:nvPr/>
            </p:nvSpPr>
            <p:spPr>
              <a:xfrm>
                <a:off x="7765913" y="3161537"/>
                <a:ext cx="1230429" cy="839093"/>
              </a:xfrm>
              <a:custGeom>
                <a:rect b="b" l="l" r="r" t="t"/>
                <a:pathLst>
                  <a:path extrusionOk="0" h="6737" w="9879">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7760931" y="3125418"/>
                <a:ext cx="1184471" cy="825891"/>
              </a:xfrm>
              <a:custGeom>
                <a:rect b="b" l="l" r="r" t="t"/>
                <a:pathLst>
                  <a:path extrusionOk="0" h="6631" w="951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7775753" y="3125418"/>
                <a:ext cx="1169649" cy="516758"/>
              </a:xfrm>
              <a:custGeom>
                <a:rect b="b" l="l" r="r" t="t"/>
                <a:pathLst>
                  <a:path extrusionOk="0" h="4149" w="9391">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8201714" y="2997007"/>
                <a:ext cx="350484" cy="176238"/>
              </a:xfrm>
              <a:custGeom>
                <a:rect b="b" l="l" r="r" t="t"/>
                <a:pathLst>
                  <a:path extrusionOk="0" h="1415" w="2814">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8226375" y="3319218"/>
                <a:ext cx="309382" cy="120440"/>
              </a:xfrm>
              <a:custGeom>
                <a:rect b="b" l="l" r="r" t="t"/>
                <a:pathLst>
                  <a:path extrusionOk="0" h="967" w="2484">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7936921" y="3122055"/>
                <a:ext cx="90548" cy="635080"/>
              </a:xfrm>
              <a:custGeom>
                <a:rect b="b" l="l" r="r" t="t"/>
                <a:pathLst>
                  <a:path extrusionOk="0" h="5099" w="727">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8739645" y="3143477"/>
                <a:ext cx="88929" cy="633586"/>
              </a:xfrm>
              <a:custGeom>
                <a:rect b="b" l="l" r="r" t="t"/>
                <a:pathLst>
                  <a:path extrusionOk="0" h="5087" w="714">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7920480" y="3608796"/>
                <a:ext cx="123429" cy="39731"/>
              </a:xfrm>
              <a:custGeom>
                <a:rect b="b" l="l" r="r" t="t"/>
                <a:pathLst>
                  <a:path extrusionOk="0" h="319" w="991">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8714984" y="3640183"/>
                <a:ext cx="123429" cy="39607"/>
              </a:xfrm>
              <a:custGeom>
                <a:rect b="b" l="l" r="r" t="t"/>
                <a:pathLst>
                  <a:path extrusionOk="0" h="318" w="991">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8303720" y="3556236"/>
                <a:ext cx="174495" cy="146720"/>
              </a:xfrm>
              <a:custGeom>
                <a:rect b="b" l="l" r="r" t="t"/>
                <a:pathLst>
                  <a:path extrusionOk="0" h="1178" w="1401">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9" name="Google Shape;389;p5"/>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_1">
    <p:spTree>
      <p:nvGrpSpPr>
        <p:cNvPr id="2861" name="Shape 2861"/>
        <p:cNvGrpSpPr/>
        <p:nvPr/>
      </p:nvGrpSpPr>
      <p:grpSpPr>
        <a:xfrm>
          <a:off x="0" y="0"/>
          <a:ext cx="0" cy="0"/>
          <a:chOff x="0" y="0"/>
          <a:chExt cx="0" cy="0"/>
        </a:xfrm>
      </p:grpSpPr>
      <p:sp>
        <p:nvSpPr>
          <p:cNvPr id="2862" name="Google Shape;2862;p41"/>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864" name="Google Shape;2864;p41"/>
          <p:cNvGrpSpPr/>
          <p:nvPr/>
        </p:nvGrpSpPr>
        <p:grpSpPr>
          <a:xfrm>
            <a:off x="2936544" y="-329546"/>
            <a:ext cx="2934233" cy="708308"/>
            <a:chOff x="2375925" y="3297600"/>
            <a:chExt cx="735950" cy="177650"/>
          </a:xfrm>
        </p:grpSpPr>
        <p:sp>
          <p:nvSpPr>
            <p:cNvPr id="2865" name="Google Shape;2865;p41"/>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1" name="Google Shape;2871;p41"/>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txBox="1"/>
          <p:nvPr>
            <p:ph type="title"/>
          </p:nvPr>
        </p:nvSpPr>
        <p:spPr>
          <a:xfrm>
            <a:off x="3038279" y="2175505"/>
            <a:ext cx="3067500" cy="34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73" name="Google Shape;2873;p41"/>
          <p:cNvSpPr txBox="1"/>
          <p:nvPr>
            <p:ph hasCustomPrompt="1" idx="2" type="title"/>
          </p:nvPr>
        </p:nvSpPr>
        <p:spPr>
          <a:xfrm>
            <a:off x="3038225" y="1261350"/>
            <a:ext cx="30675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74" name="Google Shape;2874;p41"/>
          <p:cNvSpPr txBox="1"/>
          <p:nvPr>
            <p:ph idx="1" type="subTitle"/>
          </p:nvPr>
        </p:nvSpPr>
        <p:spPr>
          <a:xfrm>
            <a:off x="3038252" y="3380898"/>
            <a:ext cx="30675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1_1_1_1_1">
    <p:spTree>
      <p:nvGrpSpPr>
        <p:cNvPr id="2875" name="Shape 2875"/>
        <p:cNvGrpSpPr/>
        <p:nvPr/>
      </p:nvGrpSpPr>
      <p:grpSpPr>
        <a:xfrm>
          <a:off x="0" y="0"/>
          <a:ext cx="0" cy="0"/>
          <a:chOff x="0" y="0"/>
          <a:chExt cx="0" cy="0"/>
        </a:xfrm>
      </p:grpSpPr>
      <p:sp>
        <p:nvSpPr>
          <p:cNvPr id="2876" name="Google Shape;2876;p42"/>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2"/>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878" name="Google Shape;2878;p42"/>
          <p:cNvGrpSpPr/>
          <p:nvPr/>
        </p:nvGrpSpPr>
        <p:grpSpPr>
          <a:xfrm>
            <a:off x="2936544" y="-329546"/>
            <a:ext cx="2934233" cy="708308"/>
            <a:chOff x="2375925" y="3297600"/>
            <a:chExt cx="735950" cy="177650"/>
          </a:xfrm>
        </p:grpSpPr>
        <p:sp>
          <p:nvSpPr>
            <p:cNvPr id="2879" name="Google Shape;2879;p42"/>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2"/>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2"/>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2"/>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2"/>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2"/>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5" name="Google Shape;2885;p42"/>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2"/>
          <p:cNvSpPr txBox="1"/>
          <p:nvPr>
            <p:ph type="title"/>
          </p:nvPr>
        </p:nvSpPr>
        <p:spPr>
          <a:xfrm>
            <a:off x="2301076" y="1834111"/>
            <a:ext cx="4541700" cy="46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87" name="Google Shape;2887;p42"/>
          <p:cNvSpPr txBox="1"/>
          <p:nvPr>
            <p:ph hasCustomPrompt="1" idx="2" type="title"/>
          </p:nvPr>
        </p:nvSpPr>
        <p:spPr>
          <a:xfrm>
            <a:off x="2301075" y="930750"/>
            <a:ext cx="45417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88" name="Google Shape;2888;p42"/>
          <p:cNvSpPr txBox="1"/>
          <p:nvPr>
            <p:ph idx="1" type="subTitle"/>
          </p:nvPr>
        </p:nvSpPr>
        <p:spPr>
          <a:xfrm>
            <a:off x="2301114" y="2411350"/>
            <a:ext cx="45417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889" name="Google Shape;2889;p42"/>
          <p:cNvGrpSpPr/>
          <p:nvPr/>
        </p:nvGrpSpPr>
        <p:grpSpPr>
          <a:xfrm flipH="1">
            <a:off x="-2" y="1228850"/>
            <a:ext cx="1128650" cy="2856855"/>
            <a:chOff x="-221497" y="1179358"/>
            <a:chExt cx="1179732" cy="2866889"/>
          </a:xfrm>
        </p:grpSpPr>
        <p:grpSp>
          <p:nvGrpSpPr>
            <p:cNvPr id="2890" name="Google Shape;2890;p42"/>
            <p:cNvGrpSpPr/>
            <p:nvPr/>
          </p:nvGrpSpPr>
          <p:grpSpPr>
            <a:xfrm>
              <a:off x="-221497" y="1179358"/>
              <a:ext cx="1179732" cy="2866889"/>
              <a:chOff x="-221497" y="1179358"/>
              <a:chExt cx="1179732" cy="2866889"/>
            </a:xfrm>
          </p:grpSpPr>
          <p:grpSp>
            <p:nvGrpSpPr>
              <p:cNvPr id="2891" name="Google Shape;2891;p42"/>
              <p:cNvGrpSpPr/>
              <p:nvPr/>
            </p:nvGrpSpPr>
            <p:grpSpPr>
              <a:xfrm>
                <a:off x="-221497" y="1179358"/>
                <a:ext cx="1179732" cy="2866889"/>
                <a:chOff x="-221497" y="1179358"/>
                <a:chExt cx="1179732" cy="2866889"/>
              </a:xfrm>
            </p:grpSpPr>
            <p:sp>
              <p:nvSpPr>
                <p:cNvPr id="2892" name="Google Shape;2892;p42"/>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2"/>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2"/>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2"/>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2"/>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2"/>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2"/>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2"/>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0" name="Google Shape;2900;p42"/>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42"/>
            <p:cNvGrpSpPr/>
            <p:nvPr/>
          </p:nvGrpSpPr>
          <p:grpSpPr>
            <a:xfrm>
              <a:off x="-93016" y="3230957"/>
              <a:ext cx="501676" cy="471172"/>
              <a:chOff x="-93016" y="3230957"/>
              <a:chExt cx="501676" cy="471172"/>
            </a:xfrm>
          </p:grpSpPr>
          <p:sp>
            <p:nvSpPr>
              <p:cNvPr id="2902" name="Google Shape;2902;p42"/>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2"/>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2"/>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2"/>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42"/>
            <p:cNvGrpSpPr/>
            <p:nvPr/>
          </p:nvGrpSpPr>
          <p:grpSpPr>
            <a:xfrm>
              <a:off x="-84300" y="2373940"/>
              <a:ext cx="506786" cy="503866"/>
              <a:chOff x="-84300" y="1516940"/>
              <a:chExt cx="506786" cy="503866"/>
            </a:xfrm>
          </p:grpSpPr>
          <p:sp>
            <p:nvSpPr>
              <p:cNvPr id="2907" name="Google Shape;2907;p42"/>
              <p:cNvSpPr/>
              <p:nvPr/>
            </p:nvSpPr>
            <p:spPr>
              <a:xfrm>
                <a:off x="46397" y="1548872"/>
                <a:ext cx="74797" cy="471923"/>
              </a:xfrm>
              <a:custGeom>
                <a:rect b="b" l="l" r="r" t="t"/>
                <a:pathLst>
                  <a:path extrusionOk="0" h="12562" w="1991">
                    <a:moveTo>
                      <a:pt x="0" y="1"/>
                    </a:moveTo>
                    <a:lnTo>
                      <a:pt x="0" y="12561"/>
                    </a:lnTo>
                    <a:lnTo>
                      <a:pt x="1990" y="12561"/>
                    </a:lnTo>
                    <a:lnTo>
                      <a:pt x="19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2"/>
              <p:cNvSpPr/>
              <p:nvPr/>
            </p:nvSpPr>
            <p:spPr>
              <a:xfrm>
                <a:off x="121156" y="1548872"/>
                <a:ext cx="203315" cy="471923"/>
              </a:xfrm>
              <a:custGeom>
                <a:rect b="b" l="l" r="r" t="t"/>
                <a:pathLst>
                  <a:path extrusionOk="0" h="12562" w="5412">
                    <a:moveTo>
                      <a:pt x="0" y="1"/>
                    </a:moveTo>
                    <a:lnTo>
                      <a:pt x="0" y="12561"/>
                    </a:lnTo>
                    <a:lnTo>
                      <a:pt x="5411" y="12561"/>
                    </a:lnTo>
                    <a:lnTo>
                      <a:pt x="5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2"/>
              <p:cNvSpPr/>
              <p:nvPr/>
            </p:nvSpPr>
            <p:spPr>
              <a:xfrm>
                <a:off x="194488" y="1633098"/>
                <a:ext cx="61723" cy="387697"/>
              </a:xfrm>
              <a:custGeom>
                <a:rect b="b" l="l" r="r" t="t"/>
                <a:pathLst>
                  <a:path extrusionOk="0" h="10320" w="1643">
                    <a:moveTo>
                      <a:pt x="0" y="0"/>
                    </a:moveTo>
                    <a:lnTo>
                      <a:pt x="0" y="10319"/>
                    </a:lnTo>
                    <a:lnTo>
                      <a:pt x="1643" y="10319"/>
                    </a:lnTo>
                    <a:lnTo>
                      <a:pt x="16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2"/>
              <p:cNvSpPr/>
              <p:nvPr/>
            </p:nvSpPr>
            <p:spPr>
              <a:xfrm>
                <a:off x="256174" y="1633098"/>
                <a:ext cx="166311" cy="387697"/>
              </a:xfrm>
              <a:custGeom>
                <a:rect b="b" l="l" r="r" t="t"/>
                <a:pathLst>
                  <a:path extrusionOk="0" h="10320" w="4427">
                    <a:moveTo>
                      <a:pt x="1" y="0"/>
                    </a:moveTo>
                    <a:lnTo>
                      <a:pt x="1" y="10319"/>
                    </a:lnTo>
                    <a:lnTo>
                      <a:pt x="4426" y="10319"/>
                    </a:lnTo>
                    <a:lnTo>
                      <a:pt x="44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1" name="Google Shape;2911;p42"/>
              <p:cNvGrpSpPr/>
              <p:nvPr/>
            </p:nvGrpSpPr>
            <p:grpSpPr>
              <a:xfrm>
                <a:off x="-84300" y="1516940"/>
                <a:ext cx="130702" cy="503866"/>
                <a:chOff x="-84300" y="1516940"/>
                <a:chExt cx="130702" cy="503866"/>
              </a:xfrm>
            </p:grpSpPr>
            <p:sp>
              <p:nvSpPr>
                <p:cNvPr id="2912" name="Google Shape;2912;p42"/>
                <p:cNvSpPr/>
                <p:nvPr/>
              </p:nvSpPr>
              <p:spPr>
                <a:xfrm>
                  <a:off x="-84300" y="1516940"/>
                  <a:ext cx="79906" cy="503855"/>
                </a:xfrm>
                <a:custGeom>
                  <a:rect b="b" l="l" r="r" t="t"/>
                  <a:pathLst>
                    <a:path extrusionOk="0" h="13412" w="2127">
                      <a:moveTo>
                        <a:pt x="1" y="0"/>
                      </a:moveTo>
                      <a:lnTo>
                        <a:pt x="1" y="13411"/>
                      </a:lnTo>
                      <a:lnTo>
                        <a:pt x="2126" y="13411"/>
                      </a:lnTo>
                      <a:lnTo>
                        <a:pt x="2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2"/>
                <p:cNvSpPr/>
                <p:nvPr/>
              </p:nvSpPr>
              <p:spPr>
                <a:xfrm>
                  <a:off x="-5625" y="1516950"/>
                  <a:ext cx="52026" cy="503855"/>
                </a:xfrm>
                <a:custGeom>
                  <a:rect b="b" l="l" r="r" t="t"/>
                  <a:pathLst>
                    <a:path extrusionOk="0" h="13412" w="2127">
                      <a:moveTo>
                        <a:pt x="1" y="0"/>
                      </a:moveTo>
                      <a:lnTo>
                        <a:pt x="1" y="13411"/>
                      </a:lnTo>
                      <a:lnTo>
                        <a:pt x="2126" y="13411"/>
                      </a:lnTo>
                      <a:lnTo>
                        <a:pt x="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4" name="Google Shape;2914;p42"/>
            <p:cNvGrpSpPr/>
            <p:nvPr/>
          </p:nvGrpSpPr>
          <p:grpSpPr>
            <a:xfrm>
              <a:off x="-93016" y="1549632"/>
              <a:ext cx="501676" cy="471172"/>
              <a:chOff x="-93016" y="3230957"/>
              <a:chExt cx="501676" cy="471172"/>
            </a:xfrm>
          </p:grpSpPr>
          <p:sp>
            <p:nvSpPr>
              <p:cNvPr id="2915" name="Google Shape;2915;p42"/>
              <p:cNvSpPr/>
              <p:nvPr/>
            </p:nvSpPr>
            <p:spPr>
              <a:xfrm>
                <a:off x="-93016" y="3230957"/>
                <a:ext cx="74834" cy="471172"/>
              </a:xfrm>
              <a:custGeom>
                <a:rect b="b" l="l" r="r" t="t"/>
                <a:pathLst>
                  <a:path extrusionOk="0" h="12542" w="1992">
                    <a:moveTo>
                      <a:pt x="1" y="0"/>
                    </a:moveTo>
                    <a:lnTo>
                      <a:pt x="1" y="12542"/>
                    </a:lnTo>
                    <a:lnTo>
                      <a:pt x="1991" y="12542"/>
                    </a:lnTo>
                    <a:lnTo>
                      <a:pt x="1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2"/>
              <p:cNvSpPr/>
              <p:nvPr/>
            </p:nvSpPr>
            <p:spPr>
              <a:xfrm>
                <a:off x="-18219" y="3230957"/>
                <a:ext cx="203278" cy="471172"/>
              </a:xfrm>
              <a:custGeom>
                <a:rect b="b" l="l" r="r" t="t"/>
                <a:pathLst>
                  <a:path extrusionOk="0" h="12542" w="5411">
                    <a:moveTo>
                      <a:pt x="0" y="0"/>
                    </a:moveTo>
                    <a:lnTo>
                      <a:pt x="0" y="12542"/>
                    </a:lnTo>
                    <a:lnTo>
                      <a:pt x="5411" y="12542"/>
                    </a:lnTo>
                    <a:lnTo>
                      <a:pt x="5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2"/>
              <p:cNvSpPr/>
              <p:nvPr/>
            </p:nvSpPr>
            <p:spPr>
              <a:xfrm>
                <a:off x="130586" y="3230957"/>
                <a:ext cx="74834" cy="471172"/>
              </a:xfrm>
              <a:custGeom>
                <a:rect b="b" l="l" r="r" t="t"/>
                <a:pathLst>
                  <a:path extrusionOk="0" h="12542" w="1992">
                    <a:moveTo>
                      <a:pt x="1" y="0"/>
                    </a:moveTo>
                    <a:lnTo>
                      <a:pt x="1" y="12542"/>
                    </a:lnTo>
                    <a:lnTo>
                      <a:pt x="1991" y="12542"/>
                    </a:lnTo>
                    <a:lnTo>
                      <a:pt x="19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2"/>
              <p:cNvSpPr/>
              <p:nvPr/>
            </p:nvSpPr>
            <p:spPr>
              <a:xfrm>
                <a:off x="205383" y="3230957"/>
                <a:ext cx="203278" cy="471172"/>
              </a:xfrm>
              <a:custGeom>
                <a:rect b="b" l="l" r="r" t="t"/>
                <a:pathLst>
                  <a:path extrusionOk="0" h="12542" w="5411">
                    <a:moveTo>
                      <a:pt x="0" y="0"/>
                    </a:moveTo>
                    <a:lnTo>
                      <a:pt x="0" y="12542"/>
                    </a:lnTo>
                    <a:lnTo>
                      <a:pt x="5411" y="12542"/>
                    </a:lnTo>
                    <a:lnTo>
                      <a:pt x="5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9" name="Google Shape;2919;p42"/>
          <p:cNvGrpSpPr/>
          <p:nvPr/>
        </p:nvGrpSpPr>
        <p:grpSpPr>
          <a:xfrm>
            <a:off x="7969511" y="629100"/>
            <a:ext cx="842676" cy="749700"/>
            <a:chOff x="597474" y="530075"/>
            <a:chExt cx="842676" cy="749700"/>
          </a:xfrm>
        </p:grpSpPr>
        <p:sp>
          <p:nvSpPr>
            <p:cNvPr id="2920" name="Google Shape;2920;p42"/>
            <p:cNvSpPr/>
            <p:nvPr/>
          </p:nvSpPr>
          <p:spPr>
            <a:xfrm>
              <a:off x="715050" y="530075"/>
              <a:ext cx="725100" cy="74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1" name="Google Shape;2921;p42"/>
            <p:cNvGrpSpPr/>
            <p:nvPr/>
          </p:nvGrpSpPr>
          <p:grpSpPr>
            <a:xfrm>
              <a:off x="597474" y="530137"/>
              <a:ext cx="842566" cy="695015"/>
              <a:chOff x="6651400" y="1853700"/>
              <a:chExt cx="547050" cy="451250"/>
            </a:xfrm>
          </p:grpSpPr>
          <p:sp>
            <p:nvSpPr>
              <p:cNvPr id="2922" name="Google Shape;2922;p42"/>
              <p:cNvSpPr/>
              <p:nvPr/>
            </p:nvSpPr>
            <p:spPr>
              <a:xfrm>
                <a:off x="6708025" y="1865500"/>
                <a:ext cx="490425" cy="434100"/>
              </a:xfrm>
              <a:custGeom>
                <a:rect b="b" l="l" r="r" t="t"/>
                <a:pathLst>
                  <a:path extrusionOk="0" h="17364" w="19617">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
              <p:cNvSpPr/>
              <p:nvPr/>
            </p:nvSpPr>
            <p:spPr>
              <a:xfrm>
                <a:off x="6693575" y="1885625"/>
                <a:ext cx="453675" cy="388175"/>
              </a:xfrm>
              <a:custGeom>
                <a:rect b="b" l="l" r="r" t="t"/>
                <a:pathLst>
                  <a:path extrusionOk="0" h="15527" w="18147">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
              <p:cNvSpPr/>
              <p:nvPr/>
            </p:nvSpPr>
            <p:spPr>
              <a:xfrm>
                <a:off x="6651400" y="1853700"/>
                <a:ext cx="527175" cy="451250"/>
              </a:xfrm>
              <a:custGeom>
                <a:rect b="b" l="l" r="r" t="t"/>
                <a:pathLst>
                  <a:path extrusionOk="0" h="18050" w="21087">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2"/>
              <p:cNvSpPr/>
              <p:nvPr/>
            </p:nvSpPr>
            <p:spPr>
              <a:xfrm>
                <a:off x="6888775" y="1998175"/>
                <a:ext cx="78325" cy="123625"/>
              </a:xfrm>
              <a:custGeom>
                <a:rect b="b" l="l" r="r" t="t"/>
                <a:pathLst>
                  <a:path extrusionOk="0" h="4945" w="3133">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2"/>
              <p:cNvSpPr/>
              <p:nvPr/>
            </p:nvSpPr>
            <p:spPr>
              <a:xfrm>
                <a:off x="6903225" y="2063175"/>
                <a:ext cx="207975" cy="45375"/>
              </a:xfrm>
              <a:custGeom>
                <a:rect b="b" l="l" r="r" t="t"/>
                <a:pathLst>
                  <a:path extrusionOk="0" h="1815" w="8319">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_1_1_1_1_1_1">
    <p:spTree>
      <p:nvGrpSpPr>
        <p:cNvPr id="2927" name="Shape 2927"/>
        <p:cNvGrpSpPr/>
        <p:nvPr/>
      </p:nvGrpSpPr>
      <p:grpSpPr>
        <a:xfrm>
          <a:off x="0" y="0"/>
          <a:ext cx="0" cy="0"/>
          <a:chOff x="0" y="0"/>
          <a:chExt cx="0" cy="0"/>
        </a:xfrm>
      </p:grpSpPr>
      <p:sp>
        <p:nvSpPr>
          <p:cNvPr id="2928" name="Google Shape;2928;p43"/>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3"/>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2930" name="Google Shape;2930;p43"/>
          <p:cNvGrpSpPr/>
          <p:nvPr/>
        </p:nvGrpSpPr>
        <p:grpSpPr>
          <a:xfrm>
            <a:off x="2936544" y="-329546"/>
            <a:ext cx="2934233" cy="708308"/>
            <a:chOff x="2375925" y="3297600"/>
            <a:chExt cx="735950" cy="177650"/>
          </a:xfrm>
        </p:grpSpPr>
        <p:sp>
          <p:nvSpPr>
            <p:cNvPr id="2931" name="Google Shape;2931;p43"/>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3"/>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3"/>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3"/>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3"/>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3"/>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7" name="Google Shape;2937;p43"/>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3"/>
          <p:cNvSpPr txBox="1"/>
          <p:nvPr>
            <p:ph type="title"/>
          </p:nvPr>
        </p:nvSpPr>
        <p:spPr>
          <a:xfrm>
            <a:off x="4727388" y="2071136"/>
            <a:ext cx="2843400" cy="46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39" name="Google Shape;2939;p43"/>
          <p:cNvSpPr txBox="1"/>
          <p:nvPr>
            <p:ph hasCustomPrompt="1" idx="2" type="title"/>
          </p:nvPr>
        </p:nvSpPr>
        <p:spPr>
          <a:xfrm>
            <a:off x="4727388" y="1200650"/>
            <a:ext cx="28434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40" name="Google Shape;2940;p43"/>
          <p:cNvSpPr txBox="1"/>
          <p:nvPr>
            <p:ph idx="1" type="subTitle"/>
          </p:nvPr>
        </p:nvSpPr>
        <p:spPr>
          <a:xfrm>
            <a:off x="4727413" y="2681250"/>
            <a:ext cx="28434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41" name="Google Shape;2941;p43"/>
          <p:cNvGrpSpPr/>
          <p:nvPr/>
        </p:nvGrpSpPr>
        <p:grpSpPr>
          <a:xfrm>
            <a:off x="-797725" y="2681237"/>
            <a:ext cx="3071647" cy="2378732"/>
            <a:chOff x="-797725" y="2681237"/>
            <a:chExt cx="3071647" cy="2378732"/>
          </a:xfrm>
        </p:grpSpPr>
        <p:grpSp>
          <p:nvGrpSpPr>
            <p:cNvPr id="2942" name="Google Shape;2942;p43"/>
            <p:cNvGrpSpPr/>
            <p:nvPr/>
          </p:nvGrpSpPr>
          <p:grpSpPr>
            <a:xfrm>
              <a:off x="-797725" y="2833641"/>
              <a:ext cx="3071647" cy="2226327"/>
              <a:chOff x="0" y="2801416"/>
              <a:chExt cx="3071647" cy="2226327"/>
            </a:xfrm>
          </p:grpSpPr>
          <p:grpSp>
            <p:nvGrpSpPr>
              <p:cNvPr id="2943" name="Google Shape;2943;p43"/>
              <p:cNvGrpSpPr/>
              <p:nvPr/>
            </p:nvGrpSpPr>
            <p:grpSpPr>
              <a:xfrm>
                <a:off x="0" y="2801416"/>
                <a:ext cx="3071647" cy="2226327"/>
                <a:chOff x="6701325" y="2327691"/>
                <a:chExt cx="3071647" cy="2226327"/>
              </a:xfrm>
            </p:grpSpPr>
            <p:sp>
              <p:nvSpPr>
                <p:cNvPr id="2944" name="Google Shape;2944;p43"/>
                <p:cNvSpPr/>
                <p:nvPr/>
              </p:nvSpPr>
              <p:spPr>
                <a:xfrm>
                  <a:off x="6701325" y="4243499"/>
                  <a:ext cx="3071647" cy="310519"/>
                </a:xfrm>
                <a:custGeom>
                  <a:rect b="b" l="l" r="r" t="t"/>
                  <a:pathLst>
                    <a:path extrusionOk="0" h="5373" w="67938">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3"/>
                <p:cNvSpPr/>
                <p:nvPr/>
              </p:nvSpPr>
              <p:spPr>
                <a:xfrm>
                  <a:off x="7748231" y="4131703"/>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3"/>
                <p:cNvSpPr/>
                <p:nvPr/>
              </p:nvSpPr>
              <p:spPr>
                <a:xfrm>
                  <a:off x="7567735" y="4145755"/>
                  <a:ext cx="42243" cy="310522"/>
                </a:xfrm>
                <a:custGeom>
                  <a:rect b="b" l="l" r="r" t="t"/>
                  <a:pathLst>
                    <a:path extrusionOk="0" h="7248" w="986">
                      <a:moveTo>
                        <a:pt x="986" y="1"/>
                      </a:moveTo>
                      <a:lnTo>
                        <a:pt x="0" y="7247"/>
                      </a:lnTo>
                      <a:lnTo>
                        <a:pt x="406" y="7247"/>
                      </a:lnTo>
                      <a:lnTo>
                        <a:pt x="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3"/>
                <p:cNvSpPr/>
                <p:nvPr/>
              </p:nvSpPr>
              <p:spPr>
                <a:xfrm>
                  <a:off x="7681139" y="2761514"/>
                  <a:ext cx="107706" cy="494274"/>
                </a:xfrm>
                <a:custGeom>
                  <a:rect b="b" l="l" r="r" t="t"/>
                  <a:pathLst>
                    <a:path extrusionOk="0" h="11537" w="2514">
                      <a:moveTo>
                        <a:pt x="1" y="0"/>
                      </a:moveTo>
                      <a:lnTo>
                        <a:pt x="967" y="11537"/>
                      </a:lnTo>
                      <a:lnTo>
                        <a:pt x="2069"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3"/>
                <p:cNvSpPr/>
                <p:nvPr/>
              </p:nvSpPr>
              <p:spPr>
                <a:xfrm>
                  <a:off x="7680325" y="2762328"/>
                  <a:ext cx="53853" cy="494317"/>
                </a:xfrm>
                <a:custGeom>
                  <a:rect b="b" l="l" r="r" t="t"/>
                  <a:pathLst>
                    <a:path extrusionOk="0" h="11538" w="1257">
                      <a:moveTo>
                        <a:pt x="1" y="1"/>
                      </a:moveTo>
                      <a:lnTo>
                        <a:pt x="967" y="11537"/>
                      </a:lnTo>
                      <a:lnTo>
                        <a:pt x="1257"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3"/>
                <p:cNvSpPr/>
                <p:nvPr/>
              </p:nvSpPr>
              <p:spPr>
                <a:xfrm>
                  <a:off x="7691936" y="2898096"/>
                  <a:ext cx="91940" cy="45584"/>
                </a:xfrm>
                <a:custGeom>
                  <a:rect b="b" l="l" r="r" t="t"/>
                  <a:pathLst>
                    <a:path extrusionOk="0" h="1064" w="2146">
                      <a:moveTo>
                        <a:pt x="0" y="1"/>
                      </a:moveTo>
                      <a:lnTo>
                        <a:pt x="77" y="1064"/>
                      </a:lnTo>
                      <a:lnTo>
                        <a:pt x="2126" y="542"/>
                      </a:lnTo>
                      <a:lnTo>
                        <a:pt x="2145"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3"/>
                <p:cNvSpPr/>
                <p:nvPr/>
              </p:nvSpPr>
              <p:spPr>
                <a:xfrm>
                  <a:off x="8361693" y="2761514"/>
                  <a:ext cx="107663" cy="494274"/>
                </a:xfrm>
                <a:custGeom>
                  <a:rect b="b" l="l" r="r" t="t"/>
                  <a:pathLst>
                    <a:path extrusionOk="0" h="11537" w="2513">
                      <a:moveTo>
                        <a:pt x="1" y="0"/>
                      </a:moveTo>
                      <a:lnTo>
                        <a:pt x="967" y="11537"/>
                      </a:lnTo>
                      <a:lnTo>
                        <a:pt x="2068"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3"/>
                <p:cNvSpPr/>
                <p:nvPr/>
              </p:nvSpPr>
              <p:spPr>
                <a:xfrm>
                  <a:off x="8360879" y="2762328"/>
                  <a:ext cx="53853" cy="494317"/>
                </a:xfrm>
                <a:custGeom>
                  <a:rect b="b" l="l" r="r" t="t"/>
                  <a:pathLst>
                    <a:path extrusionOk="0" h="11538" w="1257">
                      <a:moveTo>
                        <a:pt x="0" y="1"/>
                      </a:moveTo>
                      <a:lnTo>
                        <a:pt x="966" y="11537"/>
                      </a:lnTo>
                      <a:lnTo>
                        <a:pt x="1256"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3"/>
                <p:cNvSpPr/>
                <p:nvPr/>
              </p:nvSpPr>
              <p:spPr>
                <a:xfrm>
                  <a:off x="8372446" y="2898096"/>
                  <a:ext cx="91940" cy="45584"/>
                </a:xfrm>
                <a:custGeom>
                  <a:rect b="b" l="l" r="r" t="t"/>
                  <a:pathLst>
                    <a:path extrusionOk="0" h="1064" w="2146">
                      <a:moveTo>
                        <a:pt x="1" y="1"/>
                      </a:moveTo>
                      <a:lnTo>
                        <a:pt x="78" y="1064"/>
                      </a:lnTo>
                      <a:lnTo>
                        <a:pt x="2126" y="542"/>
                      </a:lnTo>
                      <a:lnTo>
                        <a:pt x="214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3"/>
                <p:cNvSpPr/>
                <p:nvPr/>
              </p:nvSpPr>
              <p:spPr>
                <a:xfrm>
                  <a:off x="8279735" y="3319495"/>
                  <a:ext cx="108477" cy="837057"/>
                </a:xfrm>
                <a:custGeom>
                  <a:rect b="b" l="l" r="r" t="t"/>
                  <a:pathLst>
                    <a:path extrusionOk="0" h="19538" w="2532">
                      <a:moveTo>
                        <a:pt x="0" y="1"/>
                      </a:moveTo>
                      <a:lnTo>
                        <a:pt x="967" y="19538"/>
                      </a:lnTo>
                      <a:lnTo>
                        <a:pt x="2087" y="19538"/>
                      </a:lnTo>
                      <a:lnTo>
                        <a:pt x="25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3"/>
                <p:cNvSpPr/>
                <p:nvPr/>
              </p:nvSpPr>
              <p:spPr>
                <a:xfrm>
                  <a:off x="8279735" y="3320352"/>
                  <a:ext cx="53039" cy="837871"/>
                </a:xfrm>
                <a:custGeom>
                  <a:rect b="b" l="l" r="r" t="t"/>
                  <a:pathLst>
                    <a:path extrusionOk="0" h="19557" w="1238">
                      <a:moveTo>
                        <a:pt x="0" y="0"/>
                      </a:moveTo>
                      <a:lnTo>
                        <a:pt x="947" y="19556"/>
                      </a:lnTo>
                      <a:lnTo>
                        <a:pt x="123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3"/>
                <p:cNvSpPr/>
                <p:nvPr/>
              </p:nvSpPr>
              <p:spPr>
                <a:xfrm>
                  <a:off x="8282220"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3"/>
                <p:cNvSpPr/>
                <p:nvPr/>
              </p:nvSpPr>
              <p:spPr>
                <a:xfrm>
                  <a:off x="7707659" y="3319495"/>
                  <a:ext cx="107663" cy="837057"/>
                </a:xfrm>
                <a:custGeom>
                  <a:rect b="b" l="l" r="r" t="t"/>
                  <a:pathLst>
                    <a:path extrusionOk="0" h="19538" w="2513">
                      <a:moveTo>
                        <a:pt x="0" y="1"/>
                      </a:moveTo>
                      <a:lnTo>
                        <a:pt x="966" y="19538"/>
                      </a:lnTo>
                      <a:lnTo>
                        <a:pt x="2068" y="19538"/>
                      </a:lnTo>
                      <a:lnTo>
                        <a:pt x="2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3"/>
                <p:cNvSpPr/>
                <p:nvPr/>
              </p:nvSpPr>
              <p:spPr>
                <a:xfrm>
                  <a:off x="7706802" y="3320352"/>
                  <a:ext cx="53853" cy="837871"/>
                </a:xfrm>
                <a:custGeom>
                  <a:rect b="b" l="l" r="r" t="t"/>
                  <a:pathLst>
                    <a:path extrusionOk="0" h="19557" w="1257">
                      <a:moveTo>
                        <a:pt x="1" y="0"/>
                      </a:moveTo>
                      <a:lnTo>
                        <a:pt x="967" y="19556"/>
                      </a:lnTo>
                      <a:lnTo>
                        <a:pt x="1257" y="19556"/>
                      </a:lnTo>
                      <a:lnTo>
                        <a:pt x="7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3"/>
                <p:cNvSpPr/>
                <p:nvPr/>
              </p:nvSpPr>
              <p:spPr>
                <a:xfrm>
                  <a:off x="7709287" y="3360924"/>
                  <a:ext cx="105221" cy="67091"/>
                </a:xfrm>
                <a:custGeom>
                  <a:rect b="b" l="l" r="r" t="t"/>
                  <a:pathLst>
                    <a:path extrusionOk="0" h="1566" w="2456">
                      <a:moveTo>
                        <a:pt x="1" y="0"/>
                      </a:moveTo>
                      <a:lnTo>
                        <a:pt x="78" y="1565"/>
                      </a:lnTo>
                      <a:lnTo>
                        <a:pt x="2436" y="1005"/>
                      </a:lnTo>
                      <a:lnTo>
                        <a:pt x="2455" y="503"/>
                      </a:lnTo>
                      <a:lnTo>
                        <a:pt x="1"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3"/>
                <p:cNvSpPr/>
                <p:nvPr/>
              </p:nvSpPr>
              <p:spPr>
                <a:xfrm>
                  <a:off x="7874873" y="3319495"/>
                  <a:ext cx="107663" cy="837057"/>
                </a:xfrm>
                <a:custGeom>
                  <a:rect b="b" l="l" r="r" t="t"/>
                  <a:pathLst>
                    <a:path extrusionOk="0" h="19538" w="2513">
                      <a:moveTo>
                        <a:pt x="1" y="1"/>
                      </a:moveTo>
                      <a:lnTo>
                        <a:pt x="967" y="19538"/>
                      </a:lnTo>
                      <a:lnTo>
                        <a:pt x="2068"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3"/>
                <p:cNvSpPr/>
                <p:nvPr/>
              </p:nvSpPr>
              <p:spPr>
                <a:xfrm>
                  <a:off x="7874059" y="3320352"/>
                  <a:ext cx="53853" cy="837871"/>
                </a:xfrm>
                <a:custGeom>
                  <a:rect b="b" l="l" r="r" t="t"/>
                  <a:pathLst>
                    <a:path extrusionOk="0" h="19557" w="1257">
                      <a:moveTo>
                        <a:pt x="0" y="0"/>
                      </a:moveTo>
                      <a:lnTo>
                        <a:pt x="967"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3"/>
                <p:cNvSpPr/>
                <p:nvPr/>
              </p:nvSpPr>
              <p:spPr>
                <a:xfrm>
                  <a:off x="7877358" y="3382431"/>
                  <a:ext cx="103550" cy="45584"/>
                </a:xfrm>
                <a:custGeom>
                  <a:rect b="b" l="l" r="r" t="t"/>
                  <a:pathLst>
                    <a:path extrusionOk="0" h="1064" w="2417">
                      <a:moveTo>
                        <a:pt x="1" y="1"/>
                      </a:moveTo>
                      <a:lnTo>
                        <a:pt x="5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3"/>
                <p:cNvSpPr/>
                <p:nvPr/>
              </p:nvSpPr>
              <p:spPr>
                <a:xfrm>
                  <a:off x="8533877" y="3319495"/>
                  <a:ext cx="107706" cy="837057"/>
                </a:xfrm>
                <a:custGeom>
                  <a:rect b="b" l="l" r="r" t="t"/>
                  <a:pathLst>
                    <a:path extrusionOk="0" h="19538" w="2514">
                      <a:moveTo>
                        <a:pt x="1" y="1"/>
                      </a:moveTo>
                      <a:lnTo>
                        <a:pt x="948" y="19538"/>
                      </a:lnTo>
                      <a:lnTo>
                        <a:pt x="2069"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3"/>
                <p:cNvSpPr/>
                <p:nvPr/>
              </p:nvSpPr>
              <p:spPr>
                <a:xfrm>
                  <a:off x="8533063" y="3320352"/>
                  <a:ext cx="53853" cy="837871"/>
                </a:xfrm>
                <a:custGeom>
                  <a:rect b="b" l="l" r="r" t="t"/>
                  <a:pathLst>
                    <a:path extrusionOk="0" h="19557" w="1257">
                      <a:moveTo>
                        <a:pt x="1" y="0"/>
                      </a:moveTo>
                      <a:lnTo>
                        <a:pt x="948"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3"/>
                <p:cNvSpPr/>
                <p:nvPr/>
              </p:nvSpPr>
              <p:spPr>
                <a:xfrm>
                  <a:off x="8534733"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3"/>
                <p:cNvSpPr/>
                <p:nvPr/>
              </p:nvSpPr>
              <p:spPr>
                <a:xfrm>
                  <a:off x="7561095" y="232769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3"/>
                <p:cNvSpPr/>
                <p:nvPr/>
              </p:nvSpPr>
              <p:spPr>
                <a:xfrm>
                  <a:off x="7561095" y="232769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3"/>
                <p:cNvSpPr/>
                <p:nvPr/>
              </p:nvSpPr>
              <p:spPr>
                <a:xfrm>
                  <a:off x="7615762" y="3337746"/>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3"/>
                <p:cNvSpPr/>
                <p:nvPr/>
              </p:nvSpPr>
              <p:spPr>
                <a:xfrm>
                  <a:off x="7614905" y="325574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3"/>
                <p:cNvSpPr/>
                <p:nvPr/>
              </p:nvSpPr>
              <p:spPr>
                <a:xfrm>
                  <a:off x="7614905" y="3256559"/>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3"/>
                <p:cNvSpPr/>
                <p:nvPr/>
              </p:nvSpPr>
              <p:spPr>
                <a:xfrm>
                  <a:off x="9056298" y="2888157"/>
                  <a:ext cx="156504" cy="1366119"/>
                </a:xfrm>
                <a:custGeom>
                  <a:rect b="b" l="l" r="r" t="t"/>
                  <a:pathLst>
                    <a:path extrusionOk="0" h="31887" w="3653">
                      <a:moveTo>
                        <a:pt x="1" y="1"/>
                      </a:moveTo>
                      <a:lnTo>
                        <a:pt x="2513" y="31886"/>
                      </a:lnTo>
                      <a:lnTo>
                        <a:pt x="3653" y="31886"/>
                      </a:lnTo>
                      <a:lnTo>
                        <a:pt x="3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3"/>
                <p:cNvSpPr/>
                <p:nvPr/>
              </p:nvSpPr>
              <p:spPr>
                <a:xfrm>
                  <a:off x="6829259" y="2871619"/>
                  <a:ext cx="741004" cy="1217070"/>
                </a:xfrm>
                <a:custGeom>
                  <a:rect b="b" l="l" r="r" t="t"/>
                  <a:pathLst>
                    <a:path extrusionOk="0" h="28408" w="17296">
                      <a:moveTo>
                        <a:pt x="580" y="0"/>
                      </a:moveTo>
                      <a:lnTo>
                        <a:pt x="0" y="24697"/>
                      </a:lnTo>
                      <a:lnTo>
                        <a:pt x="16967" y="28407"/>
                      </a:lnTo>
                      <a:lnTo>
                        <a:pt x="17295" y="561"/>
                      </a:lnTo>
                      <a:lnTo>
                        <a:pt x="5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3"/>
                <p:cNvSpPr/>
                <p:nvPr/>
              </p:nvSpPr>
              <p:spPr>
                <a:xfrm>
                  <a:off x="7536289" y="2916304"/>
                  <a:ext cx="2136855" cy="1142567"/>
                </a:xfrm>
                <a:custGeom>
                  <a:rect b="b" l="l" r="r" t="t"/>
                  <a:pathLst>
                    <a:path extrusionOk="0" h="26669" w="49877">
                      <a:moveTo>
                        <a:pt x="0" y="1"/>
                      </a:moveTo>
                      <a:lnTo>
                        <a:pt x="0" y="26669"/>
                      </a:lnTo>
                      <a:lnTo>
                        <a:pt x="49876" y="24562"/>
                      </a:lnTo>
                      <a:lnTo>
                        <a:pt x="49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3"/>
                <p:cNvSpPr/>
                <p:nvPr/>
              </p:nvSpPr>
              <p:spPr>
                <a:xfrm>
                  <a:off x="7536289" y="2916304"/>
                  <a:ext cx="163958"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3"/>
                <p:cNvSpPr/>
                <p:nvPr/>
              </p:nvSpPr>
              <p:spPr>
                <a:xfrm>
                  <a:off x="6834175" y="2839325"/>
                  <a:ext cx="164001" cy="1453046"/>
                </a:xfrm>
                <a:custGeom>
                  <a:rect b="b" l="l" r="r" t="t"/>
                  <a:pathLst>
                    <a:path extrusionOk="0" h="33916" w="3828">
                      <a:moveTo>
                        <a:pt x="1" y="1"/>
                      </a:moveTo>
                      <a:lnTo>
                        <a:pt x="1" y="33915"/>
                      </a:lnTo>
                      <a:lnTo>
                        <a:pt x="1141" y="33915"/>
                      </a:lnTo>
                      <a:lnTo>
                        <a:pt x="38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3"/>
                <p:cNvSpPr/>
                <p:nvPr/>
              </p:nvSpPr>
              <p:spPr>
                <a:xfrm>
                  <a:off x="6780375" y="2790425"/>
                  <a:ext cx="755956" cy="125924"/>
                </a:xfrm>
                <a:custGeom>
                  <a:rect b="b" l="l" r="r" t="t"/>
                  <a:pathLst>
                    <a:path extrusionOk="0" h="2783" w="17645">
                      <a:moveTo>
                        <a:pt x="1" y="0"/>
                      </a:moveTo>
                      <a:lnTo>
                        <a:pt x="1" y="1643"/>
                      </a:lnTo>
                      <a:lnTo>
                        <a:pt x="17644" y="2783"/>
                      </a:lnTo>
                      <a:lnTo>
                        <a:pt x="17644" y="65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3"/>
                <p:cNvSpPr/>
                <p:nvPr/>
              </p:nvSpPr>
              <p:spPr>
                <a:xfrm>
                  <a:off x="7532125" y="2819775"/>
                  <a:ext cx="2231240" cy="105076"/>
                </a:xfrm>
                <a:custGeom>
                  <a:rect b="b" l="l" r="r" t="t"/>
                  <a:pathLst>
                    <a:path extrusionOk="0" h="2107" w="51983">
                      <a:moveTo>
                        <a:pt x="0" y="0"/>
                      </a:moveTo>
                      <a:lnTo>
                        <a:pt x="0" y="2107"/>
                      </a:lnTo>
                      <a:lnTo>
                        <a:pt x="51983" y="2107"/>
                      </a:lnTo>
                      <a:lnTo>
                        <a:pt x="51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3"/>
                <p:cNvSpPr/>
                <p:nvPr/>
              </p:nvSpPr>
              <p:spPr>
                <a:xfrm>
                  <a:off x="7532125" y="2905275"/>
                  <a:ext cx="2140970" cy="560036"/>
                </a:xfrm>
                <a:custGeom>
                  <a:rect b="b" l="l" r="r" t="t"/>
                  <a:pathLst>
                    <a:path extrusionOk="0" h="12814" w="49877">
                      <a:moveTo>
                        <a:pt x="0" y="1"/>
                      </a:moveTo>
                      <a:lnTo>
                        <a:pt x="0" y="2552"/>
                      </a:lnTo>
                      <a:lnTo>
                        <a:pt x="49876" y="12813"/>
                      </a:lnTo>
                      <a:lnTo>
                        <a:pt x="498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3"/>
                <p:cNvSpPr/>
                <p:nvPr/>
              </p:nvSpPr>
              <p:spPr>
                <a:xfrm>
                  <a:off x="6862376" y="3923060"/>
                  <a:ext cx="49697" cy="369302"/>
                </a:xfrm>
                <a:custGeom>
                  <a:rect b="b" l="l" r="r" t="t"/>
                  <a:pathLst>
                    <a:path extrusionOk="0" h="8620" w="1160">
                      <a:moveTo>
                        <a:pt x="1159" y="0"/>
                      </a:moveTo>
                      <a:lnTo>
                        <a:pt x="0" y="8619"/>
                      </a:lnTo>
                      <a:lnTo>
                        <a:pt x="483" y="8619"/>
                      </a:ln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3"/>
                <p:cNvSpPr/>
                <p:nvPr/>
              </p:nvSpPr>
              <p:spPr>
                <a:xfrm>
                  <a:off x="6834175" y="2858926"/>
                  <a:ext cx="702146" cy="166723"/>
                </a:xfrm>
                <a:custGeom>
                  <a:rect b="b" l="l" r="r" t="t"/>
                  <a:pathLst>
                    <a:path extrusionOk="0" h="3614" w="16389">
                      <a:moveTo>
                        <a:pt x="1" y="0"/>
                      </a:moveTo>
                      <a:lnTo>
                        <a:pt x="1" y="580"/>
                      </a:lnTo>
                      <a:lnTo>
                        <a:pt x="16388" y="3614"/>
                      </a:lnTo>
                      <a:lnTo>
                        <a:pt x="16388" y="106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0" name="Google Shape;2980;p43"/>
              <p:cNvSpPr/>
              <p:nvPr/>
            </p:nvSpPr>
            <p:spPr>
              <a:xfrm flipH="1">
                <a:off x="2819026" y="3390025"/>
                <a:ext cx="152649"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43"/>
            <p:cNvGrpSpPr/>
            <p:nvPr/>
          </p:nvGrpSpPr>
          <p:grpSpPr>
            <a:xfrm>
              <a:off x="715054" y="2681237"/>
              <a:ext cx="1196923" cy="645039"/>
              <a:chOff x="7183950" y="745675"/>
              <a:chExt cx="836775" cy="450950"/>
            </a:xfrm>
          </p:grpSpPr>
          <p:sp>
            <p:nvSpPr>
              <p:cNvPr id="2982" name="Google Shape;2982;p43"/>
              <p:cNvSpPr/>
              <p:nvPr/>
            </p:nvSpPr>
            <p:spPr>
              <a:xfrm>
                <a:off x="7644950" y="745675"/>
                <a:ext cx="285975" cy="450950"/>
              </a:xfrm>
              <a:custGeom>
                <a:rect b="b" l="l" r="r" t="t"/>
                <a:pathLst>
                  <a:path extrusionOk="0" h="18038" w="11439">
                    <a:moveTo>
                      <a:pt x="3813" y="1"/>
                    </a:moveTo>
                    <a:lnTo>
                      <a:pt x="0" y="807"/>
                    </a:lnTo>
                    <a:lnTo>
                      <a:pt x="3630" y="18038"/>
                    </a:lnTo>
                    <a:lnTo>
                      <a:pt x="11218" y="18038"/>
                    </a:lnTo>
                    <a:lnTo>
                      <a:pt x="114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3"/>
              <p:cNvSpPr/>
              <p:nvPr/>
            </p:nvSpPr>
            <p:spPr>
              <a:xfrm>
                <a:off x="7578950" y="756675"/>
                <a:ext cx="183325" cy="439950"/>
              </a:xfrm>
              <a:custGeom>
                <a:rect b="b" l="l" r="r" t="t"/>
                <a:pathLst>
                  <a:path extrusionOk="0" h="17598" w="7333">
                    <a:moveTo>
                      <a:pt x="37" y="1"/>
                    </a:moveTo>
                    <a:lnTo>
                      <a:pt x="1" y="17598"/>
                    </a:lnTo>
                    <a:lnTo>
                      <a:pt x="6380" y="17598"/>
                    </a:lnTo>
                    <a:lnTo>
                      <a:pt x="73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3"/>
              <p:cNvSpPr/>
              <p:nvPr/>
            </p:nvSpPr>
            <p:spPr>
              <a:xfrm>
                <a:off x="7264600" y="756675"/>
                <a:ext cx="183325" cy="439950"/>
              </a:xfrm>
              <a:custGeom>
                <a:rect b="b" l="l" r="r" t="t"/>
                <a:pathLst>
                  <a:path extrusionOk="0" h="17598" w="7333">
                    <a:moveTo>
                      <a:pt x="0" y="1"/>
                    </a:moveTo>
                    <a:lnTo>
                      <a:pt x="0" y="17598"/>
                    </a:lnTo>
                    <a:lnTo>
                      <a:pt x="6379" y="17598"/>
                    </a:lnTo>
                    <a:lnTo>
                      <a:pt x="73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3"/>
              <p:cNvSpPr/>
              <p:nvPr/>
            </p:nvSpPr>
            <p:spPr>
              <a:xfrm>
                <a:off x="7183950" y="820825"/>
                <a:ext cx="193400" cy="375800"/>
              </a:xfrm>
              <a:custGeom>
                <a:rect b="b" l="l" r="r" t="t"/>
                <a:pathLst>
                  <a:path extrusionOk="0" h="15032" w="7736">
                    <a:moveTo>
                      <a:pt x="0" y="1"/>
                    </a:moveTo>
                    <a:lnTo>
                      <a:pt x="0" y="15032"/>
                    </a:lnTo>
                    <a:lnTo>
                      <a:pt x="7296" y="15032"/>
                    </a:lnTo>
                    <a:lnTo>
                      <a:pt x="7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3"/>
              <p:cNvSpPr/>
              <p:nvPr/>
            </p:nvSpPr>
            <p:spPr>
              <a:xfrm>
                <a:off x="7366325" y="820825"/>
                <a:ext cx="57775" cy="375800"/>
              </a:xfrm>
              <a:custGeom>
                <a:rect b="b" l="l" r="r" t="t"/>
                <a:pathLst>
                  <a:path extrusionOk="0" h="15032" w="2311">
                    <a:moveTo>
                      <a:pt x="1" y="1"/>
                    </a:moveTo>
                    <a:lnTo>
                      <a:pt x="1" y="15032"/>
                    </a:lnTo>
                    <a:lnTo>
                      <a:pt x="2310" y="15032"/>
                    </a:lnTo>
                    <a:lnTo>
                      <a:pt x="23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3"/>
              <p:cNvSpPr/>
              <p:nvPr/>
            </p:nvSpPr>
            <p:spPr>
              <a:xfrm>
                <a:off x="7366325" y="956475"/>
                <a:ext cx="57775" cy="200750"/>
              </a:xfrm>
              <a:custGeom>
                <a:rect b="b" l="l" r="r" t="t"/>
                <a:pathLst>
                  <a:path extrusionOk="0" h="8030" w="2311">
                    <a:moveTo>
                      <a:pt x="1" y="1"/>
                    </a:moveTo>
                    <a:lnTo>
                      <a:pt x="1" y="8029"/>
                    </a:lnTo>
                    <a:lnTo>
                      <a:pt x="2310" y="8029"/>
                    </a:lnTo>
                    <a:lnTo>
                      <a:pt x="2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3"/>
              <p:cNvSpPr/>
              <p:nvPr/>
            </p:nvSpPr>
            <p:spPr>
              <a:xfrm>
                <a:off x="7424075" y="756675"/>
                <a:ext cx="88925" cy="43995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3"/>
              <p:cNvSpPr/>
              <p:nvPr/>
            </p:nvSpPr>
            <p:spPr>
              <a:xfrm>
                <a:off x="7424075" y="795175"/>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3"/>
              <p:cNvSpPr/>
              <p:nvPr/>
            </p:nvSpPr>
            <p:spPr>
              <a:xfrm>
                <a:off x="7424075" y="1132450"/>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3"/>
              <p:cNvSpPr/>
              <p:nvPr/>
            </p:nvSpPr>
            <p:spPr>
              <a:xfrm>
                <a:off x="7446975" y="876750"/>
                <a:ext cx="43100" cy="200725"/>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3"/>
              <p:cNvSpPr/>
              <p:nvPr/>
            </p:nvSpPr>
            <p:spPr>
              <a:xfrm>
                <a:off x="7608275" y="804350"/>
                <a:ext cx="62350" cy="392275"/>
              </a:xfrm>
              <a:custGeom>
                <a:rect b="b" l="l" r="r" t="t"/>
                <a:pathLst>
                  <a:path extrusionOk="0" h="15691" w="2494">
                    <a:moveTo>
                      <a:pt x="1" y="0"/>
                    </a:moveTo>
                    <a:lnTo>
                      <a:pt x="1" y="15691"/>
                    </a:lnTo>
                    <a:lnTo>
                      <a:pt x="2494" y="15691"/>
                    </a:lnTo>
                    <a:lnTo>
                      <a:pt x="24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3"/>
              <p:cNvSpPr/>
              <p:nvPr/>
            </p:nvSpPr>
            <p:spPr>
              <a:xfrm>
                <a:off x="7608275" y="909750"/>
                <a:ext cx="62350" cy="176900"/>
              </a:xfrm>
              <a:custGeom>
                <a:rect b="b" l="l" r="r" t="t"/>
                <a:pathLst>
                  <a:path extrusionOk="0" h="7076" w="2494">
                    <a:moveTo>
                      <a:pt x="1" y="0"/>
                    </a:moveTo>
                    <a:lnTo>
                      <a:pt x="1" y="7075"/>
                    </a:lnTo>
                    <a:lnTo>
                      <a:pt x="2494" y="7075"/>
                    </a:lnTo>
                    <a:lnTo>
                      <a:pt x="24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3"/>
              <p:cNvSpPr/>
              <p:nvPr/>
            </p:nvSpPr>
            <p:spPr>
              <a:xfrm>
                <a:off x="7512975" y="783250"/>
                <a:ext cx="98075" cy="413375"/>
              </a:xfrm>
              <a:custGeom>
                <a:rect b="b" l="l" r="r" t="t"/>
                <a:pathLst>
                  <a:path extrusionOk="0" h="16535" w="3923">
                    <a:moveTo>
                      <a:pt x="0" y="1"/>
                    </a:moveTo>
                    <a:lnTo>
                      <a:pt x="0" y="16535"/>
                    </a:lnTo>
                    <a:lnTo>
                      <a:pt x="3923" y="16535"/>
                    </a:lnTo>
                    <a:lnTo>
                      <a:pt x="39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3"/>
              <p:cNvSpPr/>
              <p:nvPr/>
            </p:nvSpPr>
            <p:spPr>
              <a:xfrm>
                <a:off x="7512975" y="837325"/>
                <a:ext cx="98075" cy="25700"/>
              </a:xfrm>
              <a:custGeom>
                <a:rect b="b" l="l" r="r" t="t"/>
                <a:pathLst>
                  <a:path extrusionOk="0" h="1028" w="3923">
                    <a:moveTo>
                      <a:pt x="0" y="1"/>
                    </a:moveTo>
                    <a:lnTo>
                      <a:pt x="0" y="1027"/>
                    </a:lnTo>
                    <a:lnTo>
                      <a:pt x="3923" y="1027"/>
                    </a:lnTo>
                    <a:lnTo>
                      <a:pt x="3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3"/>
              <p:cNvSpPr/>
              <p:nvPr/>
            </p:nvSpPr>
            <p:spPr>
              <a:xfrm>
                <a:off x="7737500" y="756675"/>
                <a:ext cx="98100" cy="439950"/>
              </a:xfrm>
              <a:custGeom>
                <a:rect b="b" l="l" r="r" t="t"/>
                <a:pathLst>
                  <a:path extrusionOk="0" h="17598" w="3924">
                    <a:moveTo>
                      <a:pt x="1" y="1"/>
                    </a:moveTo>
                    <a:lnTo>
                      <a:pt x="1" y="17598"/>
                    </a:lnTo>
                    <a:lnTo>
                      <a:pt x="3924" y="17598"/>
                    </a:lnTo>
                    <a:lnTo>
                      <a:pt x="3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3"/>
              <p:cNvSpPr/>
              <p:nvPr/>
            </p:nvSpPr>
            <p:spPr>
              <a:xfrm>
                <a:off x="7738425" y="795175"/>
                <a:ext cx="97175" cy="25675"/>
              </a:xfrm>
              <a:custGeom>
                <a:rect b="b" l="l" r="r" t="t"/>
                <a:pathLst>
                  <a:path extrusionOk="0" h="1027" w="3887">
                    <a:moveTo>
                      <a:pt x="1" y="0"/>
                    </a:moveTo>
                    <a:lnTo>
                      <a:pt x="1" y="1027"/>
                    </a:lnTo>
                    <a:lnTo>
                      <a:pt x="3887" y="1027"/>
                    </a:lnTo>
                    <a:lnTo>
                      <a:pt x="38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3"/>
              <p:cNvSpPr/>
              <p:nvPr/>
            </p:nvSpPr>
            <p:spPr>
              <a:xfrm>
                <a:off x="7737500" y="1132450"/>
                <a:ext cx="98100" cy="25675"/>
              </a:xfrm>
              <a:custGeom>
                <a:rect b="b" l="l" r="r" t="t"/>
                <a:pathLst>
                  <a:path extrusionOk="0" h="1027" w="3924">
                    <a:moveTo>
                      <a:pt x="1" y="0"/>
                    </a:moveTo>
                    <a:lnTo>
                      <a:pt x="1" y="1027"/>
                    </a:lnTo>
                    <a:lnTo>
                      <a:pt x="3924" y="1027"/>
                    </a:lnTo>
                    <a:lnTo>
                      <a:pt x="3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3"/>
              <p:cNvSpPr/>
              <p:nvPr/>
            </p:nvSpPr>
            <p:spPr>
              <a:xfrm>
                <a:off x="7761350" y="876750"/>
                <a:ext cx="51350" cy="200725"/>
              </a:xfrm>
              <a:custGeom>
                <a:rect b="b" l="l" r="r" t="t"/>
                <a:pathLst>
                  <a:path extrusionOk="0" h="8029" w="2054">
                    <a:moveTo>
                      <a:pt x="0" y="0"/>
                    </a:moveTo>
                    <a:lnTo>
                      <a:pt x="0" y="8029"/>
                    </a:lnTo>
                    <a:lnTo>
                      <a:pt x="2053" y="8029"/>
                    </a:lnTo>
                    <a:lnTo>
                      <a:pt x="2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3"/>
              <p:cNvSpPr/>
              <p:nvPr/>
            </p:nvSpPr>
            <p:spPr>
              <a:xfrm>
                <a:off x="7835575" y="745675"/>
                <a:ext cx="185150" cy="450950"/>
              </a:xfrm>
              <a:custGeom>
                <a:rect b="b" l="l" r="r" t="t"/>
                <a:pathLst>
                  <a:path extrusionOk="0" h="18038" w="7406">
                    <a:moveTo>
                      <a:pt x="3813" y="1"/>
                    </a:moveTo>
                    <a:lnTo>
                      <a:pt x="1" y="807"/>
                    </a:lnTo>
                    <a:lnTo>
                      <a:pt x="3593" y="18038"/>
                    </a:lnTo>
                    <a:lnTo>
                      <a:pt x="7406" y="17231"/>
                    </a:lnTo>
                    <a:lnTo>
                      <a:pt x="3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3"/>
              <p:cNvSpPr/>
              <p:nvPr/>
            </p:nvSpPr>
            <p:spPr>
              <a:xfrm>
                <a:off x="7843825" y="784175"/>
                <a:ext cx="100850" cy="44925"/>
              </a:xfrm>
              <a:custGeom>
                <a:rect b="b" l="l" r="r" t="t"/>
                <a:pathLst>
                  <a:path extrusionOk="0" h="1797" w="4034">
                    <a:moveTo>
                      <a:pt x="3813" y="1"/>
                    </a:moveTo>
                    <a:lnTo>
                      <a:pt x="1" y="770"/>
                    </a:lnTo>
                    <a:lnTo>
                      <a:pt x="184" y="1797"/>
                    </a:lnTo>
                    <a:lnTo>
                      <a:pt x="4033" y="990"/>
                    </a:lnTo>
                    <a:lnTo>
                      <a:pt x="3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3"/>
              <p:cNvSpPr/>
              <p:nvPr/>
            </p:nvSpPr>
            <p:spPr>
              <a:xfrm>
                <a:off x="7912575" y="1114125"/>
                <a:ext cx="100825" cy="44925"/>
              </a:xfrm>
              <a:custGeom>
                <a:rect b="b" l="l" r="r" t="t"/>
                <a:pathLst>
                  <a:path extrusionOk="0" h="1797" w="4033">
                    <a:moveTo>
                      <a:pt x="3813" y="0"/>
                    </a:moveTo>
                    <a:lnTo>
                      <a:pt x="0" y="807"/>
                    </a:lnTo>
                    <a:lnTo>
                      <a:pt x="220" y="1797"/>
                    </a:lnTo>
                    <a:lnTo>
                      <a:pt x="4033" y="990"/>
                    </a:lnTo>
                    <a:lnTo>
                      <a:pt x="38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3"/>
              <p:cNvSpPr/>
              <p:nvPr/>
            </p:nvSpPr>
            <p:spPr>
              <a:xfrm>
                <a:off x="7882325" y="868500"/>
                <a:ext cx="91675" cy="207150"/>
              </a:xfrm>
              <a:custGeom>
                <a:rect b="b" l="l" r="r" t="t"/>
                <a:pathLst>
                  <a:path extrusionOk="0" h="8286" w="3667">
                    <a:moveTo>
                      <a:pt x="2017" y="0"/>
                    </a:moveTo>
                    <a:lnTo>
                      <a:pt x="0" y="404"/>
                    </a:lnTo>
                    <a:lnTo>
                      <a:pt x="1650" y="8286"/>
                    </a:lnTo>
                    <a:lnTo>
                      <a:pt x="3666" y="7846"/>
                    </a:lnTo>
                    <a:lnTo>
                      <a:pt x="20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3"/>
              <p:cNvSpPr/>
              <p:nvPr/>
            </p:nvSpPr>
            <p:spPr>
              <a:xfrm>
                <a:off x="7678863" y="882250"/>
                <a:ext cx="67850" cy="314375"/>
              </a:xfrm>
              <a:custGeom>
                <a:rect b="b" l="l" r="r" t="t"/>
                <a:pathLst>
                  <a:path extrusionOk="0" h="12575" w="2714">
                    <a:moveTo>
                      <a:pt x="1" y="0"/>
                    </a:moveTo>
                    <a:lnTo>
                      <a:pt x="1" y="12575"/>
                    </a:lnTo>
                    <a:lnTo>
                      <a:pt x="2714" y="12575"/>
                    </a:lnTo>
                    <a:lnTo>
                      <a:pt x="27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p:cSld name="CUSTOM_3_1_1_1_1_1_1_1">
    <p:spTree>
      <p:nvGrpSpPr>
        <p:cNvPr id="3005" name="Shape 3005"/>
        <p:cNvGrpSpPr/>
        <p:nvPr/>
      </p:nvGrpSpPr>
      <p:grpSpPr>
        <a:xfrm>
          <a:off x="0" y="0"/>
          <a:ext cx="0" cy="0"/>
          <a:chOff x="0" y="0"/>
          <a:chExt cx="0" cy="0"/>
        </a:xfrm>
      </p:grpSpPr>
      <p:sp>
        <p:nvSpPr>
          <p:cNvPr id="3006" name="Google Shape;3006;p44"/>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4"/>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008" name="Google Shape;3008;p44"/>
          <p:cNvGrpSpPr/>
          <p:nvPr/>
        </p:nvGrpSpPr>
        <p:grpSpPr>
          <a:xfrm>
            <a:off x="2936544" y="-329546"/>
            <a:ext cx="2934233" cy="708308"/>
            <a:chOff x="2375925" y="3297600"/>
            <a:chExt cx="735950" cy="177650"/>
          </a:xfrm>
        </p:grpSpPr>
        <p:sp>
          <p:nvSpPr>
            <p:cNvPr id="3009" name="Google Shape;3009;p44"/>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4"/>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4"/>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4"/>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4"/>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4"/>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5" name="Google Shape;3015;p44"/>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4"/>
          <p:cNvSpPr txBox="1"/>
          <p:nvPr>
            <p:ph type="title"/>
          </p:nvPr>
        </p:nvSpPr>
        <p:spPr>
          <a:xfrm>
            <a:off x="2982045" y="2071136"/>
            <a:ext cx="2843400" cy="46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17" name="Google Shape;3017;p44"/>
          <p:cNvSpPr txBox="1"/>
          <p:nvPr>
            <p:ph hasCustomPrompt="1" idx="2" type="title"/>
          </p:nvPr>
        </p:nvSpPr>
        <p:spPr>
          <a:xfrm>
            <a:off x="2982045" y="1137500"/>
            <a:ext cx="28434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18" name="Google Shape;3018;p44"/>
          <p:cNvSpPr txBox="1"/>
          <p:nvPr>
            <p:ph idx="1" type="subTitle"/>
          </p:nvPr>
        </p:nvSpPr>
        <p:spPr>
          <a:xfrm>
            <a:off x="2982045" y="3341125"/>
            <a:ext cx="28434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019" name="Google Shape;3019;p44"/>
          <p:cNvGrpSpPr/>
          <p:nvPr/>
        </p:nvGrpSpPr>
        <p:grpSpPr>
          <a:xfrm flipH="1">
            <a:off x="-1623439" y="1061190"/>
            <a:ext cx="3439390" cy="3644934"/>
            <a:chOff x="7079785" y="908822"/>
            <a:chExt cx="3491058" cy="3699690"/>
          </a:xfrm>
        </p:grpSpPr>
        <p:sp>
          <p:nvSpPr>
            <p:cNvPr id="3020" name="Google Shape;3020;p44"/>
            <p:cNvSpPr/>
            <p:nvPr/>
          </p:nvSpPr>
          <p:spPr>
            <a:xfrm>
              <a:off x="7079785" y="4349880"/>
              <a:ext cx="3491058" cy="258632"/>
            </a:xfrm>
            <a:custGeom>
              <a:rect b="b" l="l" r="r" t="t"/>
              <a:pathLst>
                <a:path extrusionOk="0" h="2933" w="37132">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4"/>
            <p:cNvSpPr/>
            <p:nvPr/>
          </p:nvSpPr>
          <p:spPr>
            <a:xfrm flipH="1">
              <a:off x="7451909" y="908822"/>
              <a:ext cx="1478916" cy="3430361"/>
            </a:xfrm>
            <a:custGeom>
              <a:rect b="b" l="l" r="r" t="t"/>
              <a:pathLst>
                <a:path extrusionOk="0" h="123217" w="53122">
                  <a:moveTo>
                    <a:pt x="6049" y="1"/>
                  </a:moveTo>
                  <a:cubicBezTo>
                    <a:pt x="2713" y="1"/>
                    <a:pt x="1" y="2677"/>
                    <a:pt x="1" y="6013"/>
                  </a:cubicBezTo>
                  <a:lnTo>
                    <a:pt x="1" y="117204"/>
                  </a:lnTo>
                  <a:cubicBezTo>
                    <a:pt x="1" y="120540"/>
                    <a:pt x="2713" y="123216"/>
                    <a:pt x="6049" y="123216"/>
                  </a:cubicBezTo>
                  <a:lnTo>
                    <a:pt x="47109" y="123216"/>
                  </a:lnTo>
                  <a:cubicBezTo>
                    <a:pt x="50445" y="123216"/>
                    <a:pt x="53121" y="120540"/>
                    <a:pt x="53121" y="117204"/>
                  </a:cubicBezTo>
                  <a:lnTo>
                    <a:pt x="53121" y="6013"/>
                  </a:lnTo>
                  <a:cubicBezTo>
                    <a:pt x="53121" y="2677"/>
                    <a:pt x="50445" y="1"/>
                    <a:pt x="47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4"/>
            <p:cNvSpPr/>
            <p:nvPr/>
          </p:nvSpPr>
          <p:spPr>
            <a:xfrm flipH="1">
              <a:off x="7162067" y="908822"/>
              <a:ext cx="1478889" cy="3430361"/>
            </a:xfrm>
            <a:custGeom>
              <a:rect b="b" l="l" r="r" t="t"/>
              <a:pathLst>
                <a:path extrusionOk="0" h="123217" w="53121">
                  <a:moveTo>
                    <a:pt x="6012" y="1"/>
                  </a:moveTo>
                  <a:cubicBezTo>
                    <a:pt x="2676" y="1"/>
                    <a:pt x="0" y="2677"/>
                    <a:pt x="0" y="6013"/>
                  </a:cubicBezTo>
                  <a:lnTo>
                    <a:pt x="0" y="117204"/>
                  </a:lnTo>
                  <a:cubicBezTo>
                    <a:pt x="0" y="120540"/>
                    <a:pt x="2676" y="123216"/>
                    <a:pt x="6012" y="123216"/>
                  </a:cubicBezTo>
                  <a:lnTo>
                    <a:pt x="47072" y="123216"/>
                  </a:lnTo>
                  <a:cubicBezTo>
                    <a:pt x="50408" y="123216"/>
                    <a:pt x="53121" y="120540"/>
                    <a:pt x="53121" y="117204"/>
                  </a:cubicBezTo>
                  <a:lnTo>
                    <a:pt x="53121" y="6013"/>
                  </a:lnTo>
                  <a:cubicBezTo>
                    <a:pt x="53121" y="2677"/>
                    <a:pt x="50408" y="1"/>
                    <a:pt x="47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4"/>
            <p:cNvSpPr/>
            <p:nvPr/>
          </p:nvSpPr>
          <p:spPr>
            <a:xfrm flipH="1">
              <a:off x="7213098" y="959852"/>
              <a:ext cx="1376827" cy="3328300"/>
            </a:xfrm>
            <a:custGeom>
              <a:rect b="b" l="l" r="r" t="t"/>
              <a:pathLst>
                <a:path extrusionOk="0" h="119551" w="49455">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rgbClr val="D6C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4"/>
            <p:cNvSpPr/>
            <p:nvPr/>
          </p:nvSpPr>
          <p:spPr>
            <a:xfrm flipH="1">
              <a:off x="7213098" y="959852"/>
              <a:ext cx="1376827" cy="3328300"/>
            </a:xfrm>
            <a:custGeom>
              <a:rect b="b" l="l" r="r" t="t"/>
              <a:pathLst>
                <a:path extrusionOk="0" h="119551" w="49455">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4"/>
            <p:cNvSpPr/>
            <p:nvPr/>
          </p:nvSpPr>
          <p:spPr>
            <a:xfrm flipH="1">
              <a:off x="7213098" y="959852"/>
              <a:ext cx="406241" cy="3328300"/>
            </a:xfrm>
            <a:custGeom>
              <a:rect b="b" l="l" r="r" t="t"/>
              <a:pathLst>
                <a:path extrusionOk="0" h="119551" w="14592">
                  <a:moveTo>
                    <a:pt x="1" y="1"/>
                  </a:moveTo>
                  <a:cubicBezTo>
                    <a:pt x="2310" y="1"/>
                    <a:pt x="4180" y="1871"/>
                    <a:pt x="4180" y="4180"/>
                  </a:cubicBezTo>
                  <a:lnTo>
                    <a:pt x="4180" y="115371"/>
                  </a:lnTo>
                  <a:cubicBezTo>
                    <a:pt x="4180" y="117680"/>
                    <a:pt x="2310" y="119550"/>
                    <a:pt x="1" y="119550"/>
                  </a:cubicBezTo>
                  <a:lnTo>
                    <a:pt x="10376" y="119550"/>
                  </a:lnTo>
                  <a:cubicBezTo>
                    <a:pt x="12685" y="119550"/>
                    <a:pt x="14592" y="117680"/>
                    <a:pt x="14592" y="115371"/>
                  </a:cubicBezTo>
                  <a:lnTo>
                    <a:pt x="14592" y="4180"/>
                  </a:lnTo>
                  <a:cubicBezTo>
                    <a:pt x="14592" y="1871"/>
                    <a:pt x="12685" y="1"/>
                    <a:pt x="10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4"/>
            <p:cNvSpPr/>
            <p:nvPr/>
          </p:nvSpPr>
          <p:spPr>
            <a:xfrm flipH="1">
              <a:off x="7246784" y="1525283"/>
              <a:ext cx="1343141" cy="37807"/>
            </a:xfrm>
            <a:custGeom>
              <a:rect b="b" l="l" r="r" t="t"/>
              <a:pathLst>
                <a:path extrusionOk="0" h="1358" w="48245">
                  <a:moveTo>
                    <a:pt x="0" y="1"/>
                  </a:moveTo>
                  <a:lnTo>
                    <a:pt x="0" y="1357"/>
                  </a:lnTo>
                  <a:lnTo>
                    <a:pt x="48245" y="1357"/>
                  </a:lnTo>
                  <a:lnTo>
                    <a:pt x="48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4"/>
            <p:cNvSpPr/>
            <p:nvPr/>
          </p:nvSpPr>
          <p:spPr>
            <a:xfrm flipH="1">
              <a:off x="7246784" y="1563062"/>
              <a:ext cx="256184" cy="153120"/>
            </a:xfrm>
            <a:custGeom>
              <a:rect b="b" l="l" r="r" t="t"/>
              <a:pathLst>
                <a:path extrusionOk="0" h="5500" w="9202">
                  <a:moveTo>
                    <a:pt x="0" y="0"/>
                  </a:moveTo>
                  <a:lnTo>
                    <a:pt x="0" y="5499"/>
                  </a:lnTo>
                  <a:lnTo>
                    <a:pt x="92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4"/>
            <p:cNvSpPr/>
            <p:nvPr/>
          </p:nvSpPr>
          <p:spPr>
            <a:xfrm flipH="1">
              <a:off x="7502940" y="1563062"/>
              <a:ext cx="1086985" cy="153120"/>
            </a:xfrm>
            <a:custGeom>
              <a:rect b="b" l="l" r="r" t="t"/>
              <a:pathLst>
                <a:path extrusionOk="0" h="5500" w="39044">
                  <a:moveTo>
                    <a:pt x="0" y="0"/>
                  </a:moveTo>
                  <a:lnTo>
                    <a:pt x="0" y="5499"/>
                  </a:lnTo>
                  <a:lnTo>
                    <a:pt x="39043" y="5499"/>
                  </a:lnTo>
                  <a:lnTo>
                    <a:pt x="390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4"/>
            <p:cNvSpPr/>
            <p:nvPr/>
          </p:nvSpPr>
          <p:spPr>
            <a:xfrm flipH="1">
              <a:off x="7246784" y="2936799"/>
              <a:ext cx="1343141" cy="37807"/>
            </a:xfrm>
            <a:custGeom>
              <a:rect b="b" l="l" r="r" t="t"/>
              <a:pathLst>
                <a:path extrusionOk="0" h="1358" w="48245">
                  <a:moveTo>
                    <a:pt x="0" y="1"/>
                  </a:moveTo>
                  <a:lnTo>
                    <a:pt x="0" y="1357"/>
                  </a:lnTo>
                  <a:lnTo>
                    <a:pt x="48245" y="1357"/>
                  </a:lnTo>
                  <a:lnTo>
                    <a:pt x="48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4"/>
            <p:cNvSpPr/>
            <p:nvPr/>
          </p:nvSpPr>
          <p:spPr>
            <a:xfrm flipH="1">
              <a:off x="7246784" y="2975580"/>
              <a:ext cx="256184" cy="153120"/>
            </a:xfrm>
            <a:custGeom>
              <a:rect b="b" l="l" r="r" t="t"/>
              <a:pathLst>
                <a:path extrusionOk="0" h="5500" w="9202">
                  <a:moveTo>
                    <a:pt x="0" y="1"/>
                  </a:moveTo>
                  <a:lnTo>
                    <a:pt x="0" y="5500"/>
                  </a:lnTo>
                  <a:lnTo>
                    <a:pt x="9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4"/>
            <p:cNvSpPr/>
            <p:nvPr/>
          </p:nvSpPr>
          <p:spPr>
            <a:xfrm flipH="1">
              <a:off x="7502940" y="2974578"/>
              <a:ext cx="1086985" cy="153120"/>
            </a:xfrm>
            <a:custGeom>
              <a:rect b="b" l="l" r="r" t="t"/>
              <a:pathLst>
                <a:path extrusionOk="0" h="5500" w="39044">
                  <a:moveTo>
                    <a:pt x="0" y="0"/>
                  </a:moveTo>
                  <a:lnTo>
                    <a:pt x="0" y="5499"/>
                  </a:lnTo>
                  <a:lnTo>
                    <a:pt x="39043" y="5499"/>
                  </a:lnTo>
                  <a:lnTo>
                    <a:pt x="390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4"/>
            <p:cNvSpPr/>
            <p:nvPr/>
          </p:nvSpPr>
          <p:spPr>
            <a:xfrm flipH="1">
              <a:off x="7246784" y="3457323"/>
              <a:ext cx="1343141" cy="830829"/>
            </a:xfrm>
            <a:custGeom>
              <a:rect b="b" l="l" r="r" t="t"/>
              <a:pathLst>
                <a:path extrusionOk="0" h="29843" w="48245">
                  <a:moveTo>
                    <a:pt x="0" y="1"/>
                  </a:moveTo>
                  <a:lnTo>
                    <a:pt x="0" y="25736"/>
                  </a:lnTo>
                  <a:cubicBezTo>
                    <a:pt x="0" y="28009"/>
                    <a:pt x="1833" y="29842"/>
                    <a:pt x="4106" y="29842"/>
                  </a:cubicBezTo>
                  <a:lnTo>
                    <a:pt x="44139" y="29842"/>
                  </a:lnTo>
                  <a:cubicBezTo>
                    <a:pt x="46412" y="29842"/>
                    <a:pt x="48245" y="28009"/>
                    <a:pt x="48245" y="25736"/>
                  </a:cubicBezTo>
                  <a:lnTo>
                    <a:pt x="48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4"/>
            <p:cNvSpPr/>
            <p:nvPr/>
          </p:nvSpPr>
          <p:spPr>
            <a:xfrm flipH="1">
              <a:off x="7246784" y="3457323"/>
              <a:ext cx="1343141" cy="38809"/>
            </a:xfrm>
            <a:custGeom>
              <a:rect b="b" l="l" r="r" t="t"/>
              <a:pathLst>
                <a:path extrusionOk="0" h="1394" w="48245">
                  <a:moveTo>
                    <a:pt x="0" y="1"/>
                  </a:moveTo>
                  <a:lnTo>
                    <a:pt x="0" y="1394"/>
                  </a:lnTo>
                  <a:lnTo>
                    <a:pt x="48245" y="1394"/>
                  </a:lnTo>
                  <a:lnTo>
                    <a:pt x="482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4"/>
            <p:cNvSpPr/>
            <p:nvPr/>
          </p:nvSpPr>
          <p:spPr>
            <a:xfrm flipH="1">
              <a:off x="7246784" y="3496104"/>
              <a:ext cx="1343141" cy="17372"/>
            </a:xfrm>
            <a:custGeom>
              <a:rect b="b" l="l" r="r" t="t"/>
              <a:pathLst>
                <a:path extrusionOk="0" h="624" w="48245">
                  <a:moveTo>
                    <a:pt x="0" y="1"/>
                  </a:moveTo>
                  <a:lnTo>
                    <a:pt x="0" y="624"/>
                  </a:lnTo>
                  <a:lnTo>
                    <a:pt x="48245" y="624"/>
                  </a:lnTo>
                  <a:lnTo>
                    <a:pt x="482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4"/>
            <p:cNvSpPr/>
            <p:nvPr/>
          </p:nvSpPr>
          <p:spPr>
            <a:xfrm flipH="1">
              <a:off x="7918341" y="3496132"/>
              <a:ext cx="1141" cy="785938"/>
            </a:xfrm>
            <a:custGeom>
              <a:rect b="b" l="l" r="r" t="t"/>
              <a:pathLst>
                <a:path extrusionOk="0" fill="none" h="27937" w="1">
                  <a:moveTo>
                    <a:pt x="0" y="27936"/>
                  </a:moveTo>
                  <a:lnTo>
                    <a:pt x="0" y="1"/>
                  </a:lnTo>
                </a:path>
              </a:pathLst>
            </a:custGeom>
            <a:noFill/>
            <a:ln cap="flat" cmpd="sng" w="11925">
              <a:solidFill>
                <a:schemeClr val="accent5"/>
              </a:solidFill>
              <a:prstDash val="solid"/>
              <a:miter lim="366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4"/>
            <p:cNvSpPr/>
            <p:nvPr/>
          </p:nvSpPr>
          <p:spPr>
            <a:xfrm flipH="1">
              <a:off x="7855060" y="3768602"/>
              <a:ext cx="25557" cy="233772"/>
            </a:xfrm>
            <a:custGeom>
              <a:rect b="b" l="l" r="r" t="t"/>
              <a:pathLst>
                <a:path extrusionOk="0" h="8397" w="918">
                  <a:moveTo>
                    <a:pt x="441" y="1"/>
                  </a:moveTo>
                  <a:cubicBezTo>
                    <a:pt x="184" y="1"/>
                    <a:pt x="1" y="221"/>
                    <a:pt x="1" y="478"/>
                  </a:cubicBezTo>
                  <a:lnTo>
                    <a:pt x="1" y="7956"/>
                  </a:lnTo>
                  <a:cubicBezTo>
                    <a:pt x="1" y="8213"/>
                    <a:pt x="184" y="8396"/>
                    <a:pt x="441" y="8396"/>
                  </a:cubicBezTo>
                  <a:cubicBezTo>
                    <a:pt x="697" y="8396"/>
                    <a:pt x="917" y="8213"/>
                    <a:pt x="917" y="7956"/>
                  </a:cubicBezTo>
                  <a:lnTo>
                    <a:pt x="917" y="478"/>
                  </a:lnTo>
                  <a:cubicBezTo>
                    <a:pt x="917" y="221"/>
                    <a:pt x="697" y="1"/>
                    <a:pt x="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4"/>
            <p:cNvSpPr/>
            <p:nvPr/>
          </p:nvSpPr>
          <p:spPr>
            <a:xfrm flipH="1">
              <a:off x="7981621" y="3768602"/>
              <a:ext cx="25529" cy="233772"/>
            </a:xfrm>
            <a:custGeom>
              <a:rect b="b" l="l" r="r" t="t"/>
              <a:pathLst>
                <a:path extrusionOk="0" h="8397" w="917">
                  <a:moveTo>
                    <a:pt x="477" y="1"/>
                  </a:moveTo>
                  <a:cubicBezTo>
                    <a:pt x="220" y="1"/>
                    <a:pt x="0" y="221"/>
                    <a:pt x="0" y="478"/>
                  </a:cubicBezTo>
                  <a:lnTo>
                    <a:pt x="0" y="7956"/>
                  </a:lnTo>
                  <a:cubicBezTo>
                    <a:pt x="0" y="8213"/>
                    <a:pt x="220" y="8396"/>
                    <a:pt x="477" y="8396"/>
                  </a:cubicBezTo>
                  <a:cubicBezTo>
                    <a:pt x="733" y="8396"/>
                    <a:pt x="917" y="8213"/>
                    <a:pt x="917" y="7956"/>
                  </a:cubicBezTo>
                  <a:lnTo>
                    <a:pt x="917" y="478"/>
                  </a:lnTo>
                  <a:cubicBezTo>
                    <a:pt x="917" y="221"/>
                    <a:pt x="733" y="1"/>
                    <a:pt x="4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4"/>
            <p:cNvSpPr/>
            <p:nvPr/>
          </p:nvSpPr>
          <p:spPr>
            <a:xfrm flipH="1">
              <a:off x="7842811" y="3756380"/>
              <a:ext cx="25557" cy="233745"/>
            </a:xfrm>
            <a:custGeom>
              <a:rect b="b" l="l" r="r" t="t"/>
              <a:pathLst>
                <a:path extrusionOk="0" h="8396" w="918">
                  <a:moveTo>
                    <a:pt x="477" y="0"/>
                  </a:moveTo>
                  <a:cubicBezTo>
                    <a:pt x="221" y="0"/>
                    <a:pt x="1" y="183"/>
                    <a:pt x="1" y="440"/>
                  </a:cubicBezTo>
                  <a:lnTo>
                    <a:pt x="1" y="7919"/>
                  </a:lnTo>
                  <a:cubicBezTo>
                    <a:pt x="1" y="8175"/>
                    <a:pt x="221" y="8395"/>
                    <a:pt x="477" y="8395"/>
                  </a:cubicBezTo>
                  <a:cubicBezTo>
                    <a:pt x="697" y="8395"/>
                    <a:pt x="917" y="8175"/>
                    <a:pt x="917" y="7919"/>
                  </a:cubicBezTo>
                  <a:lnTo>
                    <a:pt x="917" y="440"/>
                  </a:lnTo>
                  <a:cubicBezTo>
                    <a:pt x="917" y="183"/>
                    <a:pt x="697" y="0"/>
                    <a:pt x="4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4"/>
            <p:cNvSpPr/>
            <p:nvPr/>
          </p:nvSpPr>
          <p:spPr>
            <a:xfrm flipH="1">
              <a:off x="7968341" y="3756380"/>
              <a:ext cx="25557" cy="233745"/>
            </a:xfrm>
            <a:custGeom>
              <a:rect b="b" l="l" r="r" t="t"/>
              <a:pathLst>
                <a:path extrusionOk="0" h="8396" w="918">
                  <a:moveTo>
                    <a:pt x="441" y="0"/>
                  </a:moveTo>
                  <a:cubicBezTo>
                    <a:pt x="184" y="0"/>
                    <a:pt x="1" y="183"/>
                    <a:pt x="1" y="440"/>
                  </a:cubicBezTo>
                  <a:lnTo>
                    <a:pt x="1" y="7919"/>
                  </a:lnTo>
                  <a:cubicBezTo>
                    <a:pt x="1" y="8175"/>
                    <a:pt x="184" y="8395"/>
                    <a:pt x="441" y="8395"/>
                  </a:cubicBezTo>
                  <a:cubicBezTo>
                    <a:pt x="697" y="8395"/>
                    <a:pt x="917" y="8175"/>
                    <a:pt x="917" y="7919"/>
                  </a:cubicBezTo>
                  <a:lnTo>
                    <a:pt x="917" y="440"/>
                  </a:lnTo>
                  <a:cubicBezTo>
                    <a:pt x="917" y="183"/>
                    <a:pt x="697" y="0"/>
                    <a:pt x="4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4"/>
            <p:cNvSpPr/>
            <p:nvPr/>
          </p:nvSpPr>
          <p:spPr>
            <a:xfrm flipH="1">
              <a:off x="7312097" y="4339155"/>
              <a:ext cx="169434" cy="139840"/>
            </a:xfrm>
            <a:custGeom>
              <a:rect b="b" l="l" r="r" t="t"/>
              <a:pathLst>
                <a:path extrusionOk="0" h="5023" w="6086">
                  <a:moveTo>
                    <a:pt x="0" y="0"/>
                  </a:moveTo>
                  <a:lnTo>
                    <a:pt x="3079" y="5022"/>
                  </a:lnTo>
                  <a:lnTo>
                    <a:pt x="6086" y="5022"/>
                  </a:lnTo>
                  <a:lnTo>
                    <a:pt x="4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4"/>
            <p:cNvSpPr/>
            <p:nvPr/>
          </p:nvSpPr>
          <p:spPr>
            <a:xfrm flipH="1">
              <a:off x="7600937" y="4339155"/>
              <a:ext cx="169434" cy="139840"/>
            </a:xfrm>
            <a:custGeom>
              <a:rect b="b" l="l" r="r" t="t"/>
              <a:pathLst>
                <a:path extrusionOk="0" h="5023" w="6086">
                  <a:moveTo>
                    <a:pt x="0" y="0"/>
                  </a:moveTo>
                  <a:lnTo>
                    <a:pt x="3043" y="5022"/>
                  </a:lnTo>
                  <a:lnTo>
                    <a:pt x="6086" y="5022"/>
                  </a:lnTo>
                  <a:lnTo>
                    <a:pt x="44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4"/>
            <p:cNvSpPr/>
            <p:nvPr/>
          </p:nvSpPr>
          <p:spPr>
            <a:xfrm flipH="1">
              <a:off x="7340661" y="4339155"/>
              <a:ext cx="140870" cy="51059"/>
            </a:xfrm>
            <a:custGeom>
              <a:rect b="b" l="l" r="r" t="t"/>
              <a:pathLst>
                <a:path extrusionOk="0" h="1834" w="5060">
                  <a:moveTo>
                    <a:pt x="0" y="0"/>
                  </a:moveTo>
                  <a:lnTo>
                    <a:pt x="1100" y="1833"/>
                  </a:lnTo>
                  <a:lnTo>
                    <a:pt x="5059" y="1833"/>
                  </a:lnTo>
                  <a:lnTo>
                    <a:pt x="44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4"/>
            <p:cNvSpPr/>
            <p:nvPr/>
          </p:nvSpPr>
          <p:spPr>
            <a:xfrm flipH="1">
              <a:off x="8322522" y="4339155"/>
              <a:ext cx="169434" cy="139840"/>
            </a:xfrm>
            <a:custGeom>
              <a:rect b="b" l="l" r="r" t="t"/>
              <a:pathLst>
                <a:path extrusionOk="0" h="5023" w="6086">
                  <a:moveTo>
                    <a:pt x="1650" y="0"/>
                  </a:moveTo>
                  <a:lnTo>
                    <a:pt x="0" y="5022"/>
                  </a:lnTo>
                  <a:lnTo>
                    <a:pt x="3043" y="5022"/>
                  </a:lnTo>
                  <a:lnTo>
                    <a:pt x="6086" y="0"/>
                  </a:lnTo>
                  <a:close/>
                </a:path>
              </a:pathLst>
            </a:custGeom>
            <a:solidFill>
              <a:srgbClr val="EEC4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4"/>
            <p:cNvSpPr/>
            <p:nvPr/>
          </p:nvSpPr>
          <p:spPr>
            <a:xfrm flipH="1">
              <a:off x="8322522" y="4339155"/>
              <a:ext cx="140870" cy="51059"/>
            </a:xfrm>
            <a:custGeom>
              <a:rect b="b" l="l" r="r" t="t"/>
              <a:pathLst>
                <a:path extrusionOk="0" h="1834" w="5060">
                  <a:moveTo>
                    <a:pt x="624" y="0"/>
                  </a:moveTo>
                  <a:lnTo>
                    <a:pt x="1" y="1833"/>
                  </a:lnTo>
                  <a:lnTo>
                    <a:pt x="3960" y="1833"/>
                  </a:lnTo>
                  <a:lnTo>
                    <a:pt x="5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4"/>
            <p:cNvSpPr/>
            <p:nvPr/>
          </p:nvSpPr>
          <p:spPr>
            <a:xfrm flipH="1">
              <a:off x="8322522" y="4339155"/>
              <a:ext cx="169434" cy="139840"/>
            </a:xfrm>
            <a:custGeom>
              <a:rect b="b" l="l" r="r" t="t"/>
              <a:pathLst>
                <a:path extrusionOk="0" h="5023" w="6086">
                  <a:moveTo>
                    <a:pt x="1650" y="0"/>
                  </a:moveTo>
                  <a:lnTo>
                    <a:pt x="0" y="5022"/>
                  </a:lnTo>
                  <a:lnTo>
                    <a:pt x="3043" y="5022"/>
                  </a:lnTo>
                  <a:lnTo>
                    <a:pt x="60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4"/>
            <p:cNvSpPr/>
            <p:nvPr/>
          </p:nvSpPr>
          <p:spPr>
            <a:xfrm flipH="1">
              <a:off x="8322522" y="4339155"/>
              <a:ext cx="140870" cy="51059"/>
            </a:xfrm>
            <a:custGeom>
              <a:rect b="b" l="l" r="r" t="t"/>
              <a:pathLst>
                <a:path extrusionOk="0" h="1834" w="5060">
                  <a:moveTo>
                    <a:pt x="624" y="0"/>
                  </a:moveTo>
                  <a:lnTo>
                    <a:pt x="1" y="1833"/>
                  </a:lnTo>
                  <a:lnTo>
                    <a:pt x="3960" y="1833"/>
                  </a:lnTo>
                  <a:lnTo>
                    <a:pt x="5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4"/>
            <p:cNvSpPr/>
            <p:nvPr/>
          </p:nvSpPr>
          <p:spPr>
            <a:xfrm flipH="1">
              <a:off x="8611334" y="4339155"/>
              <a:ext cx="169462" cy="139840"/>
            </a:xfrm>
            <a:custGeom>
              <a:rect b="b" l="l" r="r" t="t"/>
              <a:pathLst>
                <a:path extrusionOk="0" h="5023" w="6087">
                  <a:moveTo>
                    <a:pt x="1614" y="0"/>
                  </a:moveTo>
                  <a:lnTo>
                    <a:pt x="1" y="5022"/>
                  </a:lnTo>
                  <a:lnTo>
                    <a:pt x="3007" y="5022"/>
                  </a:lnTo>
                  <a:lnTo>
                    <a:pt x="6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8" name="Google Shape;3048;p44"/>
            <p:cNvGrpSpPr/>
            <p:nvPr/>
          </p:nvGrpSpPr>
          <p:grpSpPr>
            <a:xfrm flipH="1">
              <a:off x="7399420" y="1088976"/>
              <a:ext cx="1190312" cy="437061"/>
              <a:chOff x="7183950" y="745675"/>
              <a:chExt cx="836775" cy="450950"/>
            </a:xfrm>
          </p:grpSpPr>
          <p:sp>
            <p:nvSpPr>
              <p:cNvPr id="3049" name="Google Shape;3049;p44"/>
              <p:cNvSpPr/>
              <p:nvPr/>
            </p:nvSpPr>
            <p:spPr>
              <a:xfrm>
                <a:off x="7644950" y="745675"/>
                <a:ext cx="285975" cy="450950"/>
              </a:xfrm>
              <a:custGeom>
                <a:rect b="b" l="l" r="r" t="t"/>
                <a:pathLst>
                  <a:path extrusionOk="0" h="18038" w="11439">
                    <a:moveTo>
                      <a:pt x="3813" y="1"/>
                    </a:moveTo>
                    <a:lnTo>
                      <a:pt x="0" y="807"/>
                    </a:lnTo>
                    <a:lnTo>
                      <a:pt x="3630" y="18038"/>
                    </a:lnTo>
                    <a:lnTo>
                      <a:pt x="11218" y="18038"/>
                    </a:lnTo>
                    <a:lnTo>
                      <a:pt x="114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4"/>
              <p:cNvSpPr/>
              <p:nvPr/>
            </p:nvSpPr>
            <p:spPr>
              <a:xfrm>
                <a:off x="7578950" y="756675"/>
                <a:ext cx="183325" cy="439950"/>
              </a:xfrm>
              <a:custGeom>
                <a:rect b="b" l="l" r="r" t="t"/>
                <a:pathLst>
                  <a:path extrusionOk="0" h="17598" w="7333">
                    <a:moveTo>
                      <a:pt x="37" y="1"/>
                    </a:moveTo>
                    <a:lnTo>
                      <a:pt x="1" y="17598"/>
                    </a:lnTo>
                    <a:lnTo>
                      <a:pt x="6380" y="17598"/>
                    </a:lnTo>
                    <a:lnTo>
                      <a:pt x="73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4"/>
              <p:cNvSpPr/>
              <p:nvPr/>
            </p:nvSpPr>
            <p:spPr>
              <a:xfrm>
                <a:off x="7264600" y="756675"/>
                <a:ext cx="183325" cy="439950"/>
              </a:xfrm>
              <a:custGeom>
                <a:rect b="b" l="l" r="r" t="t"/>
                <a:pathLst>
                  <a:path extrusionOk="0" h="17598" w="7333">
                    <a:moveTo>
                      <a:pt x="0" y="1"/>
                    </a:moveTo>
                    <a:lnTo>
                      <a:pt x="0" y="17598"/>
                    </a:lnTo>
                    <a:lnTo>
                      <a:pt x="6379" y="17598"/>
                    </a:lnTo>
                    <a:lnTo>
                      <a:pt x="73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4"/>
              <p:cNvSpPr/>
              <p:nvPr/>
            </p:nvSpPr>
            <p:spPr>
              <a:xfrm>
                <a:off x="7183950" y="820825"/>
                <a:ext cx="193400" cy="375800"/>
              </a:xfrm>
              <a:custGeom>
                <a:rect b="b" l="l" r="r" t="t"/>
                <a:pathLst>
                  <a:path extrusionOk="0" h="15032" w="7736">
                    <a:moveTo>
                      <a:pt x="0" y="1"/>
                    </a:moveTo>
                    <a:lnTo>
                      <a:pt x="0" y="15032"/>
                    </a:lnTo>
                    <a:lnTo>
                      <a:pt x="7296" y="15032"/>
                    </a:lnTo>
                    <a:lnTo>
                      <a:pt x="7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4"/>
              <p:cNvSpPr/>
              <p:nvPr/>
            </p:nvSpPr>
            <p:spPr>
              <a:xfrm>
                <a:off x="7366325" y="820825"/>
                <a:ext cx="57775" cy="375800"/>
              </a:xfrm>
              <a:custGeom>
                <a:rect b="b" l="l" r="r" t="t"/>
                <a:pathLst>
                  <a:path extrusionOk="0" h="15032" w="2311">
                    <a:moveTo>
                      <a:pt x="1" y="1"/>
                    </a:moveTo>
                    <a:lnTo>
                      <a:pt x="1" y="15032"/>
                    </a:lnTo>
                    <a:lnTo>
                      <a:pt x="2310" y="15032"/>
                    </a:lnTo>
                    <a:lnTo>
                      <a:pt x="23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4"/>
              <p:cNvSpPr/>
              <p:nvPr/>
            </p:nvSpPr>
            <p:spPr>
              <a:xfrm>
                <a:off x="7366325" y="956475"/>
                <a:ext cx="57775" cy="200750"/>
              </a:xfrm>
              <a:custGeom>
                <a:rect b="b" l="l" r="r" t="t"/>
                <a:pathLst>
                  <a:path extrusionOk="0" h="8030" w="2311">
                    <a:moveTo>
                      <a:pt x="1" y="1"/>
                    </a:moveTo>
                    <a:lnTo>
                      <a:pt x="1" y="8029"/>
                    </a:lnTo>
                    <a:lnTo>
                      <a:pt x="2310" y="8029"/>
                    </a:lnTo>
                    <a:lnTo>
                      <a:pt x="2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4"/>
              <p:cNvSpPr/>
              <p:nvPr/>
            </p:nvSpPr>
            <p:spPr>
              <a:xfrm>
                <a:off x="7424075" y="756675"/>
                <a:ext cx="88925" cy="43995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4"/>
              <p:cNvSpPr/>
              <p:nvPr/>
            </p:nvSpPr>
            <p:spPr>
              <a:xfrm>
                <a:off x="7424075" y="795175"/>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4"/>
              <p:cNvSpPr/>
              <p:nvPr/>
            </p:nvSpPr>
            <p:spPr>
              <a:xfrm>
                <a:off x="7424075" y="1132450"/>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4"/>
              <p:cNvSpPr/>
              <p:nvPr/>
            </p:nvSpPr>
            <p:spPr>
              <a:xfrm>
                <a:off x="7446975" y="876750"/>
                <a:ext cx="43100" cy="200725"/>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4"/>
              <p:cNvSpPr/>
              <p:nvPr/>
            </p:nvSpPr>
            <p:spPr>
              <a:xfrm>
                <a:off x="7608275" y="804350"/>
                <a:ext cx="62350" cy="392275"/>
              </a:xfrm>
              <a:custGeom>
                <a:rect b="b" l="l" r="r" t="t"/>
                <a:pathLst>
                  <a:path extrusionOk="0" h="15691" w="2494">
                    <a:moveTo>
                      <a:pt x="1" y="0"/>
                    </a:moveTo>
                    <a:lnTo>
                      <a:pt x="1" y="15691"/>
                    </a:lnTo>
                    <a:lnTo>
                      <a:pt x="2494" y="15691"/>
                    </a:lnTo>
                    <a:lnTo>
                      <a:pt x="24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4"/>
              <p:cNvSpPr/>
              <p:nvPr/>
            </p:nvSpPr>
            <p:spPr>
              <a:xfrm>
                <a:off x="7608275" y="909750"/>
                <a:ext cx="62350" cy="176900"/>
              </a:xfrm>
              <a:custGeom>
                <a:rect b="b" l="l" r="r" t="t"/>
                <a:pathLst>
                  <a:path extrusionOk="0" h="7076" w="2494">
                    <a:moveTo>
                      <a:pt x="1" y="0"/>
                    </a:moveTo>
                    <a:lnTo>
                      <a:pt x="1" y="7075"/>
                    </a:lnTo>
                    <a:lnTo>
                      <a:pt x="2494" y="7075"/>
                    </a:lnTo>
                    <a:lnTo>
                      <a:pt x="24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4"/>
              <p:cNvSpPr/>
              <p:nvPr/>
            </p:nvSpPr>
            <p:spPr>
              <a:xfrm>
                <a:off x="7512975" y="783250"/>
                <a:ext cx="98075" cy="413375"/>
              </a:xfrm>
              <a:custGeom>
                <a:rect b="b" l="l" r="r" t="t"/>
                <a:pathLst>
                  <a:path extrusionOk="0" h="16535" w="3923">
                    <a:moveTo>
                      <a:pt x="0" y="1"/>
                    </a:moveTo>
                    <a:lnTo>
                      <a:pt x="0" y="16535"/>
                    </a:lnTo>
                    <a:lnTo>
                      <a:pt x="3923" y="16535"/>
                    </a:lnTo>
                    <a:lnTo>
                      <a:pt x="39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4"/>
              <p:cNvSpPr/>
              <p:nvPr/>
            </p:nvSpPr>
            <p:spPr>
              <a:xfrm>
                <a:off x="7512975" y="837325"/>
                <a:ext cx="98075" cy="25700"/>
              </a:xfrm>
              <a:custGeom>
                <a:rect b="b" l="l" r="r" t="t"/>
                <a:pathLst>
                  <a:path extrusionOk="0" h="1028" w="3923">
                    <a:moveTo>
                      <a:pt x="0" y="1"/>
                    </a:moveTo>
                    <a:lnTo>
                      <a:pt x="0" y="1027"/>
                    </a:lnTo>
                    <a:lnTo>
                      <a:pt x="3923" y="1027"/>
                    </a:lnTo>
                    <a:lnTo>
                      <a:pt x="3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4"/>
              <p:cNvSpPr/>
              <p:nvPr/>
            </p:nvSpPr>
            <p:spPr>
              <a:xfrm>
                <a:off x="7737500" y="756675"/>
                <a:ext cx="98100" cy="439950"/>
              </a:xfrm>
              <a:custGeom>
                <a:rect b="b" l="l" r="r" t="t"/>
                <a:pathLst>
                  <a:path extrusionOk="0" h="17598" w="3924">
                    <a:moveTo>
                      <a:pt x="1" y="1"/>
                    </a:moveTo>
                    <a:lnTo>
                      <a:pt x="1" y="17598"/>
                    </a:lnTo>
                    <a:lnTo>
                      <a:pt x="3924" y="17598"/>
                    </a:lnTo>
                    <a:lnTo>
                      <a:pt x="3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4"/>
              <p:cNvSpPr/>
              <p:nvPr/>
            </p:nvSpPr>
            <p:spPr>
              <a:xfrm>
                <a:off x="7738425" y="795175"/>
                <a:ext cx="97175" cy="25675"/>
              </a:xfrm>
              <a:custGeom>
                <a:rect b="b" l="l" r="r" t="t"/>
                <a:pathLst>
                  <a:path extrusionOk="0" h="1027" w="3887">
                    <a:moveTo>
                      <a:pt x="1" y="0"/>
                    </a:moveTo>
                    <a:lnTo>
                      <a:pt x="1" y="1027"/>
                    </a:lnTo>
                    <a:lnTo>
                      <a:pt x="3887" y="1027"/>
                    </a:lnTo>
                    <a:lnTo>
                      <a:pt x="38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4"/>
              <p:cNvSpPr/>
              <p:nvPr/>
            </p:nvSpPr>
            <p:spPr>
              <a:xfrm>
                <a:off x="7737500" y="1132450"/>
                <a:ext cx="98100" cy="25675"/>
              </a:xfrm>
              <a:custGeom>
                <a:rect b="b" l="l" r="r" t="t"/>
                <a:pathLst>
                  <a:path extrusionOk="0" h="1027" w="3924">
                    <a:moveTo>
                      <a:pt x="1" y="0"/>
                    </a:moveTo>
                    <a:lnTo>
                      <a:pt x="1" y="1027"/>
                    </a:lnTo>
                    <a:lnTo>
                      <a:pt x="3924" y="1027"/>
                    </a:lnTo>
                    <a:lnTo>
                      <a:pt x="3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4"/>
              <p:cNvSpPr/>
              <p:nvPr/>
            </p:nvSpPr>
            <p:spPr>
              <a:xfrm>
                <a:off x="7761350" y="876750"/>
                <a:ext cx="51350" cy="200725"/>
              </a:xfrm>
              <a:custGeom>
                <a:rect b="b" l="l" r="r" t="t"/>
                <a:pathLst>
                  <a:path extrusionOk="0" h="8029" w="2054">
                    <a:moveTo>
                      <a:pt x="0" y="0"/>
                    </a:moveTo>
                    <a:lnTo>
                      <a:pt x="0" y="8029"/>
                    </a:lnTo>
                    <a:lnTo>
                      <a:pt x="2053" y="8029"/>
                    </a:lnTo>
                    <a:lnTo>
                      <a:pt x="2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4"/>
              <p:cNvSpPr/>
              <p:nvPr/>
            </p:nvSpPr>
            <p:spPr>
              <a:xfrm>
                <a:off x="7835575" y="745675"/>
                <a:ext cx="185150" cy="450950"/>
              </a:xfrm>
              <a:custGeom>
                <a:rect b="b" l="l" r="r" t="t"/>
                <a:pathLst>
                  <a:path extrusionOk="0" h="18038" w="7406">
                    <a:moveTo>
                      <a:pt x="3813" y="1"/>
                    </a:moveTo>
                    <a:lnTo>
                      <a:pt x="1" y="807"/>
                    </a:lnTo>
                    <a:lnTo>
                      <a:pt x="3593" y="18038"/>
                    </a:lnTo>
                    <a:lnTo>
                      <a:pt x="7406" y="17231"/>
                    </a:lnTo>
                    <a:lnTo>
                      <a:pt x="3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4"/>
              <p:cNvSpPr/>
              <p:nvPr/>
            </p:nvSpPr>
            <p:spPr>
              <a:xfrm>
                <a:off x="7843825" y="784175"/>
                <a:ext cx="100850" cy="44925"/>
              </a:xfrm>
              <a:custGeom>
                <a:rect b="b" l="l" r="r" t="t"/>
                <a:pathLst>
                  <a:path extrusionOk="0" h="1797" w="4034">
                    <a:moveTo>
                      <a:pt x="3813" y="1"/>
                    </a:moveTo>
                    <a:lnTo>
                      <a:pt x="1" y="770"/>
                    </a:lnTo>
                    <a:lnTo>
                      <a:pt x="184" y="1797"/>
                    </a:lnTo>
                    <a:lnTo>
                      <a:pt x="4033" y="990"/>
                    </a:lnTo>
                    <a:lnTo>
                      <a:pt x="3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4"/>
              <p:cNvSpPr/>
              <p:nvPr/>
            </p:nvSpPr>
            <p:spPr>
              <a:xfrm>
                <a:off x="7912575" y="1114125"/>
                <a:ext cx="100825" cy="44925"/>
              </a:xfrm>
              <a:custGeom>
                <a:rect b="b" l="l" r="r" t="t"/>
                <a:pathLst>
                  <a:path extrusionOk="0" h="1797" w="4033">
                    <a:moveTo>
                      <a:pt x="3813" y="0"/>
                    </a:moveTo>
                    <a:lnTo>
                      <a:pt x="0" y="807"/>
                    </a:lnTo>
                    <a:lnTo>
                      <a:pt x="220" y="1797"/>
                    </a:lnTo>
                    <a:lnTo>
                      <a:pt x="4033" y="990"/>
                    </a:lnTo>
                    <a:lnTo>
                      <a:pt x="38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4"/>
              <p:cNvSpPr/>
              <p:nvPr/>
            </p:nvSpPr>
            <p:spPr>
              <a:xfrm>
                <a:off x="7882325" y="868500"/>
                <a:ext cx="91675" cy="207150"/>
              </a:xfrm>
              <a:custGeom>
                <a:rect b="b" l="l" r="r" t="t"/>
                <a:pathLst>
                  <a:path extrusionOk="0" h="8286" w="3667">
                    <a:moveTo>
                      <a:pt x="2017" y="0"/>
                    </a:moveTo>
                    <a:lnTo>
                      <a:pt x="0" y="404"/>
                    </a:lnTo>
                    <a:lnTo>
                      <a:pt x="1650" y="8286"/>
                    </a:lnTo>
                    <a:lnTo>
                      <a:pt x="3666" y="7846"/>
                    </a:lnTo>
                    <a:lnTo>
                      <a:pt x="20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4"/>
              <p:cNvSpPr/>
              <p:nvPr/>
            </p:nvSpPr>
            <p:spPr>
              <a:xfrm>
                <a:off x="7678863" y="882250"/>
                <a:ext cx="67850" cy="314375"/>
              </a:xfrm>
              <a:custGeom>
                <a:rect b="b" l="l" r="r" t="t"/>
                <a:pathLst>
                  <a:path extrusionOk="0" h="12575" w="2714">
                    <a:moveTo>
                      <a:pt x="1" y="0"/>
                    </a:moveTo>
                    <a:lnTo>
                      <a:pt x="1" y="12575"/>
                    </a:lnTo>
                    <a:lnTo>
                      <a:pt x="2714" y="12575"/>
                    </a:lnTo>
                    <a:lnTo>
                      <a:pt x="27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2" name="Google Shape;3072;p44"/>
            <p:cNvSpPr/>
            <p:nvPr/>
          </p:nvSpPr>
          <p:spPr>
            <a:xfrm flipH="1">
              <a:off x="8248005" y="2189524"/>
              <a:ext cx="82185" cy="194567"/>
            </a:xfrm>
            <a:custGeom>
              <a:rect b="b" l="l" r="r" t="t"/>
              <a:pathLst>
                <a:path extrusionOk="0" h="8030" w="2311">
                  <a:moveTo>
                    <a:pt x="1" y="1"/>
                  </a:moveTo>
                  <a:lnTo>
                    <a:pt x="1" y="8029"/>
                  </a:lnTo>
                  <a:lnTo>
                    <a:pt x="2310" y="8029"/>
                  </a:lnTo>
                  <a:lnTo>
                    <a:pt x="23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4"/>
            <p:cNvSpPr/>
            <p:nvPr/>
          </p:nvSpPr>
          <p:spPr>
            <a:xfrm flipH="1">
              <a:off x="8121545" y="2360079"/>
              <a:ext cx="126496" cy="24884"/>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4"/>
            <p:cNvSpPr/>
            <p:nvPr/>
          </p:nvSpPr>
          <p:spPr>
            <a:xfrm flipH="1">
              <a:off x="7507487" y="2022531"/>
              <a:ext cx="143459" cy="43541"/>
            </a:xfrm>
            <a:custGeom>
              <a:rect b="b" l="l" r="r" t="t"/>
              <a:pathLst>
                <a:path extrusionOk="0" h="1797" w="4034">
                  <a:moveTo>
                    <a:pt x="3813" y="1"/>
                  </a:moveTo>
                  <a:lnTo>
                    <a:pt x="1" y="770"/>
                  </a:lnTo>
                  <a:lnTo>
                    <a:pt x="184" y="1797"/>
                  </a:lnTo>
                  <a:lnTo>
                    <a:pt x="4033" y="990"/>
                  </a:lnTo>
                  <a:lnTo>
                    <a:pt x="38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5" name="Google Shape;3075;p44"/>
            <p:cNvGrpSpPr/>
            <p:nvPr/>
          </p:nvGrpSpPr>
          <p:grpSpPr>
            <a:xfrm>
              <a:off x="7430969" y="2591991"/>
              <a:ext cx="984368" cy="344707"/>
              <a:chOff x="937650" y="3222250"/>
              <a:chExt cx="895450" cy="355625"/>
            </a:xfrm>
          </p:grpSpPr>
          <p:sp>
            <p:nvSpPr>
              <p:cNvPr id="3076" name="Google Shape;3076;p44"/>
              <p:cNvSpPr/>
              <p:nvPr/>
            </p:nvSpPr>
            <p:spPr>
              <a:xfrm>
                <a:off x="1077875" y="3235100"/>
                <a:ext cx="220000" cy="342775"/>
              </a:xfrm>
              <a:custGeom>
                <a:rect b="b" l="l" r="r" t="t"/>
                <a:pathLst>
                  <a:path extrusionOk="0" h="13711" w="8800">
                    <a:moveTo>
                      <a:pt x="4363" y="0"/>
                    </a:moveTo>
                    <a:lnTo>
                      <a:pt x="1541" y="37"/>
                    </a:lnTo>
                    <a:cubicBezTo>
                      <a:pt x="1467" y="37"/>
                      <a:pt x="1431" y="110"/>
                      <a:pt x="1431" y="183"/>
                    </a:cubicBezTo>
                    <a:lnTo>
                      <a:pt x="1431" y="293"/>
                    </a:lnTo>
                    <a:cubicBezTo>
                      <a:pt x="1101" y="477"/>
                      <a:pt x="1467" y="697"/>
                      <a:pt x="1467" y="697"/>
                    </a:cubicBezTo>
                    <a:lnTo>
                      <a:pt x="1467" y="1173"/>
                    </a:lnTo>
                    <a:cubicBezTo>
                      <a:pt x="1137" y="1320"/>
                      <a:pt x="1137" y="1796"/>
                      <a:pt x="1467" y="1980"/>
                    </a:cubicBezTo>
                    <a:cubicBezTo>
                      <a:pt x="551" y="2713"/>
                      <a:pt x="1" y="3849"/>
                      <a:pt x="38" y="5059"/>
                    </a:cubicBezTo>
                    <a:cubicBezTo>
                      <a:pt x="38" y="6929"/>
                      <a:pt x="258" y="12208"/>
                      <a:pt x="441" y="13711"/>
                    </a:cubicBezTo>
                    <a:lnTo>
                      <a:pt x="8506" y="13711"/>
                    </a:lnTo>
                    <a:cubicBezTo>
                      <a:pt x="8653" y="12355"/>
                      <a:pt x="8799" y="6892"/>
                      <a:pt x="8763" y="4986"/>
                    </a:cubicBezTo>
                    <a:cubicBezTo>
                      <a:pt x="8763" y="3776"/>
                      <a:pt x="8249" y="2640"/>
                      <a:pt x="7296" y="1906"/>
                    </a:cubicBezTo>
                    <a:cubicBezTo>
                      <a:pt x="7626" y="1760"/>
                      <a:pt x="7626" y="1283"/>
                      <a:pt x="7296" y="1100"/>
                    </a:cubicBezTo>
                    <a:lnTo>
                      <a:pt x="7296" y="660"/>
                    </a:lnTo>
                    <a:cubicBezTo>
                      <a:pt x="7296" y="660"/>
                      <a:pt x="7626" y="440"/>
                      <a:pt x="7333" y="220"/>
                    </a:cubicBezTo>
                    <a:lnTo>
                      <a:pt x="7333" y="110"/>
                    </a:lnTo>
                    <a:cubicBezTo>
                      <a:pt x="7333" y="37"/>
                      <a:pt x="7260" y="0"/>
                      <a:pt x="7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4"/>
              <p:cNvSpPr/>
              <p:nvPr/>
            </p:nvSpPr>
            <p:spPr>
              <a:xfrm>
                <a:off x="1098975" y="3222250"/>
                <a:ext cx="176900" cy="33025"/>
              </a:xfrm>
              <a:custGeom>
                <a:rect b="b" l="l" r="r" t="t"/>
                <a:pathLst>
                  <a:path extrusionOk="0" h="1321" w="7076">
                    <a:moveTo>
                      <a:pt x="257" y="1"/>
                    </a:moveTo>
                    <a:lnTo>
                      <a:pt x="0" y="1321"/>
                    </a:lnTo>
                    <a:lnTo>
                      <a:pt x="7076" y="1321"/>
                    </a:lnTo>
                    <a:lnTo>
                      <a:pt x="68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4"/>
              <p:cNvSpPr/>
              <p:nvPr/>
            </p:nvSpPr>
            <p:spPr>
              <a:xfrm>
                <a:off x="937650" y="3313000"/>
                <a:ext cx="219075" cy="264875"/>
              </a:xfrm>
              <a:custGeom>
                <a:rect b="b" l="l" r="r" t="t"/>
                <a:pathLst>
                  <a:path extrusionOk="0" h="10595" w="8763">
                    <a:moveTo>
                      <a:pt x="7150" y="0"/>
                    </a:moveTo>
                    <a:lnTo>
                      <a:pt x="4363" y="37"/>
                    </a:lnTo>
                    <a:lnTo>
                      <a:pt x="1541" y="37"/>
                    </a:lnTo>
                    <a:cubicBezTo>
                      <a:pt x="1467" y="37"/>
                      <a:pt x="1394" y="110"/>
                      <a:pt x="1394" y="183"/>
                    </a:cubicBezTo>
                    <a:lnTo>
                      <a:pt x="1394" y="293"/>
                    </a:lnTo>
                    <a:cubicBezTo>
                      <a:pt x="1101" y="477"/>
                      <a:pt x="1431" y="697"/>
                      <a:pt x="1431" y="697"/>
                    </a:cubicBezTo>
                    <a:lnTo>
                      <a:pt x="1431" y="1137"/>
                    </a:lnTo>
                    <a:cubicBezTo>
                      <a:pt x="1101" y="1320"/>
                      <a:pt x="1101" y="1797"/>
                      <a:pt x="1431" y="1980"/>
                    </a:cubicBezTo>
                    <a:cubicBezTo>
                      <a:pt x="514" y="2713"/>
                      <a:pt x="1" y="3849"/>
                      <a:pt x="1" y="5059"/>
                    </a:cubicBezTo>
                    <a:cubicBezTo>
                      <a:pt x="1" y="6929"/>
                      <a:pt x="1504" y="9092"/>
                      <a:pt x="1651" y="10595"/>
                    </a:cubicBezTo>
                    <a:lnTo>
                      <a:pt x="6930" y="10595"/>
                    </a:lnTo>
                    <a:cubicBezTo>
                      <a:pt x="7076" y="9239"/>
                      <a:pt x="8763" y="6892"/>
                      <a:pt x="8726" y="4986"/>
                    </a:cubicBezTo>
                    <a:cubicBezTo>
                      <a:pt x="8763" y="3776"/>
                      <a:pt x="8213" y="2676"/>
                      <a:pt x="7260" y="1906"/>
                    </a:cubicBezTo>
                    <a:cubicBezTo>
                      <a:pt x="7590" y="1760"/>
                      <a:pt x="7590" y="1283"/>
                      <a:pt x="7260" y="1100"/>
                    </a:cubicBezTo>
                    <a:lnTo>
                      <a:pt x="7260" y="660"/>
                    </a:lnTo>
                    <a:cubicBezTo>
                      <a:pt x="7260" y="660"/>
                      <a:pt x="7626" y="440"/>
                      <a:pt x="7296" y="257"/>
                    </a:cubicBezTo>
                    <a:lnTo>
                      <a:pt x="7296" y="110"/>
                    </a:lnTo>
                    <a:cubicBezTo>
                      <a:pt x="7296" y="37"/>
                      <a:pt x="7223" y="0"/>
                      <a:pt x="71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4"/>
              <p:cNvSpPr/>
              <p:nvPr/>
            </p:nvSpPr>
            <p:spPr>
              <a:xfrm>
                <a:off x="957825" y="3300150"/>
                <a:ext cx="176900" cy="33950"/>
              </a:xfrm>
              <a:custGeom>
                <a:rect b="b" l="l" r="r" t="t"/>
                <a:pathLst>
                  <a:path extrusionOk="0" h="1358" w="7076">
                    <a:moveTo>
                      <a:pt x="257" y="1"/>
                    </a:moveTo>
                    <a:lnTo>
                      <a:pt x="0" y="1357"/>
                    </a:lnTo>
                    <a:lnTo>
                      <a:pt x="7076" y="1357"/>
                    </a:lnTo>
                    <a:lnTo>
                      <a:pt x="68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4"/>
              <p:cNvSpPr/>
              <p:nvPr/>
            </p:nvSpPr>
            <p:spPr>
              <a:xfrm>
                <a:off x="1390425" y="3280000"/>
                <a:ext cx="191575" cy="297875"/>
              </a:xfrm>
              <a:custGeom>
                <a:rect b="b" l="l" r="r" t="t"/>
                <a:pathLst>
                  <a:path extrusionOk="0" h="11915" w="7663">
                    <a:moveTo>
                      <a:pt x="6232" y="0"/>
                    </a:moveTo>
                    <a:lnTo>
                      <a:pt x="3776" y="37"/>
                    </a:lnTo>
                    <a:lnTo>
                      <a:pt x="1320" y="37"/>
                    </a:lnTo>
                    <a:cubicBezTo>
                      <a:pt x="1283" y="37"/>
                      <a:pt x="1210" y="74"/>
                      <a:pt x="1210" y="147"/>
                    </a:cubicBezTo>
                    <a:lnTo>
                      <a:pt x="1210" y="257"/>
                    </a:lnTo>
                    <a:cubicBezTo>
                      <a:pt x="953" y="440"/>
                      <a:pt x="1246" y="624"/>
                      <a:pt x="1246" y="624"/>
                    </a:cubicBezTo>
                    <a:lnTo>
                      <a:pt x="1246" y="990"/>
                    </a:lnTo>
                    <a:cubicBezTo>
                      <a:pt x="953" y="1100"/>
                      <a:pt x="953" y="1577"/>
                      <a:pt x="1246" y="1687"/>
                    </a:cubicBezTo>
                    <a:cubicBezTo>
                      <a:pt x="440" y="2347"/>
                      <a:pt x="0" y="3373"/>
                      <a:pt x="37" y="4400"/>
                    </a:cubicBezTo>
                    <a:cubicBezTo>
                      <a:pt x="37" y="6013"/>
                      <a:pt x="257" y="10632"/>
                      <a:pt x="403" y="11915"/>
                    </a:cubicBezTo>
                    <a:lnTo>
                      <a:pt x="7405" y="11915"/>
                    </a:lnTo>
                    <a:cubicBezTo>
                      <a:pt x="7515" y="10705"/>
                      <a:pt x="7662" y="5976"/>
                      <a:pt x="7625" y="4326"/>
                    </a:cubicBezTo>
                    <a:cubicBezTo>
                      <a:pt x="7625" y="3300"/>
                      <a:pt x="7149" y="2310"/>
                      <a:pt x="6342" y="1687"/>
                    </a:cubicBezTo>
                    <a:cubicBezTo>
                      <a:pt x="6636" y="1540"/>
                      <a:pt x="6636" y="1100"/>
                      <a:pt x="6342" y="954"/>
                    </a:cubicBezTo>
                    <a:lnTo>
                      <a:pt x="6342" y="587"/>
                    </a:lnTo>
                    <a:cubicBezTo>
                      <a:pt x="6342" y="587"/>
                      <a:pt x="6636" y="404"/>
                      <a:pt x="6342" y="220"/>
                    </a:cubicBezTo>
                    <a:lnTo>
                      <a:pt x="6342" y="110"/>
                    </a:lnTo>
                    <a:cubicBezTo>
                      <a:pt x="6342" y="74"/>
                      <a:pt x="6306" y="0"/>
                      <a:pt x="62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4"/>
              <p:cNvSpPr/>
              <p:nvPr/>
            </p:nvSpPr>
            <p:spPr>
              <a:xfrm>
                <a:off x="1408750" y="3269000"/>
                <a:ext cx="153075" cy="29350"/>
              </a:xfrm>
              <a:custGeom>
                <a:rect b="b" l="l" r="r" t="t"/>
                <a:pathLst>
                  <a:path extrusionOk="0" h="1174" w="6123">
                    <a:moveTo>
                      <a:pt x="220" y="0"/>
                    </a:moveTo>
                    <a:lnTo>
                      <a:pt x="0" y="1174"/>
                    </a:lnTo>
                    <a:lnTo>
                      <a:pt x="6123" y="1174"/>
                    </a:lnTo>
                    <a:lnTo>
                      <a:pt x="59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4"/>
              <p:cNvSpPr/>
              <p:nvPr/>
            </p:nvSpPr>
            <p:spPr>
              <a:xfrm>
                <a:off x="1250200" y="3390900"/>
                <a:ext cx="220900" cy="186975"/>
              </a:xfrm>
              <a:custGeom>
                <a:rect b="b" l="l" r="r" t="t"/>
                <a:pathLst>
                  <a:path extrusionOk="0" h="7479" w="8836">
                    <a:moveTo>
                      <a:pt x="7185" y="0"/>
                    </a:moveTo>
                    <a:lnTo>
                      <a:pt x="4363" y="37"/>
                    </a:lnTo>
                    <a:lnTo>
                      <a:pt x="1540" y="37"/>
                    </a:lnTo>
                    <a:cubicBezTo>
                      <a:pt x="1466" y="74"/>
                      <a:pt x="1430" y="110"/>
                      <a:pt x="1430" y="184"/>
                    </a:cubicBezTo>
                    <a:lnTo>
                      <a:pt x="1430" y="294"/>
                    </a:lnTo>
                    <a:cubicBezTo>
                      <a:pt x="1100" y="514"/>
                      <a:pt x="1466" y="697"/>
                      <a:pt x="1466" y="697"/>
                    </a:cubicBezTo>
                    <a:lnTo>
                      <a:pt x="1466" y="1173"/>
                    </a:lnTo>
                    <a:cubicBezTo>
                      <a:pt x="1137" y="1357"/>
                      <a:pt x="1137" y="1797"/>
                      <a:pt x="1466" y="1980"/>
                    </a:cubicBezTo>
                    <a:cubicBezTo>
                      <a:pt x="513" y="2750"/>
                      <a:pt x="0" y="3886"/>
                      <a:pt x="37" y="5059"/>
                    </a:cubicBezTo>
                    <a:cubicBezTo>
                      <a:pt x="37" y="6929"/>
                      <a:pt x="257" y="5976"/>
                      <a:pt x="440" y="7479"/>
                    </a:cubicBezTo>
                    <a:lnTo>
                      <a:pt x="8542" y="7479"/>
                    </a:lnTo>
                    <a:cubicBezTo>
                      <a:pt x="8652" y="6123"/>
                      <a:pt x="8835" y="6892"/>
                      <a:pt x="8762" y="4986"/>
                    </a:cubicBezTo>
                    <a:cubicBezTo>
                      <a:pt x="8762" y="3813"/>
                      <a:pt x="8249" y="2676"/>
                      <a:pt x="7295" y="1943"/>
                    </a:cubicBezTo>
                    <a:cubicBezTo>
                      <a:pt x="7625" y="1760"/>
                      <a:pt x="7625" y="1283"/>
                      <a:pt x="7295" y="1137"/>
                    </a:cubicBezTo>
                    <a:lnTo>
                      <a:pt x="7295" y="660"/>
                    </a:lnTo>
                    <a:cubicBezTo>
                      <a:pt x="7295" y="660"/>
                      <a:pt x="7662" y="440"/>
                      <a:pt x="7332" y="257"/>
                    </a:cubicBezTo>
                    <a:lnTo>
                      <a:pt x="7332" y="147"/>
                    </a:lnTo>
                    <a:cubicBezTo>
                      <a:pt x="7332" y="74"/>
                      <a:pt x="7259" y="0"/>
                      <a:pt x="7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4"/>
              <p:cNvSpPr/>
              <p:nvPr/>
            </p:nvSpPr>
            <p:spPr>
              <a:xfrm>
                <a:off x="1271275" y="3378075"/>
                <a:ext cx="176900" cy="33925"/>
              </a:xfrm>
              <a:custGeom>
                <a:rect b="b" l="l" r="r" t="t"/>
                <a:pathLst>
                  <a:path extrusionOk="0" h="1357" w="7076">
                    <a:moveTo>
                      <a:pt x="257" y="0"/>
                    </a:moveTo>
                    <a:lnTo>
                      <a:pt x="0" y="1356"/>
                    </a:lnTo>
                    <a:lnTo>
                      <a:pt x="7076" y="1356"/>
                    </a:lnTo>
                    <a:lnTo>
                      <a:pt x="68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4"/>
              <p:cNvSpPr/>
              <p:nvPr/>
            </p:nvSpPr>
            <p:spPr>
              <a:xfrm>
                <a:off x="1613125" y="3390900"/>
                <a:ext cx="219975" cy="186975"/>
              </a:xfrm>
              <a:custGeom>
                <a:rect b="b" l="l" r="r" t="t"/>
                <a:pathLst>
                  <a:path extrusionOk="0" h="7479" w="8799">
                    <a:moveTo>
                      <a:pt x="7149" y="0"/>
                    </a:moveTo>
                    <a:lnTo>
                      <a:pt x="4363" y="37"/>
                    </a:lnTo>
                    <a:lnTo>
                      <a:pt x="1540" y="37"/>
                    </a:lnTo>
                    <a:cubicBezTo>
                      <a:pt x="1467" y="74"/>
                      <a:pt x="1394" y="110"/>
                      <a:pt x="1394" y="184"/>
                    </a:cubicBezTo>
                    <a:lnTo>
                      <a:pt x="1394" y="294"/>
                    </a:lnTo>
                    <a:cubicBezTo>
                      <a:pt x="1064" y="514"/>
                      <a:pt x="1430" y="697"/>
                      <a:pt x="1430" y="697"/>
                    </a:cubicBezTo>
                    <a:lnTo>
                      <a:pt x="1430" y="1173"/>
                    </a:lnTo>
                    <a:cubicBezTo>
                      <a:pt x="1100" y="1357"/>
                      <a:pt x="1100" y="1797"/>
                      <a:pt x="1430" y="1980"/>
                    </a:cubicBezTo>
                    <a:cubicBezTo>
                      <a:pt x="514" y="2750"/>
                      <a:pt x="0" y="3886"/>
                      <a:pt x="37" y="5059"/>
                    </a:cubicBezTo>
                    <a:cubicBezTo>
                      <a:pt x="37" y="6929"/>
                      <a:pt x="257" y="5976"/>
                      <a:pt x="404" y="7479"/>
                    </a:cubicBezTo>
                    <a:lnTo>
                      <a:pt x="8506" y="7479"/>
                    </a:lnTo>
                    <a:cubicBezTo>
                      <a:pt x="8652" y="6123"/>
                      <a:pt x="8799" y="6892"/>
                      <a:pt x="8726" y="4986"/>
                    </a:cubicBezTo>
                    <a:cubicBezTo>
                      <a:pt x="8762" y="3813"/>
                      <a:pt x="8212" y="2676"/>
                      <a:pt x="7259" y="1943"/>
                    </a:cubicBezTo>
                    <a:cubicBezTo>
                      <a:pt x="7589" y="1760"/>
                      <a:pt x="7589" y="1283"/>
                      <a:pt x="7259" y="1137"/>
                    </a:cubicBezTo>
                    <a:lnTo>
                      <a:pt x="7259" y="660"/>
                    </a:lnTo>
                    <a:cubicBezTo>
                      <a:pt x="7259" y="660"/>
                      <a:pt x="7626" y="440"/>
                      <a:pt x="7296" y="257"/>
                    </a:cubicBezTo>
                    <a:lnTo>
                      <a:pt x="7296" y="147"/>
                    </a:lnTo>
                    <a:cubicBezTo>
                      <a:pt x="7296" y="74"/>
                      <a:pt x="7223" y="0"/>
                      <a:pt x="7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4"/>
              <p:cNvSpPr/>
              <p:nvPr/>
            </p:nvSpPr>
            <p:spPr>
              <a:xfrm>
                <a:off x="1633300" y="3378075"/>
                <a:ext cx="176900" cy="33925"/>
              </a:xfrm>
              <a:custGeom>
                <a:rect b="b" l="l" r="r" t="t"/>
                <a:pathLst>
                  <a:path extrusionOk="0" h="1357" w="7076">
                    <a:moveTo>
                      <a:pt x="257" y="0"/>
                    </a:moveTo>
                    <a:lnTo>
                      <a:pt x="0" y="1356"/>
                    </a:lnTo>
                    <a:lnTo>
                      <a:pt x="7075" y="1356"/>
                    </a:lnTo>
                    <a:lnTo>
                      <a:pt x="68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4"/>
              <p:cNvSpPr/>
              <p:nvPr/>
            </p:nvSpPr>
            <p:spPr>
              <a:xfrm>
                <a:off x="1503150" y="3337725"/>
                <a:ext cx="199825" cy="240150"/>
              </a:xfrm>
              <a:custGeom>
                <a:rect b="b" l="l" r="r" t="t"/>
                <a:pathLst>
                  <a:path extrusionOk="0" h="9606" w="7993">
                    <a:moveTo>
                      <a:pt x="6489" y="1"/>
                    </a:moveTo>
                    <a:lnTo>
                      <a:pt x="3960" y="38"/>
                    </a:lnTo>
                    <a:lnTo>
                      <a:pt x="1393" y="74"/>
                    </a:lnTo>
                    <a:cubicBezTo>
                      <a:pt x="1320" y="74"/>
                      <a:pt x="1283" y="111"/>
                      <a:pt x="1283" y="184"/>
                    </a:cubicBezTo>
                    <a:lnTo>
                      <a:pt x="1283" y="294"/>
                    </a:lnTo>
                    <a:cubicBezTo>
                      <a:pt x="990" y="441"/>
                      <a:pt x="1320" y="661"/>
                      <a:pt x="1320" y="661"/>
                    </a:cubicBezTo>
                    <a:lnTo>
                      <a:pt x="1320" y="1064"/>
                    </a:lnTo>
                    <a:cubicBezTo>
                      <a:pt x="953" y="1174"/>
                      <a:pt x="953" y="1651"/>
                      <a:pt x="1320" y="1797"/>
                    </a:cubicBezTo>
                    <a:cubicBezTo>
                      <a:pt x="477" y="2494"/>
                      <a:pt x="0" y="3520"/>
                      <a:pt x="37" y="4584"/>
                    </a:cubicBezTo>
                    <a:cubicBezTo>
                      <a:pt x="37" y="6270"/>
                      <a:pt x="1357" y="8250"/>
                      <a:pt x="1503" y="9606"/>
                    </a:cubicBezTo>
                    <a:lnTo>
                      <a:pt x="6306" y="9606"/>
                    </a:lnTo>
                    <a:cubicBezTo>
                      <a:pt x="6452" y="8360"/>
                      <a:pt x="7992" y="6233"/>
                      <a:pt x="7956" y="4510"/>
                    </a:cubicBezTo>
                    <a:cubicBezTo>
                      <a:pt x="7956" y="3447"/>
                      <a:pt x="7479" y="2421"/>
                      <a:pt x="6636" y="1761"/>
                    </a:cubicBezTo>
                    <a:cubicBezTo>
                      <a:pt x="6966" y="1614"/>
                      <a:pt x="6966" y="1137"/>
                      <a:pt x="6636" y="991"/>
                    </a:cubicBezTo>
                    <a:lnTo>
                      <a:pt x="6636" y="588"/>
                    </a:lnTo>
                    <a:cubicBezTo>
                      <a:pt x="6636" y="588"/>
                      <a:pt x="6929" y="404"/>
                      <a:pt x="6636" y="221"/>
                    </a:cubicBezTo>
                    <a:lnTo>
                      <a:pt x="6636" y="111"/>
                    </a:lnTo>
                    <a:cubicBezTo>
                      <a:pt x="6636" y="74"/>
                      <a:pt x="6562" y="1"/>
                      <a:pt x="6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4"/>
              <p:cNvSpPr/>
              <p:nvPr/>
            </p:nvSpPr>
            <p:spPr>
              <a:xfrm>
                <a:off x="1522400" y="3325825"/>
                <a:ext cx="160400" cy="30275"/>
              </a:xfrm>
              <a:custGeom>
                <a:rect b="b" l="l" r="r" t="t"/>
                <a:pathLst>
                  <a:path extrusionOk="0" h="1211" w="6416">
                    <a:moveTo>
                      <a:pt x="257" y="0"/>
                    </a:moveTo>
                    <a:lnTo>
                      <a:pt x="0" y="1210"/>
                    </a:lnTo>
                    <a:lnTo>
                      <a:pt x="6416" y="1210"/>
                    </a:lnTo>
                    <a:lnTo>
                      <a:pt x="61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44"/>
            <p:cNvGrpSpPr/>
            <p:nvPr/>
          </p:nvGrpSpPr>
          <p:grpSpPr>
            <a:xfrm>
              <a:off x="7620410" y="3258750"/>
              <a:ext cx="605526" cy="208200"/>
              <a:chOff x="7138068" y="2592629"/>
              <a:chExt cx="701246" cy="232678"/>
            </a:xfrm>
          </p:grpSpPr>
          <p:sp>
            <p:nvSpPr>
              <p:cNvPr id="3089" name="Google Shape;3089;p44"/>
              <p:cNvSpPr/>
              <p:nvPr/>
            </p:nvSpPr>
            <p:spPr>
              <a:xfrm>
                <a:off x="7185238" y="2709332"/>
                <a:ext cx="653262" cy="115975"/>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4"/>
              <p:cNvSpPr/>
              <p:nvPr/>
            </p:nvSpPr>
            <p:spPr>
              <a:xfrm>
                <a:off x="7185238" y="2702734"/>
                <a:ext cx="351094" cy="122572"/>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4"/>
              <p:cNvSpPr/>
              <p:nvPr/>
            </p:nvSpPr>
            <p:spPr>
              <a:xfrm>
                <a:off x="7565251" y="2721756"/>
                <a:ext cx="273249" cy="92797"/>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4"/>
              <p:cNvSpPr/>
              <p:nvPr/>
            </p:nvSpPr>
            <p:spPr>
              <a:xfrm>
                <a:off x="7599182" y="2737480"/>
                <a:ext cx="239318" cy="10839"/>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4"/>
              <p:cNvSpPr/>
              <p:nvPr/>
            </p:nvSpPr>
            <p:spPr>
              <a:xfrm>
                <a:off x="7675356" y="2776423"/>
                <a:ext cx="163958" cy="9982"/>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4"/>
              <p:cNvSpPr/>
              <p:nvPr/>
            </p:nvSpPr>
            <p:spPr>
              <a:xfrm>
                <a:off x="7138068" y="2592629"/>
                <a:ext cx="653220" cy="116746"/>
              </a:xfrm>
              <a:custGeom>
                <a:rect b="b" l="l" r="r" t="t"/>
                <a:pathLst>
                  <a:path extrusionOk="0" h="2725" w="15247">
                    <a:moveTo>
                      <a:pt x="0" y="0"/>
                    </a:moveTo>
                    <a:lnTo>
                      <a:pt x="0" y="2416"/>
                    </a:lnTo>
                    <a:lnTo>
                      <a:pt x="8194" y="2725"/>
                    </a:lnTo>
                    <a:lnTo>
                      <a:pt x="15247" y="2725"/>
                    </a:lnTo>
                    <a:lnTo>
                      <a:pt x="152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4"/>
              <p:cNvSpPr/>
              <p:nvPr/>
            </p:nvSpPr>
            <p:spPr>
              <a:xfrm>
                <a:off x="7138068" y="2592629"/>
                <a:ext cx="351051" cy="116746"/>
              </a:xfrm>
              <a:custGeom>
                <a:rect b="b" l="l" r="r" t="t"/>
                <a:pathLst>
                  <a:path extrusionOk="0" h="2725" w="8194">
                    <a:moveTo>
                      <a:pt x="0" y="0"/>
                    </a:moveTo>
                    <a:lnTo>
                      <a:pt x="0" y="2570"/>
                    </a:lnTo>
                    <a:lnTo>
                      <a:pt x="8194" y="2725"/>
                    </a:lnTo>
                    <a:lnTo>
                      <a:pt x="81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4"/>
              <p:cNvSpPr/>
              <p:nvPr/>
            </p:nvSpPr>
            <p:spPr>
              <a:xfrm>
                <a:off x="7518038" y="2605053"/>
                <a:ext cx="273249" cy="92754"/>
              </a:xfrm>
              <a:custGeom>
                <a:rect b="b" l="l" r="r" t="t"/>
                <a:pathLst>
                  <a:path extrusionOk="0" h="2165" w="6378">
                    <a:moveTo>
                      <a:pt x="1" y="0"/>
                    </a:moveTo>
                    <a:lnTo>
                      <a:pt x="1" y="2048"/>
                    </a:lnTo>
                    <a:lnTo>
                      <a:pt x="6378" y="2164"/>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4"/>
              <p:cNvSpPr/>
              <p:nvPr/>
            </p:nvSpPr>
            <p:spPr>
              <a:xfrm>
                <a:off x="7551155" y="2621591"/>
                <a:ext cx="240132" cy="9982"/>
              </a:xfrm>
              <a:custGeom>
                <a:rect b="b" l="l" r="r" t="t"/>
                <a:pathLst>
                  <a:path extrusionOk="0" h="233" w="5605">
                    <a:moveTo>
                      <a:pt x="5605" y="1"/>
                    </a:moveTo>
                    <a:lnTo>
                      <a:pt x="1" y="116"/>
                    </a:lnTo>
                    <a:lnTo>
                      <a:pt x="5605" y="232"/>
                    </a:lnTo>
                    <a:lnTo>
                      <a:pt x="56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4"/>
              <p:cNvSpPr/>
              <p:nvPr/>
            </p:nvSpPr>
            <p:spPr>
              <a:xfrm>
                <a:off x="7627329" y="2659678"/>
                <a:ext cx="164815" cy="10796"/>
              </a:xfrm>
              <a:custGeom>
                <a:rect b="b" l="l" r="r" t="t"/>
                <a:pathLst>
                  <a:path extrusionOk="0" h="252" w="3847">
                    <a:moveTo>
                      <a:pt x="3846" y="0"/>
                    </a:moveTo>
                    <a:lnTo>
                      <a:pt x="1" y="20"/>
                    </a:lnTo>
                    <a:lnTo>
                      <a:pt x="3827" y="252"/>
                    </a:lnTo>
                    <a:lnTo>
                      <a:pt x="3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44"/>
            <p:cNvGrpSpPr/>
            <p:nvPr/>
          </p:nvGrpSpPr>
          <p:grpSpPr>
            <a:xfrm>
              <a:off x="7246784" y="1909017"/>
              <a:ext cx="1343141" cy="628234"/>
              <a:chOff x="7246784" y="1909017"/>
              <a:chExt cx="1343141" cy="628234"/>
            </a:xfrm>
          </p:grpSpPr>
          <p:sp>
            <p:nvSpPr>
              <p:cNvPr id="3100" name="Google Shape;3100;p44"/>
              <p:cNvSpPr/>
              <p:nvPr/>
            </p:nvSpPr>
            <p:spPr>
              <a:xfrm flipH="1">
                <a:off x="7246784" y="2346227"/>
                <a:ext cx="1343141" cy="37779"/>
              </a:xfrm>
              <a:custGeom>
                <a:rect b="b" l="l" r="r" t="t"/>
                <a:pathLst>
                  <a:path extrusionOk="0" h="1357" w="48245">
                    <a:moveTo>
                      <a:pt x="0" y="0"/>
                    </a:moveTo>
                    <a:lnTo>
                      <a:pt x="0" y="1357"/>
                    </a:lnTo>
                    <a:lnTo>
                      <a:pt x="48245" y="1357"/>
                    </a:lnTo>
                    <a:lnTo>
                      <a:pt x="482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4"/>
              <p:cNvSpPr/>
              <p:nvPr/>
            </p:nvSpPr>
            <p:spPr>
              <a:xfrm flipH="1">
                <a:off x="7502940" y="2383978"/>
                <a:ext cx="1086985" cy="153120"/>
              </a:xfrm>
              <a:custGeom>
                <a:rect b="b" l="l" r="r" t="t"/>
                <a:pathLst>
                  <a:path extrusionOk="0" h="5500" w="39044">
                    <a:moveTo>
                      <a:pt x="0" y="1"/>
                    </a:moveTo>
                    <a:lnTo>
                      <a:pt x="0" y="5500"/>
                    </a:lnTo>
                    <a:lnTo>
                      <a:pt x="39043" y="5500"/>
                    </a:lnTo>
                    <a:lnTo>
                      <a:pt x="390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4"/>
              <p:cNvSpPr/>
              <p:nvPr/>
            </p:nvSpPr>
            <p:spPr>
              <a:xfrm flipH="1">
                <a:off x="7246784" y="2384131"/>
                <a:ext cx="256184" cy="153120"/>
              </a:xfrm>
              <a:custGeom>
                <a:rect b="b" l="l" r="r" t="t"/>
                <a:pathLst>
                  <a:path extrusionOk="0" h="5500" w="9202">
                    <a:moveTo>
                      <a:pt x="0" y="0"/>
                    </a:moveTo>
                    <a:lnTo>
                      <a:pt x="0" y="5499"/>
                    </a:lnTo>
                    <a:lnTo>
                      <a:pt x="92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4"/>
              <p:cNvSpPr/>
              <p:nvPr/>
            </p:nvSpPr>
            <p:spPr>
              <a:xfrm flipH="1">
                <a:off x="7527046" y="1909017"/>
                <a:ext cx="406799" cy="437061"/>
              </a:xfrm>
              <a:custGeom>
                <a:rect b="b" l="l" r="r" t="t"/>
                <a:pathLst>
                  <a:path extrusionOk="0" h="18038" w="11439">
                    <a:moveTo>
                      <a:pt x="3813" y="1"/>
                    </a:moveTo>
                    <a:lnTo>
                      <a:pt x="0" y="807"/>
                    </a:lnTo>
                    <a:lnTo>
                      <a:pt x="3630" y="18038"/>
                    </a:lnTo>
                    <a:lnTo>
                      <a:pt x="11218" y="18038"/>
                    </a:lnTo>
                    <a:lnTo>
                      <a:pt x="114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4"/>
              <p:cNvSpPr/>
              <p:nvPr/>
            </p:nvSpPr>
            <p:spPr>
              <a:xfrm flipH="1">
                <a:off x="7766951" y="1919678"/>
                <a:ext cx="260780" cy="426400"/>
              </a:xfrm>
              <a:custGeom>
                <a:rect b="b" l="l" r="r" t="t"/>
                <a:pathLst>
                  <a:path extrusionOk="0" h="17598" w="7333">
                    <a:moveTo>
                      <a:pt x="37" y="1"/>
                    </a:moveTo>
                    <a:lnTo>
                      <a:pt x="1" y="17598"/>
                    </a:lnTo>
                    <a:lnTo>
                      <a:pt x="6380" y="17598"/>
                    </a:lnTo>
                    <a:lnTo>
                      <a:pt x="73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4"/>
              <p:cNvSpPr/>
              <p:nvPr/>
            </p:nvSpPr>
            <p:spPr>
              <a:xfrm flipH="1">
                <a:off x="8214114" y="1919678"/>
                <a:ext cx="260780" cy="426400"/>
              </a:xfrm>
              <a:custGeom>
                <a:rect b="b" l="l" r="r" t="t"/>
                <a:pathLst>
                  <a:path extrusionOk="0" h="17598" w="7333">
                    <a:moveTo>
                      <a:pt x="0" y="1"/>
                    </a:moveTo>
                    <a:lnTo>
                      <a:pt x="0" y="17598"/>
                    </a:lnTo>
                    <a:lnTo>
                      <a:pt x="6379" y="17598"/>
                    </a:lnTo>
                    <a:lnTo>
                      <a:pt x="73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4"/>
              <p:cNvSpPr/>
              <p:nvPr/>
            </p:nvSpPr>
            <p:spPr>
              <a:xfrm flipH="1">
                <a:off x="8314507" y="1981852"/>
                <a:ext cx="275112" cy="364225"/>
              </a:xfrm>
              <a:custGeom>
                <a:rect b="b" l="l" r="r" t="t"/>
                <a:pathLst>
                  <a:path extrusionOk="0" h="15032" w="7736">
                    <a:moveTo>
                      <a:pt x="0" y="1"/>
                    </a:moveTo>
                    <a:lnTo>
                      <a:pt x="0" y="15032"/>
                    </a:lnTo>
                    <a:lnTo>
                      <a:pt x="7296" y="15032"/>
                    </a:lnTo>
                    <a:lnTo>
                      <a:pt x="7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4"/>
              <p:cNvSpPr/>
              <p:nvPr/>
            </p:nvSpPr>
            <p:spPr>
              <a:xfrm flipH="1">
                <a:off x="8248005" y="1981852"/>
                <a:ext cx="82185" cy="364225"/>
              </a:xfrm>
              <a:custGeom>
                <a:rect b="b" l="l" r="r" t="t"/>
                <a:pathLst>
                  <a:path extrusionOk="0" h="15032" w="2311">
                    <a:moveTo>
                      <a:pt x="1" y="1"/>
                    </a:moveTo>
                    <a:lnTo>
                      <a:pt x="1" y="15032"/>
                    </a:lnTo>
                    <a:lnTo>
                      <a:pt x="2310" y="15032"/>
                    </a:lnTo>
                    <a:lnTo>
                      <a:pt x="23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4"/>
              <p:cNvSpPr/>
              <p:nvPr/>
            </p:nvSpPr>
            <p:spPr>
              <a:xfrm flipH="1">
                <a:off x="8121545" y="1919678"/>
                <a:ext cx="126496" cy="42640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4"/>
              <p:cNvSpPr/>
              <p:nvPr/>
            </p:nvSpPr>
            <p:spPr>
              <a:xfrm flipH="1">
                <a:off x="8121545" y="1956992"/>
                <a:ext cx="126496" cy="24884"/>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4"/>
              <p:cNvSpPr/>
              <p:nvPr/>
            </p:nvSpPr>
            <p:spPr>
              <a:xfrm flipH="1">
                <a:off x="8154155" y="2036055"/>
                <a:ext cx="61310" cy="194543"/>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4"/>
              <p:cNvSpPr/>
              <p:nvPr/>
            </p:nvSpPr>
            <p:spPr>
              <a:xfrm flipH="1">
                <a:off x="7897323" y="1965885"/>
                <a:ext cx="88693" cy="380193"/>
              </a:xfrm>
              <a:custGeom>
                <a:rect b="b" l="l" r="r" t="t"/>
                <a:pathLst>
                  <a:path extrusionOk="0" h="15691" w="2494">
                    <a:moveTo>
                      <a:pt x="1" y="0"/>
                    </a:moveTo>
                    <a:lnTo>
                      <a:pt x="1" y="15691"/>
                    </a:lnTo>
                    <a:lnTo>
                      <a:pt x="2494" y="15691"/>
                    </a:lnTo>
                    <a:lnTo>
                      <a:pt x="24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4"/>
              <p:cNvSpPr/>
              <p:nvPr/>
            </p:nvSpPr>
            <p:spPr>
              <a:xfrm flipH="1">
                <a:off x="7897323" y="2068038"/>
                <a:ext cx="88693" cy="171451"/>
              </a:xfrm>
              <a:custGeom>
                <a:rect b="b" l="l" r="r" t="t"/>
                <a:pathLst>
                  <a:path extrusionOk="0" h="7076" w="2494">
                    <a:moveTo>
                      <a:pt x="1" y="0"/>
                    </a:moveTo>
                    <a:lnTo>
                      <a:pt x="1" y="7075"/>
                    </a:lnTo>
                    <a:lnTo>
                      <a:pt x="2494" y="7075"/>
                    </a:lnTo>
                    <a:lnTo>
                      <a:pt x="2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4"/>
              <p:cNvSpPr/>
              <p:nvPr/>
            </p:nvSpPr>
            <p:spPr>
              <a:xfrm flipH="1">
                <a:off x="7982068" y="1945435"/>
                <a:ext cx="139512" cy="400643"/>
              </a:xfrm>
              <a:custGeom>
                <a:rect b="b" l="l" r="r" t="t"/>
                <a:pathLst>
                  <a:path extrusionOk="0" h="16535" w="3923">
                    <a:moveTo>
                      <a:pt x="0" y="1"/>
                    </a:moveTo>
                    <a:lnTo>
                      <a:pt x="0" y="16535"/>
                    </a:lnTo>
                    <a:lnTo>
                      <a:pt x="3923" y="16535"/>
                    </a:lnTo>
                    <a:lnTo>
                      <a:pt x="39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4"/>
              <p:cNvSpPr/>
              <p:nvPr/>
            </p:nvSpPr>
            <p:spPr>
              <a:xfrm flipH="1">
                <a:off x="7982068" y="1997844"/>
                <a:ext cx="139512" cy="24908"/>
              </a:xfrm>
              <a:custGeom>
                <a:rect b="b" l="l" r="r" t="t"/>
                <a:pathLst>
                  <a:path extrusionOk="0" h="1028" w="3923">
                    <a:moveTo>
                      <a:pt x="0" y="1"/>
                    </a:moveTo>
                    <a:lnTo>
                      <a:pt x="0" y="1027"/>
                    </a:lnTo>
                    <a:lnTo>
                      <a:pt x="3923" y="1027"/>
                    </a:lnTo>
                    <a:lnTo>
                      <a:pt x="39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4"/>
              <p:cNvSpPr/>
              <p:nvPr/>
            </p:nvSpPr>
            <p:spPr>
              <a:xfrm flipH="1">
                <a:off x="7662646" y="1919678"/>
                <a:ext cx="139547" cy="426400"/>
              </a:xfrm>
              <a:custGeom>
                <a:rect b="b" l="l" r="r" t="t"/>
                <a:pathLst>
                  <a:path extrusionOk="0" h="17598" w="3924">
                    <a:moveTo>
                      <a:pt x="1" y="1"/>
                    </a:moveTo>
                    <a:lnTo>
                      <a:pt x="1" y="17598"/>
                    </a:lnTo>
                    <a:lnTo>
                      <a:pt x="3924" y="17598"/>
                    </a:lnTo>
                    <a:lnTo>
                      <a:pt x="39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4"/>
              <p:cNvSpPr/>
              <p:nvPr/>
            </p:nvSpPr>
            <p:spPr>
              <a:xfrm flipH="1">
                <a:off x="7662646" y="1956992"/>
                <a:ext cx="138231" cy="24884"/>
              </a:xfrm>
              <a:custGeom>
                <a:rect b="b" l="l" r="r" t="t"/>
                <a:pathLst>
                  <a:path extrusionOk="0" h="1027" w="3887">
                    <a:moveTo>
                      <a:pt x="1" y="0"/>
                    </a:moveTo>
                    <a:lnTo>
                      <a:pt x="1" y="1027"/>
                    </a:lnTo>
                    <a:lnTo>
                      <a:pt x="3887" y="1027"/>
                    </a:lnTo>
                    <a:lnTo>
                      <a:pt x="38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4"/>
              <p:cNvSpPr/>
              <p:nvPr/>
            </p:nvSpPr>
            <p:spPr>
              <a:xfrm flipH="1">
                <a:off x="7662646" y="2283879"/>
                <a:ext cx="139547" cy="24884"/>
              </a:xfrm>
              <a:custGeom>
                <a:rect b="b" l="l" r="r" t="t"/>
                <a:pathLst>
                  <a:path extrusionOk="0" h="1027" w="3924">
                    <a:moveTo>
                      <a:pt x="1" y="0"/>
                    </a:moveTo>
                    <a:lnTo>
                      <a:pt x="1" y="1027"/>
                    </a:lnTo>
                    <a:lnTo>
                      <a:pt x="3924" y="1027"/>
                    </a:lnTo>
                    <a:lnTo>
                      <a:pt x="39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4"/>
              <p:cNvSpPr/>
              <p:nvPr/>
            </p:nvSpPr>
            <p:spPr>
              <a:xfrm flipH="1">
                <a:off x="7695221" y="2036055"/>
                <a:ext cx="73045" cy="194543"/>
              </a:xfrm>
              <a:custGeom>
                <a:rect b="b" l="l" r="r" t="t"/>
                <a:pathLst>
                  <a:path extrusionOk="0" h="8029" w="2054">
                    <a:moveTo>
                      <a:pt x="0" y="0"/>
                    </a:moveTo>
                    <a:lnTo>
                      <a:pt x="0" y="8029"/>
                    </a:lnTo>
                    <a:lnTo>
                      <a:pt x="2053" y="8029"/>
                    </a:lnTo>
                    <a:lnTo>
                      <a:pt x="20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4"/>
              <p:cNvSpPr/>
              <p:nvPr/>
            </p:nvSpPr>
            <p:spPr>
              <a:xfrm flipH="1">
                <a:off x="7399306" y="1909017"/>
                <a:ext cx="263376" cy="437061"/>
              </a:xfrm>
              <a:custGeom>
                <a:rect b="b" l="l" r="r" t="t"/>
                <a:pathLst>
                  <a:path extrusionOk="0" h="18038" w="7406">
                    <a:moveTo>
                      <a:pt x="3813" y="1"/>
                    </a:moveTo>
                    <a:lnTo>
                      <a:pt x="1" y="807"/>
                    </a:lnTo>
                    <a:lnTo>
                      <a:pt x="3593" y="18038"/>
                    </a:lnTo>
                    <a:lnTo>
                      <a:pt x="7406" y="17231"/>
                    </a:lnTo>
                    <a:lnTo>
                      <a:pt x="3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4"/>
              <p:cNvSpPr/>
              <p:nvPr/>
            </p:nvSpPr>
            <p:spPr>
              <a:xfrm flipH="1">
                <a:off x="7409726" y="2266119"/>
                <a:ext cx="143424" cy="43541"/>
              </a:xfrm>
              <a:custGeom>
                <a:rect b="b" l="l" r="r" t="t"/>
                <a:pathLst>
                  <a:path extrusionOk="0" h="1797" w="4033">
                    <a:moveTo>
                      <a:pt x="3813" y="0"/>
                    </a:moveTo>
                    <a:lnTo>
                      <a:pt x="0" y="807"/>
                    </a:lnTo>
                    <a:lnTo>
                      <a:pt x="220" y="1797"/>
                    </a:lnTo>
                    <a:lnTo>
                      <a:pt x="4033" y="990"/>
                    </a:lnTo>
                    <a:lnTo>
                      <a:pt x="38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4"/>
              <p:cNvSpPr/>
              <p:nvPr/>
            </p:nvSpPr>
            <p:spPr>
              <a:xfrm flipH="1">
                <a:off x="7465772" y="2028059"/>
                <a:ext cx="130408" cy="200770"/>
              </a:xfrm>
              <a:custGeom>
                <a:rect b="b" l="l" r="r" t="t"/>
                <a:pathLst>
                  <a:path extrusionOk="0" h="8286" w="3667">
                    <a:moveTo>
                      <a:pt x="2017" y="0"/>
                    </a:moveTo>
                    <a:lnTo>
                      <a:pt x="0" y="404"/>
                    </a:lnTo>
                    <a:lnTo>
                      <a:pt x="1650" y="8286"/>
                    </a:lnTo>
                    <a:lnTo>
                      <a:pt x="3666" y="7846"/>
                    </a:lnTo>
                    <a:lnTo>
                      <a:pt x="20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4"/>
              <p:cNvSpPr/>
              <p:nvPr/>
            </p:nvSpPr>
            <p:spPr>
              <a:xfrm flipH="1">
                <a:off x="7789089" y="2041385"/>
                <a:ext cx="96517" cy="304692"/>
              </a:xfrm>
              <a:custGeom>
                <a:rect b="b" l="l" r="r" t="t"/>
                <a:pathLst>
                  <a:path extrusionOk="0" h="12575" w="2714">
                    <a:moveTo>
                      <a:pt x="1" y="0"/>
                    </a:moveTo>
                    <a:lnTo>
                      <a:pt x="1" y="12575"/>
                    </a:lnTo>
                    <a:lnTo>
                      <a:pt x="2714" y="12575"/>
                    </a:lnTo>
                    <a:lnTo>
                      <a:pt x="2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9">
  <p:cSld name="CUSTOM_3_1_1_1_1_1_1_1_1">
    <p:spTree>
      <p:nvGrpSpPr>
        <p:cNvPr id="3123" name="Shape 3123"/>
        <p:cNvGrpSpPr/>
        <p:nvPr/>
      </p:nvGrpSpPr>
      <p:grpSpPr>
        <a:xfrm>
          <a:off x="0" y="0"/>
          <a:ext cx="0" cy="0"/>
          <a:chOff x="0" y="0"/>
          <a:chExt cx="0" cy="0"/>
        </a:xfrm>
      </p:grpSpPr>
      <p:sp>
        <p:nvSpPr>
          <p:cNvPr id="3124" name="Google Shape;3124;p45"/>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5"/>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126" name="Google Shape;3126;p45"/>
          <p:cNvGrpSpPr/>
          <p:nvPr/>
        </p:nvGrpSpPr>
        <p:grpSpPr>
          <a:xfrm>
            <a:off x="2936544" y="-329546"/>
            <a:ext cx="2934233" cy="708308"/>
            <a:chOff x="2375925" y="3297600"/>
            <a:chExt cx="735950" cy="177650"/>
          </a:xfrm>
        </p:grpSpPr>
        <p:sp>
          <p:nvSpPr>
            <p:cNvPr id="3127" name="Google Shape;3127;p45"/>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5"/>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5"/>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5"/>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5"/>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5"/>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3" name="Google Shape;3133;p45"/>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5"/>
          <p:cNvSpPr txBox="1"/>
          <p:nvPr>
            <p:ph type="title"/>
          </p:nvPr>
        </p:nvSpPr>
        <p:spPr>
          <a:xfrm>
            <a:off x="2981938" y="2160261"/>
            <a:ext cx="2843400" cy="46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35" name="Google Shape;3135;p45"/>
          <p:cNvSpPr txBox="1"/>
          <p:nvPr>
            <p:ph hasCustomPrompt="1" idx="2" type="title"/>
          </p:nvPr>
        </p:nvSpPr>
        <p:spPr>
          <a:xfrm>
            <a:off x="2981938" y="1226625"/>
            <a:ext cx="2843400" cy="69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36" name="Google Shape;3136;p45"/>
          <p:cNvSpPr txBox="1"/>
          <p:nvPr>
            <p:ph idx="1" type="subTitle"/>
          </p:nvPr>
        </p:nvSpPr>
        <p:spPr>
          <a:xfrm>
            <a:off x="2982038" y="3341125"/>
            <a:ext cx="2843400" cy="5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37" name="Google Shape;3137;p45"/>
          <p:cNvGrpSpPr/>
          <p:nvPr/>
        </p:nvGrpSpPr>
        <p:grpSpPr>
          <a:xfrm>
            <a:off x="7512400" y="0"/>
            <a:ext cx="916550" cy="1960450"/>
            <a:chOff x="759850" y="637700"/>
            <a:chExt cx="916550" cy="1960450"/>
          </a:xfrm>
        </p:grpSpPr>
        <p:sp>
          <p:nvSpPr>
            <p:cNvPr id="3138" name="Google Shape;3138;p45"/>
            <p:cNvSpPr/>
            <p:nvPr/>
          </p:nvSpPr>
          <p:spPr>
            <a:xfrm>
              <a:off x="759850" y="1750350"/>
              <a:ext cx="208075" cy="482100"/>
            </a:xfrm>
            <a:custGeom>
              <a:rect b="b" l="l" r="r" t="t"/>
              <a:pathLst>
                <a:path extrusionOk="0" h="19284" w="8323">
                  <a:moveTo>
                    <a:pt x="1" y="0"/>
                  </a:moveTo>
                  <a:lnTo>
                    <a:pt x="1" y="19284"/>
                  </a:lnTo>
                  <a:lnTo>
                    <a:pt x="8323" y="19284"/>
                  </a:lnTo>
                  <a:lnTo>
                    <a:pt x="83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5"/>
            <p:cNvSpPr/>
            <p:nvPr/>
          </p:nvSpPr>
          <p:spPr>
            <a:xfrm>
              <a:off x="766275" y="1750350"/>
              <a:ext cx="109100" cy="482100"/>
            </a:xfrm>
            <a:custGeom>
              <a:rect b="b" l="l" r="r" t="t"/>
              <a:pathLst>
                <a:path extrusionOk="0" h="19284" w="4364">
                  <a:moveTo>
                    <a:pt x="0" y="0"/>
                  </a:moveTo>
                  <a:lnTo>
                    <a:pt x="0" y="19284"/>
                  </a:lnTo>
                  <a:lnTo>
                    <a:pt x="4363" y="19284"/>
                  </a:lnTo>
                  <a:lnTo>
                    <a:pt x="4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5"/>
            <p:cNvSpPr/>
            <p:nvPr/>
          </p:nvSpPr>
          <p:spPr>
            <a:xfrm>
              <a:off x="778200" y="1750350"/>
              <a:ext cx="44925" cy="482100"/>
            </a:xfrm>
            <a:custGeom>
              <a:rect b="b" l="l" r="r" t="t"/>
              <a:pathLst>
                <a:path extrusionOk="0" h="19284" w="1797">
                  <a:moveTo>
                    <a:pt x="0" y="0"/>
                  </a:moveTo>
                  <a:lnTo>
                    <a:pt x="0" y="19284"/>
                  </a:lnTo>
                  <a:lnTo>
                    <a:pt x="1796" y="19284"/>
                  </a:lnTo>
                  <a:lnTo>
                    <a:pt x="17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5"/>
            <p:cNvSpPr/>
            <p:nvPr/>
          </p:nvSpPr>
          <p:spPr>
            <a:xfrm>
              <a:off x="759850" y="1693525"/>
              <a:ext cx="208075" cy="56850"/>
            </a:xfrm>
            <a:custGeom>
              <a:rect b="b" l="l" r="r" t="t"/>
              <a:pathLst>
                <a:path extrusionOk="0" h="2274" w="8323">
                  <a:moveTo>
                    <a:pt x="3740" y="0"/>
                  </a:moveTo>
                  <a:lnTo>
                    <a:pt x="1" y="2273"/>
                  </a:lnTo>
                  <a:lnTo>
                    <a:pt x="8323" y="2273"/>
                  </a:lnTo>
                  <a:lnTo>
                    <a:pt x="45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5"/>
            <p:cNvSpPr/>
            <p:nvPr/>
          </p:nvSpPr>
          <p:spPr>
            <a:xfrm>
              <a:off x="766275" y="1693525"/>
              <a:ext cx="108175" cy="56850"/>
            </a:xfrm>
            <a:custGeom>
              <a:rect b="b" l="l" r="r" t="t"/>
              <a:pathLst>
                <a:path extrusionOk="0" h="2274" w="4327">
                  <a:moveTo>
                    <a:pt x="3520" y="0"/>
                  </a:moveTo>
                  <a:lnTo>
                    <a:pt x="0" y="2273"/>
                  </a:lnTo>
                  <a:lnTo>
                    <a:pt x="4326" y="2273"/>
                  </a:lnTo>
                  <a:lnTo>
                    <a:pt x="39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5"/>
            <p:cNvSpPr/>
            <p:nvPr/>
          </p:nvSpPr>
          <p:spPr>
            <a:xfrm>
              <a:off x="779100" y="1693525"/>
              <a:ext cx="80675" cy="56850"/>
            </a:xfrm>
            <a:custGeom>
              <a:rect b="b" l="l" r="r" t="t"/>
              <a:pathLst>
                <a:path extrusionOk="0" h="2274" w="3227">
                  <a:moveTo>
                    <a:pt x="3043" y="0"/>
                  </a:moveTo>
                  <a:lnTo>
                    <a:pt x="1" y="2273"/>
                  </a:lnTo>
                  <a:lnTo>
                    <a:pt x="1760" y="2273"/>
                  </a:lnTo>
                  <a:lnTo>
                    <a:pt x="3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5"/>
            <p:cNvSpPr/>
            <p:nvPr/>
          </p:nvSpPr>
          <p:spPr>
            <a:xfrm>
              <a:off x="853350" y="637700"/>
              <a:ext cx="21100" cy="1055850"/>
            </a:xfrm>
            <a:custGeom>
              <a:rect b="b" l="l" r="r" t="t"/>
              <a:pathLst>
                <a:path extrusionOk="0" h="42234" w="844">
                  <a:moveTo>
                    <a:pt x="0" y="1"/>
                  </a:moveTo>
                  <a:lnTo>
                    <a:pt x="0" y="42233"/>
                  </a:lnTo>
                  <a:lnTo>
                    <a:pt x="843" y="42233"/>
                  </a:lnTo>
                  <a:lnTo>
                    <a:pt x="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5"/>
            <p:cNvSpPr/>
            <p:nvPr/>
          </p:nvSpPr>
          <p:spPr>
            <a:xfrm>
              <a:off x="1114550" y="2116025"/>
              <a:ext cx="207150" cy="482125"/>
            </a:xfrm>
            <a:custGeom>
              <a:rect b="b" l="l" r="r" t="t"/>
              <a:pathLst>
                <a:path extrusionOk="0" h="19285" w="8286">
                  <a:moveTo>
                    <a:pt x="0" y="1"/>
                  </a:moveTo>
                  <a:lnTo>
                    <a:pt x="0" y="19284"/>
                  </a:lnTo>
                  <a:lnTo>
                    <a:pt x="8286" y="19284"/>
                  </a:lnTo>
                  <a:lnTo>
                    <a:pt x="8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5"/>
            <p:cNvSpPr/>
            <p:nvPr/>
          </p:nvSpPr>
          <p:spPr>
            <a:xfrm>
              <a:off x="1120050" y="2116025"/>
              <a:ext cx="109075" cy="482125"/>
            </a:xfrm>
            <a:custGeom>
              <a:rect b="b" l="l" r="r" t="t"/>
              <a:pathLst>
                <a:path extrusionOk="0" h="19285" w="4363">
                  <a:moveTo>
                    <a:pt x="0" y="1"/>
                  </a:moveTo>
                  <a:lnTo>
                    <a:pt x="0" y="19284"/>
                  </a:lnTo>
                  <a:lnTo>
                    <a:pt x="4363" y="19284"/>
                  </a:lnTo>
                  <a:lnTo>
                    <a:pt x="43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5"/>
            <p:cNvSpPr/>
            <p:nvPr/>
          </p:nvSpPr>
          <p:spPr>
            <a:xfrm>
              <a:off x="1131950" y="2116025"/>
              <a:ext cx="45850" cy="482125"/>
            </a:xfrm>
            <a:custGeom>
              <a:rect b="b" l="l" r="r" t="t"/>
              <a:pathLst>
                <a:path extrusionOk="0" h="19285" w="1834">
                  <a:moveTo>
                    <a:pt x="1" y="1"/>
                  </a:moveTo>
                  <a:lnTo>
                    <a:pt x="1" y="19284"/>
                  </a:lnTo>
                  <a:lnTo>
                    <a:pt x="1834" y="19284"/>
                  </a:lnTo>
                  <a:lnTo>
                    <a:pt x="18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5"/>
            <p:cNvSpPr/>
            <p:nvPr/>
          </p:nvSpPr>
          <p:spPr>
            <a:xfrm>
              <a:off x="1114550" y="2058300"/>
              <a:ext cx="207150" cy="57750"/>
            </a:xfrm>
            <a:custGeom>
              <a:rect b="b" l="l" r="r" t="t"/>
              <a:pathLst>
                <a:path extrusionOk="0" h="2310" w="8286">
                  <a:moveTo>
                    <a:pt x="3740" y="0"/>
                  </a:moveTo>
                  <a:lnTo>
                    <a:pt x="0" y="2310"/>
                  </a:lnTo>
                  <a:lnTo>
                    <a:pt x="8286" y="2310"/>
                  </a:lnTo>
                  <a:lnTo>
                    <a:pt x="4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5"/>
            <p:cNvSpPr/>
            <p:nvPr/>
          </p:nvSpPr>
          <p:spPr>
            <a:xfrm>
              <a:off x="1120050" y="2058300"/>
              <a:ext cx="108175" cy="57750"/>
            </a:xfrm>
            <a:custGeom>
              <a:rect b="b" l="l" r="r" t="t"/>
              <a:pathLst>
                <a:path extrusionOk="0" h="2310" w="4327">
                  <a:moveTo>
                    <a:pt x="3520" y="0"/>
                  </a:moveTo>
                  <a:lnTo>
                    <a:pt x="0" y="2310"/>
                  </a:lnTo>
                  <a:lnTo>
                    <a:pt x="4326" y="2310"/>
                  </a:lnTo>
                  <a:lnTo>
                    <a:pt x="39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5"/>
            <p:cNvSpPr/>
            <p:nvPr/>
          </p:nvSpPr>
          <p:spPr>
            <a:xfrm>
              <a:off x="1133800" y="2058300"/>
              <a:ext cx="80675" cy="57750"/>
            </a:xfrm>
            <a:custGeom>
              <a:rect b="b" l="l" r="r" t="t"/>
              <a:pathLst>
                <a:path extrusionOk="0" h="2310" w="3227">
                  <a:moveTo>
                    <a:pt x="3043" y="0"/>
                  </a:moveTo>
                  <a:lnTo>
                    <a:pt x="0" y="2310"/>
                  </a:lnTo>
                  <a:lnTo>
                    <a:pt x="1760" y="2310"/>
                  </a:lnTo>
                  <a:lnTo>
                    <a:pt x="32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5"/>
            <p:cNvSpPr/>
            <p:nvPr/>
          </p:nvSpPr>
          <p:spPr>
            <a:xfrm>
              <a:off x="1208025" y="637700"/>
              <a:ext cx="20200" cy="1420625"/>
            </a:xfrm>
            <a:custGeom>
              <a:rect b="b" l="l" r="r" t="t"/>
              <a:pathLst>
                <a:path extrusionOk="0" h="56825" w="808">
                  <a:moveTo>
                    <a:pt x="1" y="1"/>
                  </a:moveTo>
                  <a:lnTo>
                    <a:pt x="1" y="56824"/>
                  </a:lnTo>
                  <a:lnTo>
                    <a:pt x="807" y="56824"/>
                  </a:lnTo>
                  <a:lnTo>
                    <a:pt x="8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5"/>
            <p:cNvSpPr/>
            <p:nvPr/>
          </p:nvSpPr>
          <p:spPr>
            <a:xfrm>
              <a:off x="1468325" y="1509300"/>
              <a:ext cx="208075" cy="482125"/>
            </a:xfrm>
            <a:custGeom>
              <a:rect b="b" l="l" r="r" t="t"/>
              <a:pathLst>
                <a:path extrusionOk="0" h="19285" w="8323">
                  <a:moveTo>
                    <a:pt x="0" y="1"/>
                  </a:moveTo>
                  <a:lnTo>
                    <a:pt x="0" y="19284"/>
                  </a:lnTo>
                  <a:lnTo>
                    <a:pt x="8322" y="19284"/>
                  </a:lnTo>
                  <a:lnTo>
                    <a:pt x="8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5"/>
            <p:cNvSpPr/>
            <p:nvPr/>
          </p:nvSpPr>
          <p:spPr>
            <a:xfrm>
              <a:off x="1473825" y="1509300"/>
              <a:ext cx="109075" cy="482125"/>
            </a:xfrm>
            <a:custGeom>
              <a:rect b="b" l="l" r="r" t="t"/>
              <a:pathLst>
                <a:path extrusionOk="0" h="19285" w="4363">
                  <a:moveTo>
                    <a:pt x="0" y="1"/>
                  </a:moveTo>
                  <a:lnTo>
                    <a:pt x="0" y="19284"/>
                  </a:lnTo>
                  <a:lnTo>
                    <a:pt x="4363" y="19284"/>
                  </a:lnTo>
                  <a:lnTo>
                    <a:pt x="43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5"/>
            <p:cNvSpPr/>
            <p:nvPr/>
          </p:nvSpPr>
          <p:spPr>
            <a:xfrm>
              <a:off x="1485725" y="1509300"/>
              <a:ext cx="45850" cy="482125"/>
            </a:xfrm>
            <a:custGeom>
              <a:rect b="b" l="l" r="r" t="t"/>
              <a:pathLst>
                <a:path extrusionOk="0" h="19285" w="1834">
                  <a:moveTo>
                    <a:pt x="1" y="1"/>
                  </a:moveTo>
                  <a:lnTo>
                    <a:pt x="1" y="19284"/>
                  </a:lnTo>
                  <a:lnTo>
                    <a:pt x="1834" y="19284"/>
                  </a:lnTo>
                  <a:lnTo>
                    <a:pt x="18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5"/>
            <p:cNvSpPr/>
            <p:nvPr/>
          </p:nvSpPr>
          <p:spPr>
            <a:xfrm>
              <a:off x="1468325" y="1452475"/>
              <a:ext cx="208075" cy="56850"/>
            </a:xfrm>
            <a:custGeom>
              <a:rect b="b" l="l" r="r" t="t"/>
              <a:pathLst>
                <a:path extrusionOk="0" h="2274" w="8323">
                  <a:moveTo>
                    <a:pt x="3740" y="1"/>
                  </a:moveTo>
                  <a:lnTo>
                    <a:pt x="0" y="2274"/>
                  </a:lnTo>
                  <a:lnTo>
                    <a:pt x="8322" y="2274"/>
                  </a:lnTo>
                  <a:lnTo>
                    <a:pt x="4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5"/>
            <p:cNvSpPr/>
            <p:nvPr/>
          </p:nvSpPr>
          <p:spPr>
            <a:xfrm>
              <a:off x="1473825" y="1452475"/>
              <a:ext cx="109075" cy="56850"/>
            </a:xfrm>
            <a:custGeom>
              <a:rect b="b" l="l" r="r" t="t"/>
              <a:pathLst>
                <a:path extrusionOk="0" h="2274" w="4363">
                  <a:moveTo>
                    <a:pt x="3556" y="1"/>
                  </a:moveTo>
                  <a:lnTo>
                    <a:pt x="0" y="2274"/>
                  </a:lnTo>
                  <a:lnTo>
                    <a:pt x="4363" y="2274"/>
                  </a:lnTo>
                  <a:lnTo>
                    <a:pt x="3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5"/>
            <p:cNvSpPr/>
            <p:nvPr/>
          </p:nvSpPr>
          <p:spPr>
            <a:xfrm>
              <a:off x="1487575" y="1452475"/>
              <a:ext cx="80675" cy="56850"/>
            </a:xfrm>
            <a:custGeom>
              <a:rect b="b" l="l" r="r" t="t"/>
              <a:pathLst>
                <a:path extrusionOk="0" h="2274" w="3227">
                  <a:moveTo>
                    <a:pt x="3043" y="1"/>
                  </a:moveTo>
                  <a:lnTo>
                    <a:pt x="0" y="2274"/>
                  </a:lnTo>
                  <a:lnTo>
                    <a:pt x="1760" y="2274"/>
                  </a:lnTo>
                  <a:lnTo>
                    <a:pt x="32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5"/>
            <p:cNvSpPr/>
            <p:nvPr/>
          </p:nvSpPr>
          <p:spPr>
            <a:xfrm>
              <a:off x="1561800" y="637700"/>
              <a:ext cx="21100" cy="814800"/>
            </a:xfrm>
            <a:custGeom>
              <a:rect b="b" l="l" r="r" t="t"/>
              <a:pathLst>
                <a:path extrusionOk="0" h="32592" w="844">
                  <a:moveTo>
                    <a:pt x="1" y="1"/>
                  </a:moveTo>
                  <a:lnTo>
                    <a:pt x="1" y="32592"/>
                  </a:lnTo>
                  <a:lnTo>
                    <a:pt x="844" y="32592"/>
                  </a:lnTo>
                  <a:lnTo>
                    <a:pt x="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45"/>
          <p:cNvGrpSpPr/>
          <p:nvPr/>
        </p:nvGrpSpPr>
        <p:grpSpPr>
          <a:xfrm>
            <a:off x="570377" y="530035"/>
            <a:ext cx="1227002" cy="1277787"/>
            <a:chOff x="981625" y="1074225"/>
            <a:chExt cx="974275" cy="1014600"/>
          </a:xfrm>
        </p:grpSpPr>
        <p:sp>
          <p:nvSpPr>
            <p:cNvPr id="3160" name="Google Shape;3160;p45"/>
            <p:cNvSpPr/>
            <p:nvPr/>
          </p:nvSpPr>
          <p:spPr>
            <a:xfrm>
              <a:off x="981625" y="1097150"/>
              <a:ext cx="486700" cy="650750"/>
            </a:xfrm>
            <a:custGeom>
              <a:rect b="b" l="l" r="r" t="t"/>
              <a:pathLst>
                <a:path extrusionOk="0" h="26030" w="19468">
                  <a:moveTo>
                    <a:pt x="1" y="0"/>
                  </a:moveTo>
                  <a:lnTo>
                    <a:pt x="1" y="26029"/>
                  </a:lnTo>
                  <a:lnTo>
                    <a:pt x="19467" y="26029"/>
                  </a:lnTo>
                  <a:lnTo>
                    <a:pt x="19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5"/>
            <p:cNvSpPr/>
            <p:nvPr/>
          </p:nvSpPr>
          <p:spPr>
            <a:xfrm>
              <a:off x="1318900" y="1807425"/>
              <a:ext cx="207150" cy="281400"/>
            </a:xfrm>
            <a:custGeom>
              <a:rect b="b" l="l" r="r" t="t"/>
              <a:pathLst>
                <a:path extrusionOk="0" h="11256" w="8286">
                  <a:moveTo>
                    <a:pt x="1" y="1"/>
                  </a:moveTo>
                  <a:lnTo>
                    <a:pt x="1" y="11256"/>
                  </a:lnTo>
                  <a:lnTo>
                    <a:pt x="8286" y="11256"/>
                  </a:lnTo>
                  <a:lnTo>
                    <a:pt x="82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5"/>
            <p:cNvSpPr/>
            <p:nvPr/>
          </p:nvSpPr>
          <p:spPr>
            <a:xfrm>
              <a:off x="1558125" y="1588400"/>
              <a:ext cx="374875" cy="500425"/>
            </a:xfrm>
            <a:custGeom>
              <a:rect b="b" l="l" r="r" t="t"/>
              <a:pathLst>
                <a:path extrusionOk="0" h="20017" w="14995">
                  <a:moveTo>
                    <a:pt x="0" y="0"/>
                  </a:moveTo>
                  <a:lnTo>
                    <a:pt x="0" y="20017"/>
                  </a:lnTo>
                  <a:lnTo>
                    <a:pt x="14994" y="20017"/>
                  </a:lnTo>
                  <a:lnTo>
                    <a:pt x="149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5"/>
            <p:cNvSpPr/>
            <p:nvPr/>
          </p:nvSpPr>
          <p:spPr>
            <a:xfrm>
              <a:off x="1637850" y="1097150"/>
              <a:ext cx="295150" cy="394125"/>
            </a:xfrm>
            <a:custGeom>
              <a:rect b="b" l="l" r="r" t="t"/>
              <a:pathLst>
                <a:path extrusionOk="0" h="15765" w="11806">
                  <a:moveTo>
                    <a:pt x="0" y="0"/>
                  </a:moveTo>
                  <a:lnTo>
                    <a:pt x="0" y="15764"/>
                  </a:lnTo>
                  <a:lnTo>
                    <a:pt x="11805" y="15764"/>
                  </a:lnTo>
                  <a:lnTo>
                    <a:pt x="118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5"/>
            <p:cNvSpPr/>
            <p:nvPr/>
          </p:nvSpPr>
          <p:spPr>
            <a:xfrm>
              <a:off x="1004550" y="1074225"/>
              <a:ext cx="486675" cy="650750"/>
            </a:xfrm>
            <a:custGeom>
              <a:rect b="b" l="l" r="r" t="t"/>
              <a:pathLst>
                <a:path extrusionOk="0" h="26030" w="19467">
                  <a:moveTo>
                    <a:pt x="0" y="1"/>
                  </a:moveTo>
                  <a:lnTo>
                    <a:pt x="0" y="26030"/>
                  </a:lnTo>
                  <a:lnTo>
                    <a:pt x="19467" y="26030"/>
                  </a:lnTo>
                  <a:lnTo>
                    <a:pt x="194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5"/>
            <p:cNvSpPr/>
            <p:nvPr/>
          </p:nvSpPr>
          <p:spPr>
            <a:xfrm>
              <a:off x="1054025" y="1124650"/>
              <a:ext cx="387725" cy="550825"/>
            </a:xfrm>
            <a:custGeom>
              <a:rect b="b" l="l" r="r" t="t"/>
              <a:pathLst>
                <a:path extrusionOk="0" h="22033" w="15509">
                  <a:moveTo>
                    <a:pt x="1" y="0"/>
                  </a:moveTo>
                  <a:lnTo>
                    <a:pt x="1" y="22033"/>
                  </a:lnTo>
                  <a:lnTo>
                    <a:pt x="15508" y="22033"/>
                  </a:lnTo>
                  <a:lnTo>
                    <a:pt x="1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5"/>
            <p:cNvSpPr/>
            <p:nvPr/>
          </p:nvSpPr>
          <p:spPr>
            <a:xfrm>
              <a:off x="1029300" y="1098975"/>
              <a:ext cx="437200" cy="601250"/>
            </a:xfrm>
            <a:custGeom>
              <a:rect b="b" l="l" r="r" t="t"/>
              <a:pathLst>
                <a:path extrusionOk="0" h="24050" w="17488">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5"/>
            <p:cNvSpPr/>
            <p:nvPr/>
          </p:nvSpPr>
          <p:spPr>
            <a:xfrm>
              <a:off x="1341825" y="1784525"/>
              <a:ext cx="207150" cy="281400"/>
            </a:xfrm>
            <a:custGeom>
              <a:rect b="b" l="l" r="r" t="t"/>
              <a:pathLst>
                <a:path extrusionOk="0" h="11256" w="8286">
                  <a:moveTo>
                    <a:pt x="0" y="0"/>
                  </a:moveTo>
                  <a:lnTo>
                    <a:pt x="0" y="11255"/>
                  </a:lnTo>
                  <a:lnTo>
                    <a:pt x="8285" y="11255"/>
                  </a:lnTo>
                  <a:lnTo>
                    <a:pt x="82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5"/>
            <p:cNvSpPr/>
            <p:nvPr/>
          </p:nvSpPr>
          <p:spPr>
            <a:xfrm>
              <a:off x="1399550" y="1843175"/>
              <a:ext cx="91675" cy="164075"/>
            </a:xfrm>
            <a:custGeom>
              <a:rect b="b" l="l" r="r" t="t"/>
              <a:pathLst>
                <a:path extrusionOk="0" h="6563" w="3667">
                  <a:moveTo>
                    <a:pt x="1" y="1"/>
                  </a:moveTo>
                  <a:lnTo>
                    <a:pt x="1" y="6563"/>
                  </a:lnTo>
                  <a:lnTo>
                    <a:pt x="3667" y="6563"/>
                  </a:lnTo>
                  <a:lnTo>
                    <a:pt x="3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5"/>
            <p:cNvSpPr/>
            <p:nvPr/>
          </p:nvSpPr>
          <p:spPr>
            <a:xfrm>
              <a:off x="1371150" y="1813850"/>
              <a:ext cx="148500" cy="222725"/>
            </a:xfrm>
            <a:custGeom>
              <a:rect b="b" l="l" r="r" t="t"/>
              <a:pathLst>
                <a:path extrusionOk="0" h="8909" w="594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5"/>
            <p:cNvSpPr/>
            <p:nvPr/>
          </p:nvSpPr>
          <p:spPr>
            <a:xfrm>
              <a:off x="1581025" y="1565475"/>
              <a:ext cx="374875" cy="500450"/>
            </a:xfrm>
            <a:custGeom>
              <a:rect b="b" l="l" r="r" t="t"/>
              <a:pathLst>
                <a:path extrusionOk="0" h="20018" w="14995">
                  <a:moveTo>
                    <a:pt x="1" y="1"/>
                  </a:moveTo>
                  <a:lnTo>
                    <a:pt x="1" y="20017"/>
                  </a:lnTo>
                  <a:lnTo>
                    <a:pt x="14995" y="20017"/>
                  </a:lnTo>
                  <a:lnTo>
                    <a:pt x="149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5"/>
            <p:cNvSpPr/>
            <p:nvPr/>
          </p:nvSpPr>
          <p:spPr>
            <a:xfrm>
              <a:off x="1612175" y="1596650"/>
              <a:ext cx="311650" cy="438100"/>
            </a:xfrm>
            <a:custGeom>
              <a:rect b="b" l="l" r="r" t="t"/>
              <a:pathLst>
                <a:path extrusionOk="0" h="17524" w="12466">
                  <a:moveTo>
                    <a:pt x="1" y="0"/>
                  </a:moveTo>
                  <a:lnTo>
                    <a:pt x="1" y="17524"/>
                  </a:lnTo>
                  <a:lnTo>
                    <a:pt x="12465" y="17524"/>
                  </a:lnTo>
                  <a:lnTo>
                    <a:pt x="124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5"/>
            <p:cNvSpPr/>
            <p:nvPr/>
          </p:nvSpPr>
          <p:spPr>
            <a:xfrm>
              <a:off x="1660750" y="1074225"/>
              <a:ext cx="295150" cy="394125"/>
            </a:xfrm>
            <a:custGeom>
              <a:rect b="b" l="l" r="r" t="t"/>
              <a:pathLst>
                <a:path extrusionOk="0" h="15765" w="11806">
                  <a:moveTo>
                    <a:pt x="1" y="1"/>
                  </a:moveTo>
                  <a:lnTo>
                    <a:pt x="1" y="15765"/>
                  </a:lnTo>
                  <a:lnTo>
                    <a:pt x="11806" y="15765"/>
                  </a:lnTo>
                  <a:lnTo>
                    <a:pt x="118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5"/>
            <p:cNvSpPr/>
            <p:nvPr/>
          </p:nvSpPr>
          <p:spPr>
            <a:xfrm>
              <a:off x="1721250" y="1134725"/>
              <a:ext cx="173250" cy="273150"/>
            </a:xfrm>
            <a:custGeom>
              <a:rect b="b" l="l" r="r" t="t"/>
              <a:pathLst>
                <a:path extrusionOk="0" h="10926" w="6930">
                  <a:moveTo>
                    <a:pt x="1" y="0"/>
                  </a:moveTo>
                  <a:lnTo>
                    <a:pt x="1" y="10925"/>
                  </a:lnTo>
                  <a:lnTo>
                    <a:pt x="6929" y="10925"/>
                  </a:lnTo>
                  <a:lnTo>
                    <a:pt x="69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5"/>
            <p:cNvSpPr/>
            <p:nvPr/>
          </p:nvSpPr>
          <p:spPr>
            <a:xfrm>
              <a:off x="1691000" y="1104475"/>
              <a:ext cx="234650" cy="333625"/>
            </a:xfrm>
            <a:custGeom>
              <a:rect b="b" l="l" r="r" t="t"/>
              <a:pathLst>
                <a:path extrusionOk="0" h="13345" w="9386">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5"/>
            <p:cNvSpPr/>
            <p:nvPr/>
          </p:nvSpPr>
          <p:spPr>
            <a:xfrm>
              <a:off x="1644275" y="1628725"/>
              <a:ext cx="248400" cy="373950"/>
            </a:xfrm>
            <a:custGeom>
              <a:rect b="b" l="l" r="r" t="t"/>
              <a:pathLst>
                <a:path extrusionOk="0" h="14958" w="9936">
                  <a:moveTo>
                    <a:pt x="0" y="0"/>
                  </a:moveTo>
                  <a:lnTo>
                    <a:pt x="0" y="14958"/>
                  </a:lnTo>
                  <a:lnTo>
                    <a:pt x="9935" y="14958"/>
                  </a:lnTo>
                  <a:lnTo>
                    <a:pt x="99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176" name="Shape 3176"/>
        <p:cNvGrpSpPr/>
        <p:nvPr/>
      </p:nvGrpSpPr>
      <p:grpSpPr>
        <a:xfrm>
          <a:off x="0" y="0"/>
          <a:ext cx="0" cy="0"/>
          <a:chOff x="0" y="0"/>
          <a:chExt cx="0" cy="0"/>
        </a:xfrm>
      </p:grpSpPr>
      <p:sp>
        <p:nvSpPr>
          <p:cNvPr id="3177" name="Google Shape;3177;p46"/>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6"/>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6"/>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180" name="Google Shape;3180;p46"/>
          <p:cNvGrpSpPr/>
          <p:nvPr/>
        </p:nvGrpSpPr>
        <p:grpSpPr>
          <a:xfrm>
            <a:off x="2936544" y="-329546"/>
            <a:ext cx="2934233" cy="708308"/>
            <a:chOff x="2375925" y="3297600"/>
            <a:chExt cx="735950" cy="177650"/>
          </a:xfrm>
        </p:grpSpPr>
        <p:sp>
          <p:nvSpPr>
            <p:cNvPr id="3181" name="Google Shape;3181;p46"/>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6"/>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6"/>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6"/>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6"/>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6"/>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46"/>
          <p:cNvGrpSpPr/>
          <p:nvPr/>
        </p:nvGrpSpPr>
        <p:grpSpPr>
          <a:xfrm>
            <a:off x="-935450" y="3043400"/>
            <a:ext cx="1437100" cy="1833900"/>
            <a:chOff x="-783050" y="3043400"/>
            <a:chExt cx="1437100" cy="1833900"/>
          </a:xfrm>
        </p:grpSpPr>
        <p:sp>
          <p:nvSpPr>
            <p:cNvPr id="3188" name="Google Shape;3188;p46"/>
            <p:cNvSpPr/>
            <p:nvPr/>
          </p:nvSpPr>
          <p:spPr>
            <a:xfrm>
              <a:off x="-531425" y="4608500"/>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9" name="Google Shape;3189;p46"/>
            <p:cNvGrpSpPr/>
            <p:nvPr/>
          </p:nvGrpSpPr>
          <p:grpSpPr>
            <a:xfrm>
              <a:off x="-783050" y="3043400"/>
              <a:ext cx="1437100" cy="1722150"/>
              <a:chOff x="-783050" y="3043400"/>
              <a:chExt cx="1437100" cy="1722150"/>
            </a:xfrm>
          </p:grpSpPr>
          <p:sp>
            <p:nvSpPr>
              <p:cNvPr id="3190" name="Google Shape;3190;p46"/>
              <p:cNvSpPr/>
              <p:nvPr/>
            </p:nvSpPr>
            <p:spPr>
              <a:xfrm>
                <a:off x="-783050" y="4042950"/>
                <a:ext cx="275350" cy="163875"/>
              </a:xfrm>
              <a:custGeom>
                <a:rect b="b" l="l" r="r" t="t"/>
                <a:pathLst>
                  <a:path extrusionOk="0" h="6555" w="11014">
                    <a:moveTo>
                      <a:pt x="6914" y="1"/>
                    </a:moveTo>
                    <a:cubicBezTo>
                      <a:pt x="6547" y="1"/>
                      <a:pt x="6180" y="51"/>
                      <a:pt x="5819" y="154"/>
                    </a:cubicBezTo>
                    <a:cubicBezTo>
                      <a:pt x="4631" y="446"/>
                      <a:pt x="3546" y="1072"/>
                      <a:pt x="2691" y="1969"/>
                    </a:cubicBezTo>
                    <a:cubicBezTo>
                      <a:pt x="1711" y="3053"/>
                      <a:pt x="1106" y="4471"/>
                      <a:pt x="0" y="5452"/>
                    </a:cubicBezTo>
                    <a:cubicBezTo>
                      <a:pt x="1022" y="5869"/>
                      <a:pt x="2107" y="6203"/>
                      <a:pt x="3191" y="6432"/>
                    </a:cubicBezTo>
                    <a:cubicBezTo>
                      <a:pt x="3683" y="6514"/>
                      <a:pt x="4177" y="6555"/>
                      <a:pt x="4669" y="6555"/>
                    </a:cubicBezTo>
                    <a:cubicBezTo>
                      <a:pt x="6305" y="6555"/>
                      <a:pt x="7917" y="6104"/>
                      <a:pt x="9344" y="5222"/>
                    </a:cubicBezTo>
                    <a:cubicBezTo>
                      <a:pt x="9866" y="4909"/>
                      <a:pt x="10387" y="4492"/>
                      <a:pt x="10596" y="3929"/>
                    </a:cubicBezTo>
                    <a:cubicBezTo>
                      <a:pt x="11013" y="2845"/>
                      <a:pt x="9386" y="738"/>
                      <a:pt x="8468" y="300"/>
                    </a:cubicBezTo>
                    <a:cubicBezTo>
                      <a:pt x="7965" y="103"/>
                      <a:pt x="7440" y="1"/>
                      <a:pt x="6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6"/>
              <p:cNvSpPr/>
              <p:nvPr/>
            </p:nvSpPr>
            <p:spPr>
              <a:xfrm>
                <a:off x="-176625" y="4674600"/>
                <a:ext cx="345225" cy="90950"/>
              </a:xfrm>
              <a:custGeom>
                <a:rect b="b" l="l" r="r" t="t"/>
                <a:pathLst>
                  <a:path extrusionOk="0" h="3638" w="13809">
                    <a:moveTo>
                      <a:pt x="13662" y="0"/>
                    </a:moveTo>
                    <a:lnTo>
                      <a:pt x="147" y="522"/>
                    </a:lnTo>
                    <a:cubicBezTo>
                      <a:pt x="147" y="1314"/>
                      <a:pt x="1" y="1982"/>
                      <a:pt x="188" y="2795"/>
                    </a:cubicBezTo>
                    <a:cubicBezTo>
                      <a:pt x="230" y="3046"/>
                      <a:pt x="2295" y="3338"/>
                      <a:pt x="2566" y="3379"/>
                    </a:cubicBezTo>
                    <a:cubicBezTo>
                      <a:pt x="3442" y="3525"/>
                      <a:pt x="4318" y="3609"/>
                      <a:pt x="5215" y="3630"/>
                    </a:cubicBezTo>
                    <a:cubicBezTo>
                      <a:pt x="5724" y="3633"/>
                      <a:pt x="6234" y="3637"/>
                      <a:pt x="6744" y="3637"/>
                    </a:cubicBezTo>
                    <a:cubicBezTo>
                      <a:pt x="8936" y="3637"/>
                      <a:pt x="11143" y="3565"/>
                      <a:pt x="13308" y="3108"/>
                    </a:cubicBezTo>
                    <a:cubicBezTo>
                      <a:pt x="13808" y="2983"/>
                      <a:pt x="13621" y="2462"/>
                      <a:pt x="13621" y="2024"/>
                    </a:cubicBezTo>
                    <a:cubicBezTo>
                      <a:pt x="13621" y="1356"/>
                      <a:pt x="13662" y="668"/>
                      <a:pt x="136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6"/>
              <p:cNvSpPr/>
              <p:nvPr/>
            </p:nvSpPr>
            <p:spPr>
              <a:xfrm>
                <a:off x="-444650" y="4099125"/>
                <a:ext cx="885950" cy="639200"/>
              </a:xfrm>
              <a:custGeom>
                <a:rect b="b" l="l" r="r" t="t"/>
                <a:pathLst>
                  <a:path extrusionOk="0" h="25568" w="35438">
                    <a:moveTo>
                      <a:pt x="30810" y="1"/>
                    </a:moveTo>
                    <a:cubicBezTo>
                      <a:pt x="30145" y="1"/>
                      <a:pt x="29451" y="118"/>
                      <a:pt x="28889" y="118"/>
                    </a:cubicBezTo>
                    <a:cubicBezTo>
                      <a:pt x="20858" y="118"/>
                      <a:pt x="12807" y="118"/>
                      <a:pt x="4777" y="139"/>
                    </a:cubicBezTo>
                    <a:cubicBezTo>
                      <a:pt x="4110" y="139"/>
                      <a:pt x="3401" y="160"/>
                      <a:pt x="2879" y="618"/>
                    </a:cubicBezTo>
                    <a:cubicBezTo>
                      <a:pt x="1398" y="1932"/>
                      <a:pt x="3839" y="2683"/>
                      <a:pt x="3713" y="3914"/>
                    </a:cubicBezTo>
                    <a:cubicBezTo>
                      <a:pt x="3651" y="4560"/>
                      <a:pt x="2379" y="5708"/>
                      <a:pt x="2024" y="6292"/>
                    </a:cubicBezTo>
                    <a:cubicBezTo>
                      <a:pt x="939" y="8085"/>
                      <a:pt x="293" y="10129"/>
                      <a:pt x="168" y="12215"/>
                    </a:cubicBezTo>
                    <a:cubicBezTo>
                      <a:pt x="147" y="12340"/>
                      <a:pt x="147" y="12465"/>
                      <a:pt x="147" y="12570"/>
                    </a:cubicBezTo>
                    <a:cubicBezTo>
                      <a:pt x="1" y="17596"/>
                      <a:pt x="3129" y="21372"/>
                      <a:pt x="7092" y="23332"/>
                    </a:cubicBezTo>
                    <a:cubicBezTo>
                      <a:pt x="10284" y="24897"/>
                      <a:pt x="13892" y="25501"/>
                      <a:pt x="17354" y="25564"/>
                    </a:cubicBezTo>
                    <a:cubicBezTo>
                      <a:pt x="17515" y="25566"/>
                      <a:pt x="17678" y="25568"/>
                      <a:pt x="17844" y="25568"/>
                    </a:cubicBezTo>
                    <a:cubicBezTo>
                      <a:pt x="20601" y="25568"/>
                      <a:pt x="24005" y="25228"/>
                      <a:pt x="27074" y="24146"/>
                    </a:cubicBezTo>
                    <a:cubicBezTo>
                      <a:pt x="30870" y="22790"/>
                      <a:pt x="34187" y="20266"/>
                      <a:pt x="35146" y="15844"/>
                    </a:cubicBezTo>
                    <a:cubicBezTo>
                      <a:pt x="35334" y="14927"/>
                      <a:pt x="35438" y="14009"/>
                      <a:pt x="35417" y="13070"/>
                    </a:cubicBezTo>
                    <a:cubicBezTo>
                      <a:pt x="35438" y="10901"/>
                      <a:pt x="34917" y="8774"/>
                      <a:pt x="33895" y="6855"/>
                    </a:cubicBezTo>
                    <a:cubicBezTo>
                      <a:pt x="33477" y="6083"/>
                      <a:pt x="31663" y="4102"/>
                      <a:pt x="31934" y="3205"/>
                    </a:cubicBezTo>
                    <a:cubicBezTo>
                      <a:pt x="32205" y="2308"/>
                      <a:pt x="33269" y="2454"/>
                      <a:pt x="33081" y="1307"/>
                    </a:cubicBezTo>
                    <a:cubicBezTo>
                      <a:pt x="32977" y="639"/>
                      <a:pt x="32497" y="431"/>
                      <a:pt x="31996" y="201"/>
                    </a:cubicBezTo>
                    <a:cubicBezTo>
                      <a:pt x="31641" y="48"/>
                      <a:pt x="31231" y="1"/>
                      <a:pt x="30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6"/>
              <p:cNvSpPr/>
              <p:nvPr/>
            </p:nvSpPr>
            <p:spPr>
              <a:xfrm>
                <a:off x="-407100" y="4098725"/>
                <a:ext cx="856750" cy="639600"/>
              </a:xfrm>
              <a:custGeom>
                <a:rect b="b" l="l" r="r" t="t"/>
                <a:pathLst>
                  <a:path extrusionOk="0" h="25584" w="34270">
                    <a:moveTo>
                      <a:pt x="29254" y="0"/>
                    </a:moveTo>
                    <a:cubicBezTo>
                      <a:pt x="28605" y="0"/>
                      <a:pt x="27929" y="113"/>
                      <a:pt x="27366" y="113"/>
                    </a:cubicBezTo>
                    <a:lnTo>
                      <a:pt x="25071" y="113"/>
                    </a:lnTo>
                    <a:cubicBezTo>
                      <a:pt x="25426" y="614"/>
                      <a:pt x="25760" y="1052"/>
                      <a:pt x="25906" y="1344"/>
                    </a:cubicBezTo>
                    <a:cubicBezTo>
                      <a:pt x="27387" y="4097"/>
                      <a:pt x="27825" y="7288"/>
                      <a:pt x="27178" y="10333"/>
                    </a:cubicBezTo>
                    <a:cubicBezTo>
                      <a:pt x="26219" y="14776"/>
                      <a:pt x="22902" y="17279"/>
                      <a:pt x="19085" y="18634"/>
                    </a:cubicBezTo>
                    <a:cubicBezTo>
                      <a:pt x="16016" y="19717"/>
                      <a:pt x="12631" y="20056"/>
                      <a:pt x="9876" y="20056"/>
                    </a:cubicBezTo>
                    <a:cubicBezTo>
                      <a:pt x="9710" y="20056"/>
                      <a:pt x="9547" y="20055"/>
                      <a:pt x="9387" y="20053"/>
                    </a:cubicBezTo>
                    <a:cubicBezTo>
                      <a:pt x="6237" y="20011"/>
                      <a:pt x="2962" y="19490"/>
                      <a:pt x="1" y="18238"/>
                    </a:cubicBezTo>
                    <a:lnTo>
                      <a:pt x="1" y="18238"/>
                    </a:lnTo>
                    <a:cubicBezTo>
                      <a:pt x="1294" y="20449"/>
                      <a:pt x="3234" y="22243"/>
                      <a:pt x="5570" y="23348"/>
                    </a:cubicBezTo>
                    <a:cubicBezTo>
                      <a:pt x="8761" y="24913"/>
                      <a:pt x="12369" y="25517"/>
                      <a:pt x="15832" y="25580"/>
                    </a:cubicBezTo>
                    <a:cubicBezTo>
                      <a:pt x="15992" y="25582"/>
                      <a:pt x="16155" y="25584"/>
                      <a:pt x="16320" y="25584"/>
                    </a:cubicBezTo>
                    <a:cubicBezTo>
                      <a:pt x="19078" y="25584"/>
                      <a:pt x="22480" y="25243"/>
                      <a:pt x="25530" y="24141"/>
                    </a:cubicBezTo>
                    <a:cubicBezTo>
                      <a:pt x="29347" y="22785"/>
                      <a:pt x="32664" y="20282"/>
                      <a:pt x="33623" y="15860"/>
                    </a:cubicBezTo>
                    <a:cubicBezTo>
                      <a:pt x="34270" y="12794"/>
                      <a:pt x="33832" y="9624"/>
                      <a:pt x="32372" y="6871"/>
                    </a:cubicBezTo>
                    <a:cubicBezTo>
                      <a:pt x="31955" y="6099"/>
                      <a:pt x="30161" y="4118"/>
                      <a:pt x="30411" y="3221"/>
                    </a:cubicBezTo>
                    <a:cubicBezTo>
                      <a:pt x="30661" y="2303"/>
                      <a:pt x="31767" y="2470"/>
                      <a:pt x="31579" y="1302"/>
                    </a:cubicBezTo>
                    <a:cubicBezTo>
                      <a:pt x="31454" y="634"/>
                      <a:pt x="30974" y="426"/>
                      <a:pt x="30474" y="217"/>
                    </a:cubicBezTo>
                    <a:cubicBezTo>
                      <a:pt x="30107" y="50"/>
                      <a:pt x="29686" y="0"/>
                      <a:pt x="292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6"/>
              <p:cNvSpPr/>
              <p:nvPr/>
            </p:nvSpPr>
            <p:spPr>
              <a:xfrm>
                <a:off x="-379400" y="4096850"/>
                <a:ext cx="567825" cy="34950"/>
              </a:xfrm>
              <a:custGeom>
                <a:rect b="b" l="l" r="r" t="t"/>
                <a:pathLst>
                  <a:path extrusionOk="0" h="1398" w="22713">
                    <a:moveTo>
                      <a:pt x="12719" y="0"/>
                    </a:moveTo>
                    <a:cubicBezTo>
                      <a:pt x="9671" y="0"/>
                      <a:pt x="6620" y="11"/>
                      <a:pt x="3565" y="21"/>
                    </a:cubicBezTo>
                    <a:cubicBezTo>
                      <a:pt x="3367" y="21"/>
                      <a:pt x="3160" y="18"/>
                      <a:pt x="2950" y="18"/>
                    </a:cubicBezTo>
                    <a:cubicBezTo>
                      <a:pt x="1920" y="18"/>
                      <a:pt x="795" y="90"/>
                      <a:pt x="102" y="939"/>
                    </a:cubicBezTo>
                    <a:cubicBezTo>
                      <a:pt x="1" y="1075"/>
                      <a:pt x="120" y="1238"/>
                      <a:pt x="257" y="1238"/>
                    </a:cubicBezTo>
                    <a:cubicBezTo>
                      <a:pt x="289" y="1238"/>
                      <a:pt x="322" y="1229"/>
                      <a:pt x="353" y="1210"/>
                    </a:cubicBezTo>
                    <a:lnTo>
                      <a:pt x="373" y="1210"/>
                    </a:lnTo>
                    <a:cubicBezTo>
                      <a:pt x="874" y="736"/>
                      <a:pt x="1586" y="632"/>
                      <a:pt x="2294" y="632"/>
                    </a:cubicBezTo>
                    <a:cubicBezTo>
                      <a:pt x="2737" y="632"/>
                      <a:pt x="3179" y="672"/>
                      <a:pt x="3565" y="689"/>
                    </a:cubicBezTo>
                    <a:cubicBezTo>
                      <a:pt x="5004" y="772"/>
                      <a:pt x="6464" y="814"/>
                      <a:pt x="7903" y="876"/>
                    </a:cubicBezTo>
                    <a:cubicBezTo>
                      <a:pt x="10886" y="1022"/>
                      <a:pt x="13868" y="1147"/>
                      <a:pt x="16830" y="1252"/>
                    </a:cubicBezTo>
                    <a:cubicBezTo>
                      <a:pt x="18520" y="1335"/>
                      <a:pt x="20188" y="1356"/>
                      <a:pt x="21857" y="1398"/>
                    </a:cubicBezTo>
                    <a:cubicBezTo>
                      <a:pt x="22378" y="1398"/>
                      <a:pt x="22712" y="835"/>
                      <a:pt x="22441" y="376"/>
                    </a:cubicBezTo>
                    <a:cubicBezTo>
                      <a:pt x="22337" y="167"/>
                      <a:pt x="22107" y="42"/>
                      <a:pt x="21857" y="42"/>
                    </a:cubicBezTo>
                    <a:cubicBezTo>
                      <a:pt x="18812" y="11"/>
                      <a:pt x="15766" y="0"/>
                      <a:pt x="12719"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6"/>
              <p:cNvSpPr/>
              <p:nvPr/>
            </p:nvSpPr>
            <p:spPr>
              <a:xfrm>
                <a:off x="-421175" y="4252575"/>
                <a:ext cx="101525" cy="278400"/>
              </a:xfrm>
              <a:custGeom>
                <a:rect b="b" l="l" r="r" t="t"/>
                <a:pathLst>
                  <a:path extrusionOk="0" h="11136" w="4061">
                    <a:moveTo>
                      <a:pt x="3127" y="0"/>
                    </a:moveTo>
                    <a:cubicBezTo>
                      <a:pt x="3020" y="0"/>
                      <a:pt x="2907" y="28"/>
                      <a:pt x="2795" y="91"/>
                    </a:cubicBezTo>
                    <a:cubicBezTo>
                      <a:pt x="2316" y="341"/>
                      <a:pt x="1878" y="696"/>
                      <a:pt x="1544" y="1134"/>
                    </a:cubicBezTo>
                    <a:cubicBezTo>
                      <a:pt x="1210" y="1489"/>
                      <a:pt x="918" y="1906"/>
                      <a:pt x="689" y="2365"/>
                    </a:cubicBezTo>
                    <a:cubicBezTo>
                      <a:pt x="272" y="3282"/>
                      <a:pt x="42" y="4283"/>
                      <a:pt x="21" y="5285"/>
                    </a:cubicBezTo>
                    <a:cubicBezTo>
                      <a:pt x="0" y="6307"/>
                      <a:pt x="188" y="7308"/>
                      <a:pt x="543" y="8267"/>
                    </a:cubicBezTo>
                    <a:cubicBezTo>
                      <a:pt x="751" y="8747"/>
                      <a:pt x="981" y="9227"/>
                      <a:pt x="1252" y="9686"/>
                    </a:cubicBezTo>
                    <a:cubicBezTo>
                      <a:pt x="1586" y="10228"/>
                      <a:pt x="1961" y="10874"/>
                      <a:pt x="2587" y="11104"/>
                    </a:cubicBezTo>
                    <a:cubicBezTo>
                      <a:pt x="2670" y="11125"/>
                      <a:pt x="2754" y="11135"/>
                      <a:pt x="2835" y="11135"/>
                    </a:cubicBezTo>
                    <a:cubicBezTo>
                      <a:pt x="3081" y="11135"/>
                      <a:pt x="3312" y="11041"/>
                      <a:pt x="3484" y="10854"/>
                    </a:cubicBezTo>
                    <a:cubicBezTo>
                      <a:pt x="3713" y="10624"/>
                      <a:pt x="3797" y="10290"/>
                      <a:pt x="3713" y="9978"/>
                    </a:cubicBezTo>
                    <a:cubicBezTo>
                      <a:pt x="3651" y="9686"/>
                      <a:pt x="3505" y="9435"/>
                      <a:pt x="3296" y="9227"/>
                    </a:cubicBezTo>
                    <a:cubicBezTo>
                      <a:pt x="3171" y="9060"/>
                      <a:pt x="3067" y="8872"/>
                      <a:pt x="2962" y="8705"/>
                    </a:cubicBezTo>
                    <a:cubicBezTo>
                      <a:pt x="2837" y="8518"/>
                      <a:pt x="2754" y="8330"/>
                      <a:pt x="2649" y="8163"/>
                    </a:cubicBezTo>
                    <a:cubicBezTo>
                      <a:pt x="2608" y="8038"/>
                      <a:pt x="2545" y="7933"/>
                      <a:pt x="2503" y="7829"/>
                    </a:cubicBezTo>
                    <a:cubicBezTo>
                      <a:pt x="2482" y="7787"/>
                      <a:pt x="2462" y="7725"/>
                      <a:pt x="2441" y="7683"/>
                    </a:cubicBezTo>
                    <a:cubicBezTo>
                      <a:pt x="2295" y="7287"/>
                      <a:pt x="2149" y="6891"/>
                      <a:pt x="2044" y="6473"/>
                    </a:cubicBezTo>
                    <a:cubicBezTo>
                      <a:pt x="1940" y="6098"/>
                      <a:pt x="1878" y="5723"/>
                      <a:pt x="1878" y="5326"/>
                    </a:cubicBezTo>
                    <a:cubicBezTo>
                      <a:pt x="1794" y="4575"/>
                      <a:pt x="1919" y="3804"/>
                      <a:pt x="2211" y="3095"/>
                    </a:cubicBezTo>
                    <a:cubicBezTo>
                      <a:pt x="2357" y="2740"/>
                      <a:pt x="2545" y="2406"/>
                      <a:pt x="2754" y="2073"/>
                    </a:cubicBezTo>
                    <a:cubicBezTo>
                      <a:pt x="3004" y="1739"/>
                      <a:pt x="3338" y="1468"/>
                      <a:pt x="3609" y="1155"/>
                    </a:cubicBezTo>
                    <a:cubicBezTo>
                      <a:pt x="4060" y="686"/>
                      <a:pt x="3659" y="0"/>
                      <a:pt x="3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6"/>
              <p:cNvSpPr/>
              <p:nvPr/>
            </p:nvSpPr>
            <p:spPr>
              <a:xfrm>
                <a:off x="-382600" y="4074425"/>
                <a:ext cx="764475" cy="96500"/>
              </a:xfrm>
              <a:custGeom>
                <a:rect b="b" l="l" r="r" t="t"/>
                <a:pathLst>
                  <a:path extrusionOk="0" h="3860" w="30579">
                    <a:moveTo>
                      <a:pt x="13830" y="0"/>
                    </a:moveTo>
                    <a:lnTo>
                      <a:pt x="13079" y="21"/>
                    </a:lnTo>
                    <a:lnTo>
                      <a:pt x="12849" y="21"/>
                    </a:lnTo>
                    <a:cubicBezTo>
                      <a:pt x="12369" y="21"/>
                      <a:pt x="11890" y="42"/>
                      <a:pt x="11431" y="42"/>
                    </a:cubicBezTo>
                    <a:cubicBezTo>
                      <a:pt x="4861" y="272"/>
                      <a:pt x="1" y="981"/>
                      <a:pt x="1" y="1940"/>
                    </a:cubicBezTo>
                    <a:cubicBezTo>
                      <a:pt x="1" y="2879"/>
                      <a:pt x="5257" y="3650"/>
                      <a:pt x="12244" y="3838"/>
                    </a:cubicBezTo>
                    <a:lnTo>
                      <a:pt x="13371" y="3859"/>
                    </a:lnTo>
                    <a:lnTo>
                      <a:pt x="17584" y="3859"/>
                    </a:lnTo>
                    <a:lnTo>
                      <a:pt x="18189" y="3838"/>
                    </a:lnTo>
                    <a:cubicBezTo>
                      <a:pt x="25239" y="3671"/>
                      <a:pt x="30578" y="2879"/>
                      <a:pt x="30578" y="1919"/>
                    </a:cubicBezTo>
                    <a:cubicBezTo>
                      <a:pt x="30578" y="1002"/>
                      <a:pt x="25343" y="209"/>
                      <a:pt x="18376" y="21"/>
                    </a:cubicBezTo>
                    <a:lnTo>
                      <a:pt x="17709" y="21"/>
                    </a:lnTo>
                    <a:lnTo>
                      <a:pt x="167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6"/>
              <p:cNvSpPr/>
              <p:nvPr/>
            </p:nvSpPr>
            <p:spPr>
              <a:xfrm>
                <a:off x="-344775" y="4194850"/>
                <a:ext cx="683725" cy="48325"/>
              </a:xfrm>
              <a:custGeom>
                <a:rect b="b" l="l" r="r" t="t"/>
                <a:pathLst>
                  <a:path extrusionOk="0" h="1933" w="27349">
                    <a:moveTo>
                      <a:pt x="27145" y="0"/>
                    </a:moveTo>
                    <a:cubicBezTo>
                      <a:pt x="27139" y="0"/>
                      <a:pt x="27132" y="1"/>
                      <a:pt x="27125" y="1"/>
                    </a:cubicBezTo>
                    <a:cubicBezTo>
                      <a:pt x="26249" y="64"/>
                      <a:pt x="25394" y="273"/>
                      <a:pt x="24539" y="419"/>
                    </a:cubicBezTo>
                    <a:cubicBezTo>
                      <a:pt x="23684" y="565"/>
                      <a:pt x="22829" y="690"/>
                      <a:pt x="21974" y="815"/>
                    </a:cubicBezTo>
                    <a:cubicBezTo>
                      <a:pt x="20201" y="1065"/>
                      <a:pt x="18428" y="1232"/>
                      <a:pt x="16634" y="1336"/>
                    </a:cubicBezTo>
                    <a:cubicBezTo>
                      <a:pt x="14996" y="1444"/>
                      <a:pt x="13354" y="1496"/>
                      <a:pt x="11711" y="1496"/>
                    </a:cubicBezTo>
                    <a:cubicBezTo>
                      <a:pt x="9839" y="1496"/>
                      <a:pt x="7967" y="1428"/>
                      <a:pt x="6101" y="1295"/>
                    </a:cubicBezTo>
                    <a:cubicBezTo>
                      <a:pt x="4161" y="1169"/>
                      <a:pt x="2201" y="940"/>
                      <a:pt x="365" y="210"/>
                    </a:cubicBezTo>
                    <a:cubicBezTo>
                      <a:pt x="333" y="195"/>
                      <a:pt x="303" y="189"/>
                      <a:pt x="276" y="189"/>
                    </a:cubicBezTo>
                    <a:cubicBezTo>
                      <a:pt x="70" y="189"/>
                      <a:pt x="1" y="559"/>
                      <a:pt x="240" y="669"/>
                    </a:cubicBezTo>
                    <a:lnTo>
                      <a:pt x="240" y="648"/>
                    </a:lnTo>
                    <a:cubicBezTo>
                      <a:pt x="1867" y="1295"/>
                      <a:pt x="3598" y="1545"/>
                      <a:pt x="5329" y="1691"/>
                    </a:cubicBezTo>
                    <a:cubicBezTo>
                      <a:pt x="7060" y="1816"/>
                      <a:pt x="8812" y="1899"/>
                      <a:pt x="10564" y="1920"/>
                    </a:cubicBezTo>
                    <a:cubicBezTo>
                      <a:pt x="11015" y="1928"/>
                      <a:pt x="11466" y="1932"/>
                      <a:pt x="11917" y="1932"/>
                    </a:cubicBezTo>
                    <a:cubicBezTo>
                      <a:pt x="15053" y="1932"/>
                      <a:pt x="18188" y="1743"/>
                      <a:pt x="21306" y="1378"/>
                    </a:cubicBezTo>
                    <a:cubicBezTo>
                      <a:pt x="22266" y="1253"/>
                      <a:pt x="23225" y="1128"/>
                      <a:pt x="24185" y="961"/>
                    </a:cubicBezTo>
                    <a:cubicBezTo>
                      <a:pt x="25186" y="836"/>
                      <a:pt x="26187" y="648"/>
                      <a:pt x="27167" y="356"/>
                    </a:cubicBezTo>
                    <a:cubicBezTo>
                      <a:pt x="27349" y="295"/>
                      <a:pt x="27335" y="0"/>
                      <a:pt x="27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6"/>
              <p:cNvSpPr/>
              <p:nvPr/>
            </p:nvSpPr>
            <p:spPr>
              <a:xfrm>
                <a:off x="-87975" y="3048225"/>
                <a:ext cx="299850" cy="395975"/>
              </a:xfrm>
              <a:custGeom>
                <a:rect b="b" l="l" r="r" t="t"/>
                <a:pathLst>
                  <a:path extrusionOk="0" h="15839" w="11994">
                    <a:moveTo>
                      <a:pt x="7488" y="1"/>
                    </a:moveTo>
                    <a:cubicBezTo>
                      <a:pt x="5319" y="1544"/>
                      <a:pt x="3463" y="3442"/>
                      <a:pt x="1982" y="5653"/>
                    </a:cubicBezTo>
                    <a:cubicBezTo>
                      <a:pt x="1189" y="6863"/>
                      <a:pt x="480" y="8177"/>
                      <a:pt x="251" y="9616"/>
                    </a:cubicBezTo>
                    <a:cubicBezTo>
                      <a:pt x="0" y="11055"/>
                      <a:pt x="230" y="12620"/>
                      <a:pt x="1127" y="13746"/>
                    </a:cubicBezTo>
                    <a:cubicBezTo>
                      <a:pt x="2087" y="14976"/>
                      <a:pt x="4954" y="15839"/>
                      <a:pt x="6977" y="15839"/>
                    </a:cubicBezTo>
                    <a:cubicBezTo>
                      <a:pt x="7457" y="15839"/>
                      <a:pt x="7891" y="15790"/>
                      <a:pt x="8239" y="15686"/>
                    </a:cubicBezTo>
                    <a:cubicBezTo>
                      <a:pt x="9386" y="15352"/>
                      <a:pt x="10596" y="14935"/>
                      <a:pt x="11243" y="13934"/>
                    </a:cubicBezTo>
                    <a:cubicBezTo>
                      <a:pt x="11994" y="12745"/>
                      <a:pt x="11702" y="11222"/>
                      <a:pt x="11284" y="9887"/>
                    </a:cubicBezTo>
                    <a:cubicBezTo>
                      <a:pt x="10784" y="8219"/>
                      <a:pt x="10116" y="6592"/>
                      <a:pt x="9303" y="5027"/>
                    </a:cubicBezTo>
                    <a:cubicBezTo>
                      <a:pt x="8469" y="3442"/>
                      <a:pt x="7488" y="1815"/>
                      <a:pt x="74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6"/>
              <p:cNvSpPr/>
              <p:nvPr/>
            </p:nvSpPr>
            <p:spPr>
              <a:xfrm>
                <a:off x="-362775" y="3280550"/>
                <a:ext cx="388500" cy="269400"/>
              </a:xfrm>
              <a:custGeom>
                <a:rect b="b" l="l" r="r" t="t"/>
                <a:pathLst>
                  <a:path extrusionOk="0" h="10776" w="15540">
                    <a:moveTo>
                      <a:pt x="8469" y="1"/>
                    </a:moveTo>
                    <a:cubicBezTo>
                      <a:pt x="6698" y="1"/>
                      <a:pt x="4925" y="592"/>
                      <a:pt x="3296" y="1366"/>
                    </a:cubicBezTo>
                    <a:cubicBezTo>
                      <a:pt x="2232" y="1887"/>
                      <a:pt x="1169" y="2492"/>
                      <a:pt x="0" y="2722"/>
                    </a:cubicBezTo>
                    <a:cubicBezTo>
                      <a:pt x="1648" y="3473"/>
                      <a:pt x="2754" y="5037"/>
                      <a:pt x="3797" y="6518"/>
                    </a:cubicBezTo>
                    <a:cubicBezTo>
                      <a:pt x="5100" y="8400"/>
                      <a:pt x="7509" y="10776"/>
                      <a:pt x="9880" y="10776"/>
                    </a:cubicBezTo>
                    <a:cubicBezTo>
                      <a:pt x="10846" y="10776"/>
                      <a:pt x="11806" y="10381"/>
                      <a:pt x="12682" y="9396"/>
                    </a:cubicBezTo>
                    <a:cubicBezTo>
                      <a:pt x="15539" y="6184"/>
                      <a:pt x="14184" y="991"/>
                      <a:pt x="9887" y="135"/>
                    </a:cubicBezTo>
                    <a:cubicBezTo>
                      <a:pt x="9416" y="43"/>
                      <a:pt x="8943" y="1"/>
                      <a:pt x="84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6"/>
              <p:cNvSpPr/>
              <p:nvPr/>
            </p:nvSpPr>
            <p:spPr>
              <a:xfrm>
                <a:off x="115375" y="3427800"/>
                <a:ext cx="342625" cy="242025"/>
              </a:xfrm>
              <a:custGeom>
                <a:rect b="b" l="l" r="r" t="t"/>
                <a:pathLst>
                  <a:path extrusionOk="0" h="9681" w="13705">
                    <a:moveTo>
                      <a:pt x="5521" y="0"/>
                    </a:moveTo>
                    <a:cubicBezTo>
                      <a:pt x="3879" y="0"/>
                      <a:pt x="2201" y="648"/>
                      <a:pt x="1190" y="1963"/>
                    </a:cubicBezTo>
                    <a:cubicBezTo>
                      <a:pt x="1" y="3485"/>
                      <a:pt x="105" y="7386"/>
                      <a:pt x="1628" y="8700"/>
                    </a:cubicBezTo>
                    <a:cubicBezTo>
                      <a:pt x="2149" y="9096"/>
                      <a:pt x="2754" y="9367"/>
                      <a:pt x="3401" y="9492"/>
                    </a:cubicBezTo>
                    <a:cubicBezTo>
                      <a:pt x="3876" y="9600"/>
                      <a:pt x="4379" y="9680"/>
                      <a:pt x="4869" y="9680"/>
                    </a:cubicBezTo>
                    <a:cubicBezTo>
                      <a:pt x="5326" y="9680"/>
                      <a:pt x="5772" y="9611"/>
                      <a:pt x="6175" y="9430"/>
                    </a:cubicBezTo>
                    <a:cubicBezTo>
                      <a:pt x="7030" y="9054"/>
                      <a:pt x="7614" y="8262"/>
                      <a:pt x="8198" y="7552"/>
                    </a:cubicBezTo>
                    <a:cubicBezTo>
                      <a:pt x="9741" y="5696"/>
                      <a:pt x="11598" y="4132"/>
                      <a:pt x="13704" y="2943"/>
                    </a:cubicBezTo>
                    <a:lnTo>
                      <a:pt x="13704" y="2943"/>
                    </a:lnTo>
                    <a:cubicBezTo>
                      <a:pt x="13689" y="2943"/>
                      <a:pt x="13673" y="2943"/>
                      <a:pt x="13657" y="2943"/>
                    </a:cubicBezTo>
                    <a:cubicBezTo>
                      <a:pt x="12488" y="2943"/>
                      <a:pt x="11459" y="2184"/>
                      <a:pt x="10451" y="1566"/>
                    </a:cubicBezTo>
                    <a:cubicBezTo>
                      <a:pt x="9011" y="690"/>
                      <a:pt x="7364" y="23"/>
                      <a:pt x="5674" y="2"/>
                    </a:cubicBezTo>
                    <a:cubicBezTo>
                      <a:pt x="5623" y="1"/>
                      <a:pt x="5572" y="0"/>
                      <a:pt x="55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6"/>
              <p:cNvSpPr/>
              <p:nvPr/>
            </p:nvSpPr>
            <p:spPr>
              <a:xfrm>
                <a:off x="-599000" y="3372050"/>
                <a:ext cx="280575" cy="358800"/>
              </a:xfrm>
              <a:custGeom>
                <a:rect b="b" l="l" r="r" t="t"/>
                <a:pathLst>
                  <a:path extrusionOk="0" h="14352" w="11223">
                    <a:moveTo>
                      <a:pt x="6738" y="0"/>
                    </a:moveTo>
                    <a:cubicBezTo>
                      <a:pt x="5799" y="2503"/>
                      <a:pt x="3401" y="4130"/>
                      <a:pt x="1628" y="6153"/>
                    </a:cubicBezTo>
                    <a:cubicBezTo>
                      <a:pt x="1065" y="6779"/>
                      <a:pt x="543" y="7509"/>
                      <a:pt x="335" y="8343"/>
                    </a:cubicBezTo>
                    <a:cubicBezTo>
                      <a:pt x="1" y="9720"/>
                      <a:pt x="627" y="11222"/>
                      <a:pt x="1690" y="12160"/>
                    </a:cubicBezTo>
                    <a:cubicBezTo>
                      <a:pt x="2805" y="13135"/>
                      <a:pt x="5700" y="14352"/>
                      <a:pt x="7843" y="14352"/>
                    </a:cubicBezTo>
                    <a:cubicBezTo>
                      <a:pt x="8588" y="14352"/>
                      <a:pt x="9243" y="14205"/>
                      <a:pt x="9700" y="13850"/>
                    </a:cubicBezTo>
                    <a:cubicBezTo>
                      <a:pt x="10159" y="13453"/>
                      <a:pt x="10492" y="12932"/>
                      <a:pt x="10680" y="12369"/>
                    </a:cubicBezTo>
                    <a:cubicBezTo>
                      <a:pt x="11222" y="10888"/>
                      <a:pt x="11097" y="9219"/>
                      <a:pt x="10638" y="7697"/>
                    </a:cubicBezTo>
                    <a:cubicBezTo>
                      <a:pt x="10180" y="6195"/>
                      <a:pt x="9408" y="4798"/>
                      <a:pt x="8636" y="3400"/>
                    </a:cubicBezTo>
                    <a:lnTo>
                      <a:pt x="67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6"/>
              <p:cNvSpPr/>
              <p:nvPr/>
            </p:nvSpPr>
            <p:spPr>
              <a:xfrm>
                <a:off x="-774725" y="3756400"/>
                <a:ext cx="404150" cy="240475"/>
              </a:xfrm>
              <a:custGeom>
                <a:rect b="b" l="l" r="r" t="t"/>
                <a:pathLst>
                  <a:path extrusionOk="0" h="9619" w="16166">
                    <a:moveTo>
                      <a:pt x="7254" y="0"/>
                    </a:moveTo>
                    <a:cubicBezTo>
                      <a:pt x="6812" y="0"/>
                      <a:pt x="6370" y="63"/>
                      <a:pt x="5945" y="186"/>
                    </a:cubicBezTo>
                    <a:cubicBezTo>
                      <a:pt x="3150" y="1166"/>
                      <a:pt x="2775" y="5505"/>
                      <a:pt x="1" y="6527"/>
                    </a:cubicBezTo>
                    <a:cubicBezTo>
                      <a:pt x="1878" y="7674"/>
                      <a:pt x="3797" y="8842"/>
                      <a:pt x="5945" y="9363"/>
                    </a:cubicBezTo>
                    <a:cubicBezTo>
                      <a:pt x="6626" y="9528"/>
                      <a:pt x="7337" y="9618"/>
                      <a:pt x="8045" y="9618"/>
                    </a:cubicBezTo>
                    <a:cubicBezTo>
                      <a:pt x="9575" y="9618"/>
                      <a:pt x="11090" y="9200"/>
                      <a:pt x="12244" y="8216"/>
                    </a:cubicBezTo>
                    <a:cubicBezTo>
                      <a:pt x="16166" y="4900"/>
                      <a:pt x="11973" y="958"/>
                      <a:pt x="8386" y="144"/>
                    </a:cubicBezTo>
                    <a:cubicBezTo>
                      <a:pt x="8018" y="47"/>
                      <a:pt x="7636" y="0"/>
                      <a:pt x="7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6"/>
              <p:cNvSpPr/>
              <p:nvPr/>
            </p:nvSpPr>
            <p:spPr>
              <a:xfrm>
                <a:off x="-363300" y="3801175"/>
                <a:ext cx="288900" cy="172000"/>
              </a:xfrm>
              <a:custGeom>
                <a:rect b="b" l="l" r="r" t="t"/>
                <a:pathLst>
                  <a:path extrusionOk="0" h="6880" w="11556">
                    <a:moveTo>
                      <a:pt x="6380" y="1"/>
                    </a:moveTo>
                    <a:cubicBezTo>
                      <a:pt x="6107" y="1"/>
                      <a:pt x="5834" y="37"/>
                      <a:pt x="5570" y="105"/>
                    </a:cubicBezTo>
                    <a:cubicBezTo>
                      <a:pt x="3004" y="668"/>
                      <a:pt x="1" y="3505"/>
                      <a:pt x="2816" y="5883"/>
                    </a:cubicBezTo>
                    <a:cubicBezTo>
                      <a:pt x="3628" y="6581"/>
                      <a:pt x="4712" y="6880"/>
                      <a:pt x="5803" y="6880"/>
                    </a:cubicBezTo>
                    <a:cubicBezTo>
                      <a:pt x="6310" y="6880"/>
                      <a:pt x="6818" y="6815"/>
                      <a:pt x="7301" y="6696"/>
                    </a:cubicBezTo>
                    <a:cubicBezTo>
                      <a:pt x="8844" y="6321"/>
                      <a:pt x="10221" y="5487"/>
                      <a:pt x="11556" y="4652"/>
                    </a:cubicBezTo>
                    <a:cubicBezTo>
                      <a:pt x="9574" y="3943"/>
                      <a:pt x="9303" y="835"/>
                      <a:pt x="7301" y="147"/>
                    </a:cubicBezTo>
                    <a:cubicBezTo>
                      <a:pt x="7002" y="47"/>
                      <a:pt x="6691" y="1"/>
                      <a:pt x="63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6"/>
              <p:cNvSpPr/>
              <p:nvPr/>
            </p:nvSpPr>
            <p:spPr>
              <a:xfrm>
                <a:off x="310400" y="3783750"/>
                <a:ext cx="343650" cy="333975"/>
              </a:xfrm>
              <a:custGeom>
                <a:rect b="b" l="l" r="r" t="t"/>
                <a:pathLst>
                  <a:path extrusionOk="0" h="13359" w="13746">
                    <a:moveTo>
                      <a:pt x="9293" y="1"/>
                    </a:moveTo>
                    <a:cubicBezTo>
                      <a:pt x="9101" y="1"/>
                      <a:pt x="8909" y="11"/>
                      <a:pt x="8719" y="31"/>
                    </a:cubicBezTo>
                    <a:cubicBezTo>
                      <a:pt x="8344" y="51"/>
                      <a:pt x="5465" y="1428"/>
                      <a:pt x="6237" y="1699"/>
                    </a:cubicBezTo>
                    <a:cubicBezTo>
                      <a:pt x="5261" y="1359"/>
                      <a:pt x="4280" y="1014"/>
                      <a:pt x="3356" y="1014"/>
                    </a:cubicBezTo>
                    <a:cubicBezTo>
                      <a:pt x="2523" y="1014"/>
                      <a:pt x="1736" y="1295"/>
                      <a:pt x="1044" y="2116"/>
                    </a:cubicBezTo>
                    <a:cubicBezTo>
                      <a:pt x="1" y="3368"/>
                      <a:pt x="42" y="4932"/>
                      <a:pt x="710" y="6350"/>
                    </a:cubicBezTo>
                    <a:cubicBezTo>
                      <a:pt x="1440" y="7873"/>
                      <a:pt x="2754" y="8999"/>
                      <a:pt x="4089" y="10000"/>
                    </a:cubicBezTo>
                    <a:cubicBezTo>
                      <a:pt x="5445" y="11002"/>
                      <a:pt x="6842" y="12003"/>
                      <a:pt x="7822" y="13359"/>
                    </a:cubicBezTo>
                    <a:cubicBezTo>
                      <a:pt x="8698" y="11273"/>
                      <a:pt x="10430" y="9708"/>
                      <a:pt x="11702" y="7852"/>
                    </a:cubicBezTo>
                    <a:cubicBezTo>
                      <a:pt x="12974" y="5975"/>
                      <a:pt x="13746" y="3389"/>
                      <a:pt x="12494" y="1511"/>
                    </a:cubicBezTo>
                    <a:cubicBezTo>
                      <a:pt x="11772" y="428"/>
                      <a:pt x="10533" y="1"/>
                      <a:pt x="92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6"/>
              <p:cNvSpPr/>
              <p:nvPr/>
            </p:nvSpPr>
            <p:spPr>
              <a:xfrm>
                <a:off x="246275" y="4135325"/>
                <a:ext cx="361900" cy="338025"/>
              </a:xfrm>
              <a:custGeom>
                <a:rect b="b" l="l" r="r" t="t"/>
                <a:pathLst>
                  <a:path extrusionOk="0" h="13521" w="14476">
                    <a:moveTo>
                      <a:pt x="8206" y="1"/>
                    </a:moveTo>
                    <a:cubicBezTo>
                      <a:pt x="6708" y="1"/>
                      <a:pt x="5273" y="326"/>
                      <a:pt x="4359" y="964"/>
                    </a:cubicBezTo>
                    <a:cubicBezTo>
                      <a:pt x="0" y="4051"/>
                      <a:pt x="6779" y="8807"/>
                      <a:pt x="9073" y="10308"/>
                    </a:cubicBezTo>
                    <a:cubicBezTo>
                      <a:pt x="10429" y="11184"/>
                      <a:pt x="11618" y="12269"/>
                      <a:pt x="12640" y="13520"/>
                    </a:cubicBezTo>
                    <a:cubicBezTo>
                      <a:pt x="12473" y="12019"/>
                      <a:pt x="13203" y="10579"/>
                      <a:pt x="13662" y="9140"/>
                    </a:cubicBezTo>
                    <a:cubicBezTo>
                      <a:pt x="14267" y="7347"/>
                      <a:pt x="14475" y="5428"/>
                      <a:pt x="14288" y="3530"/>
                    </a:cubicBezTo>
                    <a:cubicBezTo>
                      <a:pt x="14056" y="1148"/>
                      <a:pt x="11019" y="1"/>
                      <a:pt x="82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6"/>
              <p:cNvSpPr/>
              <p:nvPr/>
            </p:nvSpPr>
            <p:spPr>
              <a:xfrm>
                <a:off x="82525" y="3734450"/>
                <a:ext cx="209650" cy="273450"/>
              </a:xfrm>
              <a:custGeom>
                <a:rect b="b" l="l" r="r" t="t"/>
                <a:pathLst>
                  <a:path extrusionOk="0" h="10938" w="8386">
                    <a:moveTo>
                      <a:pt x="4423" y="0"/>
                    </a:moveTo>
                    <a:cubicBezTo>
                      <a:pt x="3755" y="2065"/>
                      <a:pt x="1857" y="3442"/>
                      <a:pt x="689" y="5277"/>
                    </a:cubicBezTo>
                    <a:cubicBezTo>
                      <a:pt x="272" y="5861"/>
                      <a:pt x="22" y="6570"/>
                      <a:pt x="1" y="7300"/>
                    </a:cubicBezTo>
                    <a:cubicBezTo>
                      <a:pt x="43" y="8343"/>
                      <a:pt x="773" y="9282"/>
                      <a:pt x="1670" y="9824"/>
                    </a:cubicBezTo>
                    <a:cubicBezTo>
                      <a:pt x="2600" y="10389"/>
                      <a:pt x="4096" y="10937"/>
                      <a:pt x="5426" y="10937"/>
                    </a:cubicBezTo>
                    <a:cubicBezTo>
                      <a:pt x="6749" y="10937"/>
                      <a:pt x="7907" y="10394"/>
                      <a:pt x="8177" y="8781"/>
                    </a:cubicBezTo>
                    <a:cubicBezTo>
                      <a:pt x="8386" y="7634"/>
                      <a:pt x="7823" y="6508"/>
                      <a:pt x="7280" y="5465"/>
                    </a:cubicBezTo>
                    <a:lnTo>
                      <a:pt x="44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6"/>
              <p:cNvSpPr/>
              <p:nvPr/>
            </p:nvSpPr>
            <p:spPr>
              <a:xfrm>
                <a:off x="-193825" y="3651200"/>
                <a:ext cx="207700" cy="200600"/>
              </a:xfrm>
              <a:custGeom>
                <a:rect b="b" l="l" r="r" t="t"/>
                <a:pathLst>
                  <a:path extrusionOk="0" h="8024" w="8308">
                    <a:moveTo>
                      <a:pt x="2994" y="0"/>
                    </a:moveTo>
                    <a:cubicBezTo>
                      <a:pt x="2629" y="0"/>
                      <a:pt x="2262" y="81"/>
                      <a:pt x="1919" y="243"/>
                    </a:cubicBezTo>
                    <a:cubicBezTo>
                      <a:pt x="605" y="890"/>
                      <a:pt x="0" y="2454"/>
                      <a:pt x="84" y="3914"/>
                    </a:cubicBezTo>
                    <a:cubicBezTo>
                      <a:pt x="167" y="5353"/>
                      <a:pt x="772" y="6730"/>
                      <a:pt x="1398" y="8023"/>
                    </a:cubicBezTo>
                    <a:lnTo>
                      <a:pt x="5257" y="6063"/>
                    </a:lnTo>
                    <a:cubicBezTo>
                      <a:pt x="6320" y="5520"/>
                      <a:pt x="7488" y="4895"/>
                      <a:pt x="7905" y="3789"/>
                    </a:cubicBezTo>
                    <a:cubicBezTo>
                      <a:pt x="8308" y="2755"/>
                      <a:pt x="7602" y="1334"/>
                      <a:pt x="6580" y="1334"/>
                    </a:cubicBezTo>
                    <a:cubicBezTo>
                      <a:pt x="6489" y="1334"/>
                      <a:pt x="6395" y="1346"/>
                      <a:pt x="6299" y="1370"/>
                    </a:cubicBezTo>
                    <a:cubicBezTo>
                      <a:pt x="6028" y="1432"/>
                      <a:pt x="5757" y="1641"/>
                      <a:pt x="5486" y="1683"/>
                    </a:cubicBezTo>
                    <a:cubicBezTo>
                      <a:pt x="5422" y="1691"/>
                      <a:pt x="5374" y="1696"/>
                      <a:pt x="5337" y="1696"/>
                    </a:cubicBezTo>
                    <a:cubicBezTo>
                      <a:pt x="5192" y="1696"/>
                      <a:pt x="5219" y="1619"/>
                      <a:pt x="5152" y="1370"/>
                    </a:cubicBezTo>
                    <a:cubicBezTo>
                      <a:pt x="5006" y="973"/>
                      <a:pt x="4735" y="640"/>
                      <a:pt x="4360" y="410"/>
                    </a:cubicBezTo>
                    <a:cubicBezTo>
                      <a:pt x="3946" y="138"/>
                      <a:pt x="3471" y="0"/>
                      <a:pt x="29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6"/>
              <p:cNvSpPr/>
              <p:nvPr/>
            </p:nvSpPr>
            <p:spPr>
              <a:xfrm>
                <a:off x="-481675" y="3417400"/>
                <a:ext cx="204700" cy="740350"/>
              </a:xfrm>
              <a:custGeom>
                <a:rect b="b" l="l" r="r" t="t"/>
                <a:pathLst>
                  <a:path extrusionOk="0" h="29614" w="8188">
                    <a:moveTo>
                      <a:pt x="2006" y="1"/>
                    </a:moveTo>
                    <a:cubicBezTo>
                      <a:pt x="1977" y="1"/>
                      <a:pt x="1951" y="22"/>
                      <a:pt x="1962" y="64"/>
                    </a:cubicBezTo>
                    <a:cubicBezTo>
                      <a:pt x="1982" y="543"/>
                      <a:pt x="1982" y="1023"/>
                      <a:pt x="1941" y="1503"/>
                    </a:cubicBezTo>
                    <a:cubicBezTo>
                      <a:pt x="1899" y="1982"/>
                      <a:pt x="1836" y="2462"/>
                      <a:pt x="1732" y="2942"/>
                    </a:cubicBezTo>
                    <a:cubicBezTo>
                      <a:pt x="1565" y="3901"/>
                      <a:pt x="1294" y="4840"/>
                      <a:pt x="1044" y="5799"/>
                    </a:cubicBezTo>
                    <a:cubicBezTo>
                      <a:pt x="522" y="7656"/>
                      <a:pt x="1" y="9575"/>
                      <a:pt x="230" y="11514"/>
                    </a:cubicBezTo>
                    <a:cubicBezTo>
                      <a:pt x="376" y="12515"/>
                      <a:pt x="648" y="13496"/>
                      <a:pt x="1065" y="14434"/>
                    </a:cubicBezTo>
                    <a:cubicBezTo>
                      <a:pt x="1273" y="14893"/>
                      <a:pt x="1503" y="15373"/>
                      <a:pt x="1732" y="15832"/>
                    </a:cubicBezTo>
                    <a:cubicBezTo>
                      <a:pt x="1982" y="16291"/>
                      <a:pt x="2254" y="16750"/>
                      <a:pt x="2462" y="17208"/>
                    </a:cubicBezTo>
                    <a:cubicBezTo>
                      <a:pt x="2566" y="17438"/>
                      <a:pt x="2692" y="17667"/>
                      <a:pt x="2838" y="17897"/>
                    </a:cubicBezTo>
                    <a:cubicBezTo>
                      <a:pt x="2984" y="18105"/>
                      <a:pt x="3150" y="18314"/>
                      <a:pt x="3296" y="18522"/>
                    </a:cubicBezTo>
                    <a:cubicBezTo>
                      <a:pt x="3609" y="18960"/>
                      <a:pt x="3901" y="19398"/>
                      <a:pt x="4193" y="19836"/>
                    </a:cubicBezTo>
                    <a:cubicBezTo>
                      <a:pt x="4777" y="20733"/>
                      <a:pt x="5299" y="21651"/>
                      <a:pt x="5799" y="22590"/>
                    </a:cubicBezTo>
                    <a:cubicBezTo>
                      <a:pt x="6801" y="24488"/>
                      <a:pt x="7468" y="26553"/>
                      <a:pt x="7781" y="28680"/>
                    </a:cubicBezTo>
                    <a:cubicBezTo>
                      <a:pt x="7823" y="28951"/>
                      <a:pt x="7843" y="29201"/>
                      <a:pt x="7885" y="29473"/>
                    </a:cubicBezTo>
                    <a:cubicBezTo>
                      <a:pt x="7896" y="29566"/>
                      <a:pt x="7974" y="29613"/>
                      <a:pt x="8047" y="29613"/>
                    </a:cubicBezTo>
                    <a:cubicBezTo>
                      <a:pt x="8120" y="29613"/>
                      <a:pt x="8188" y="29566"/>
                      <a:pt x="8177" y="29473"/>
                    </a:cubicBezTo>
                    <a:cubicBezTo>
                      <a:pt x="8135" y="28409"/>
                      <a:pt x="7948" y="27366"/>
                      <a:pt x="7635" y="26344"/>
                    </a:cubicBezTo>
                    <a:cubicBezTo>
                      <a:pt x="7364" y="25322"/>
                      <a:pt x="6988" y="24342"/>
                      <a:pt x="6550" y="23382"/>
                    </a:cubicBezTo>
                    <a:cubicBezTo>
                      <a:pt x="5633" y="21442"/>
                      <a:pt x="4527" y="19607"/>
                      <a:pt x="3255" y="17897"/>
                    </a:cubicBezTo>
                    <a:cubicBezTo>
                      <a:pt x="2984" y="17459"/>
                      <a:pt x="2712" y="17021"/>
                      <a:pt x="2504" y="16562"/>
                    </a:cubicBezTo>
                    <a:cubicBezTo>
                      <a:pt x="2233" y="16103"/>
                      <a:pt x="2003" y="15644"/>
                      <a:pt x="1753" y="15185"/>
                    </a:cubicBezTo>
                    <a:cubicBezTo>
                      <a:pt x="1273" y="14267"/>
                      <a:pt x="898" y="13287"/>
                      <a:pt x="668" y="12265"/>
                    </a:cubicBezTo>
                    <a:cubicBezTo>
                      <a:pt x="230" y="10325"/>
                      <a:pt x="648" y="8365"/>
                      <a:pt x="1148" y="6488"/>
                    </a:cubicBezTo>
                    <a:cubicBezTo>
                      <a:pt x="1419" y="5528"/>
                      <a:pt x="1670" y="4590"/>
                      <a:pt x="1878" y="3630"/>
                    </a:cubicBezTo>
                    <a:cubicBezTo>
                      <a:pt x="2087" y="2671"/>
                      <a:pt x="2254" y="1711"/>
                      <a:pt x="2128" y="773"/>
                    </a:cubicBezTo>
                    <a:cubicBezTo>
                      <a:pt x="2108" y="522"/>
                      <a:pt x="2108" y="293"/>
                      <a:pt x="2066" y="64"/>
                    </a:cubicBezTo>
                    <a:cubicBezTo>
                      <a:pt x="2066" y="22"/>
                      <a:pt x="2035" y="1"/>
                      <a:pt x="2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6"/>
              <p:cNvSpPr/>
              <p:nvPr/>
            </p:nvSpPr>
            <p:spPr>
              <a:xfrm>
                <a:off x="-743825" y="3843750"/>
                <a:ext cx="332575" cy="85025"/>
              </a:xfrm>
              <a:custGeom>
                <a:rect b="b" l="l" r="r" t="t"/>
                <a:pathLst>
                  <a:path extrusionOk="0" h="3401" w="13303">
                    <a:moveTo>
                      <a:pt x="12764" y="1"/>
                    </a:moveTo>
                    <a:cubicBezTo>
                      <a:pt x="11983" y="1"/>
                      <a:pt x="11221" y="133"/>
                      <a:pt x="10508" y="426"/>
                    </a:cubicBezTo>
                    <a:cubicBezTo>
                      <a:pt x="9694" y="738"/>
                      <a:pt x="8902" y="1093"/>
                      <a:pt x="8130" y="1510"/>
                    </a:cubicBezTo>
                    <a:cubicBezTo>
                      <a:pt x="6566" y="2365"/>
                      <a:pt x="4835" y="2887"/>
                      <a:pt x="3062" y="3054"/>
                    </a:cubicBezTo>
                    <a:cubicBezTo>
                      <a:pt x="2877" y="3066"/>
                      <a:pt x="2692" y="3071"/>
                      <a:pt x="2507" y="3071"/>
                    </a:cubicBezTo>
                    <a:cubicBezTo>
                      <a:pt x="1726" y="3071"/>
                      <a:pt x="938" y="2968"/>
                      <a:pt x="162" y="2782"/>
                    </a:cubicBezTo>
                    <a:cubicBezTo>
                      <a:pt x="156" y="2781"/>
                      <a:pt x="150" y="2781"/>
                      <a:pt x="143" y="2781"/>
                    </a:cubicBezTo>
                    <a:cubicBezTo>
                      <a:pt x="33" y="2781"/>
                      <a:pt x="1" y="2951"/>
                      <a:pt x="100" y="2991"/>
                    </a:cubicBezTo>
                    <a:cubicBezTo>
                      <a:pt x="861" y="3280"/>
                      <a:pt x="1672" y="3400"/>
                      <a:pt x="2488" y="3400"/>
                    </a:cubicBezTo>
                    <a:cubicBezTo>
                      <a:pt x="3438" y="3400"/>
                      <a:pt x="4396" y="3238"/>
                      <a:pt x="5293" y="2991"/>
                    </a:cubicBezTo>
                    <a:cubicBezTo>
                      <a:pt x="6149" y="2762"/>
                      <a:pt x="6962" y="2449"/>
                      <a:pt x="7755" y="2073"/>
                    </a:cubicBezTo>
                    <a:cubicBezTo>
                      <a:pt x="8568" y="1677"/>
                      <a:pt x="9319" y="1239"/>
                      <a:pt x="10153" y="905"/>
                    </a:cubicBezTo>
                    <a:cubicBezTo>
                      <a:pt x="10994" y="542"/>
                      <a:pt x="11904" y="337"/>
                      <a:pt x="12836" y="337"/>
                    </a:cubicBezTo>
                    <a:cubicBezTo>
                      <a:pt x="12922" y="337"/>
                      <a:pt x="13008" y="339"/>
                      <a:pt x="13094" y="342"/>
                    </a:cubicBezTo>
                    <a:cubicBezTo>
                      <a:pt x="13100" y="343"/>
                      <a:pt x="13107" y="343"/>
                      <a:pt x="13113" y="343"/>
                    </a:cubicBezTo>
                    <a:cubicBezTo>
                      <a:pt x="13303" y="343"/>
                      <a:pt x="13296" y="29"/>
                      <a:pt x="13094" y="8"/>
                    </a:cubicBezTo>
                    <a:cubicBezTo>
                      <a:pt x="12984" y="3"/>
                      <a:pt x="12874" y="1"/>
                      <a:pt x="12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6"/>
              <p:cNvSpPr/>
              <p:nvPr/>
            </p:nvSpPr>
            <p:spPr>
              <a:xfrm>
                <a:off x="-650100" y="3961650"/>
                <a:ext cx="312400" cy="168075"/>
              </a:xfrm>
              <a:custGeom>
                <a:rect b="b" l="l" r="r" t="t"/>
                <a:pathLst>
                  <a:path extrusionOk="0" h="6723" w="12496">
                    <a:moveTo>
                      <a:pt x="12360" y="1"/>
                    </a:moveTo>
                    <a:cubicBezTo>
                      <a:pt x="12326" y="1"/>
                      <a:pt x="12292" y="15"/>
                      <a:pt x="12265" y="48"/>
                    </a:cubicBezTo>
                    <a:cubicBezTo>
                      <a:pt x="11785" y="736"/>
                      <a:pt x="11389" y="1487"/>
                      <a:pt x="10909" y="2175"/>
                    </a:cubicBezTo>
                    <a:cubicBezTo>
                      <a:pt x="10430" y="2864"/>
                      <a:pt x="9846" y="3448"/>
                      <a:pt x="9178" y="3948"/>
                    </a:cubicBezTo>
                    <a:cubicBezTo>
                      <a:pt x="8386" y="4470"/>
                      <a:pt x="7510" y="4824"/>
                      <a:pt x="6592" y="4991"/>
                    </a:cubicBezTo>
                    <a:cubicBezTo>
                      <a:pt x="5591" y="5241"/>
                      <a:pt x="4569" y="5450"/>
                      <a:pt x="3568" y="5659"/>
                    </a:cubicBezTo>
                    <a:lnTo>
                      <a:pt x="1857" y="6034"/>
                    </a:lnTo>
                    <a:lnTo>
                      <a:pt x="981" y="6222"/>
                    </a:lnTo>
                    <a:cubicBezTo>
                      <a:pt x="689" y="6263"/>
                      <a:pt x="397" y="6347"/>
                      <a:pt x="126" y="6472"/>
                    </a:cubicBezTo>
                    <a:cubicBezTo>
                      <a:pt x="1" y="6535"/>
                      <a:pt x="84" y="6701"/>
                      <a:pt x="209" y="6722"/>
                    </a:cubicBezTo>
                    <a:cubicBezTo>
                      <a:pt x="460" y="6722"/>
                      <a:pt x="731" y="6681"/>
                      <a:pt x="981" y="6618"/>
                    </a:cubicBezTo>
                    <a:lnTo>
                      <a:pt x="1774" y="6430"/>
                    </a:lnTo>
                    <a:lnTo>
                      <a:pt x="3338" y="6097"/>
                    </a:lnTo>
                    <a:cubicBezTo>
                      <a:pt x="4381" y="5867"/>
                      <a:pt x="5424" y="5638"/>
                      <a:pt x="6467" y="5408"/>
                    </a:cubicBezTo>
                    <a:cubicBezTo>
                      <a:pt x="7426" y="5241"/>
                      <a:pt x="8344" y="4887"/>
                      <a:pt x="9178" y="4386"/>
                    </a:cubicBezTo>
                    <a:cubicBezTo>
                      <a:pt x="9867" y="3907"/>
                      <a:pt x="10471" y="3323"/>
                      <a:pt x="10972" y="2655"/>
                    </a:cubicBezTo>
                    <a:cubicBezTo>
                      <a:pt x="11556" y="1883"/>
                      <a:pt x="12057" y="1028"/>
                      <a:pt x="12453" y="152"/>
                    </a:cubicBezTo>
                    <a:cubicBezTo>
                      <a:pt x="12496" y="67"/>
                      <a:pt x="12431" y="1"/>
                      <a:pt x="123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6"/>
              <p:cNvSpPr/>
              <p:nvPr/>
            </p:nvSpPr>
            <p:spPr>
              <a:xfrm>
                <a:off x="-61900" y="3043400"/>
                <a:ext cx="157450" cy="1130375"/>
              </a:xfrm>
              <a:custGeom>
                <a:rect b="b" l="l" r="r" t="t"/>
                <a:pathLst>
                  <a:path extrusionOk="0" h="45215" w="6298">
                    <a:moveTo>
                      <a:pt x="6132" y="0"/>
                    </a:moveTo>
                    <a:cubicBezTo>
                      <a:pt x="6102" y="0"/>
                      <a:pt x="6072" y="14"/>
                      <a:pt x="6049" y="48"/>
                    </a:cubicBezTo>
                    <a:lnTo>
                      <a:pt x="6049" y="27"/>
                    </a:lnTo>
                    <a:cubicBezTo>
                      <a:pt x="4360" y="2175"/>
                      <a:pt x="3546" y="4866"/>
                      <a:pt x="3275" y="7536"/>
                    </a:cubicBezTo>
                    <a:cubicBezTo>
                      <a:pt x="2920" y="10706"/>
                      <a:pt x="3338" y="13897"/>
                      <a:pt x="3755" y="17026"/>
                    </a:cubicBezTo>
                    <a:cubicBezTo>
                      <a:pt x="3963" y="18611"/>
                      <a:pt x="4172" y="20196"/>
                      <a:pt x="4380" y="21802"/>
                    </a:cubicBezTo>
                    <a:cubicBezTo>
                      <a:pt x="4589" y="23387"/>
                      <a:pt x="4818" y="24973"/>
                      <a:pt x="4944" y="26558"/>
                    </a:cubicBezTo>
                    <a:cubicBezTo>
                      <a:pt x="5110" y="28143"/>
                      <a:pt x="5048" y="29749"/>
                      <a:pt x="4756" y="31334"/>
                    </a:cubicBezTo>
                    <a:cubicBezTo>
                      <a:pt x="4506" y="32836"/>
                      <a:pt x="4026" y="34296"/>
                      <a:pt x="3379" y="35693"/>
                    </a:cubicBezTo>
                    <a:cubicBezTo>
                      <a:pt x="2691" y="37049"/>
                      <a:pt x="1836" y="38321"/>
                      <a:pt x="1231" y="39719"/>
                    </a:cubicBezTo>
                    <a:cubicBezTo>
                      <a:pt x="626" y="41137"/>
                      <a:pt x="84" y="42535"/>
                      <a:pt x="21" y="44057"/>
                    </a:cubicBezTo>
                    <a:cubicBezTo>
                      <a:pt x="0" y="44391"/>
                      <a:pt x="0" y="44725"/>
                      <a:pt x="21" y="45058"/>
                    </a:cubicBezTo>
                    <a:cubicBezTo>
                      <a:pt x="32" y="45163"/>
                      <a:pt x="120" y="45215"/>
                      <a:pt x="204" y="45215"/>
                    </a:cubicBezTo>
                    <a:cubicBezTo>
                      <a:pt x="287" y="45215"/>
                      <a:pt x="365" y="45163"/>
                      <a:pt x="355" y="45058"/>
                    </a:cubicBezTo>
                    <a:cubicBezTo>
                      <a:pt x="334" y="44725"/>
                      <a:pt x="334" y="44391"/>
                      <a:pt x="355" y="44057"/>
                    </a:cubicBezTo>
                    <a:cubicBezTo>
                      <a:pt x="376" y="43661"/>
                      <a:pt x="418" y="43285"/>
                      <a:pt x="501" y="42910"/>
                    </a:cubicBezTo>
                    <a:cubicBezTo>
                      <a:pt x="668" y="42159"/>
                      <a:pt x="897" y="41450"/>
                      <a:pt x="1189" y="40741"/>
                    </a:cubicBezTo>
                    <a:cubicBezTo>
                      <a:pt x="1460" y="40011"/>
                      <a:pt x="1794" y="39302"/>
                      <a:pt x="2149" y="38613"/>
                    </a:cubicBezTo>
                    <a:cubicBezTo>
                      <a:pt x="2503" y="37946"/>
                      <a:pt x="2900" y="37299"/>
                      <a:pt x="3275" y="36632"/>
                    </a:cubicBezTo>
                    <a:cubicBezTo>
                      <a:pt x="3630" y="35985"/>
                      <a:pt x="3942" y="35339"/>
                      <a:pt x="4214" y="34671"/>
                    </a:cubicBezTo>
                    <a:cubicBezTo>
                      <a:pt x="4485" y="33941"/>
                      <a:pt x="4693" y="33211"/>
                      <a:pt x="4860" y="32481"/>
                    </a:cubicBezTo>
                    <a:cubicBezTo>
                      <a:pt x="5256" y="30979"/>
                      <a:pt x="5423" y="29457"/>
                      <a:pt x="5382" y="27913"/>
                    </a:cubicBezTo>
                    <a:cubicBezTo>
                      <a:pt x="5319" y="26349"/>
                      <a:pt x="5173" y="24785"/>
                      <a:pt x="4923" y="23221"/>
                    </a:cubicBezTo>
                    <a:cubicBezTo>
                      <a:pt x="4714" y="21656"/>
                      <a:pt x="4506" y="20071"/>
                      <a:pt x="4297" y="18507"/>
                    </a:cubicBezTo>
                    <a:cubicBezTo>
                      <a:pt x="3880" y="15336"/>
                      <a:pt x="3379" y="12166"/>
                      <a:pt x="3484" y="8975"/>
                    </a:cubicBezTo>
                    <a:cubicBezTo>
                      <a:pt x="3588" y="6222"/>
                      <a:pt x="4193" y="3406"/>
                      <a:pt x="5674" y="1028"/>
                    </a:cubicBezTo>
                    <a:cubicBezTo>
                      <a:pt x="5841" y="736"/>
                      <a:pt x="6028" y="465"/>
                      <a:pt x="6237" y="194"/>
                    </a:cubicBezTo>
                    <a:cubicBezTo>
                      <a:pt x="6298" y="102"/>
                      <a:pt x="6214" y="0"/>
                      <a:pt x="6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6"/>
              <p:cNvSpPr/>
              <p:nvPr/>
            </p:nvSpPr>
            <p:spPr>
              <a:xfrm>
                <a:off x="-355475" y="3349550"/>
                <a:ext cx="421625" cy="345050"/>
              </a:xfrm>
              <a:custGeom>
                <a:rect b="b" l="l" r="r" t="t"/>
                <a:pathLst>
                  <a:path extrusionOk="0" h="13802" w="16865">
                    <a:moveTo>
                      <a:pt x="394" y="0"/>
                    </a:moveTo>
                    <a:cubicBezTo>
                      <a:pt x="304" y="0"/>
                      <a:pt x="215" y="1"/>
                      <a:pt x="126" y="3"/>
                    </a:cubicBezTo>
                    <a:cubicBezTo>
                      <a:pt x="0" y="24"/>
                      <a:pt x="0" y="212"/>
                      <a:pt x="126" y="233"/>
                    </a:cubicBezTo>
                    <a:lnTo>
                      <a:pt x="126" y="212"/>
                    </a:lnTo>
                    <a:cubicBezTo>
                      <a:pt x="897" y="275"/>
                      <a:pt x="1669" y="337"/>
                      <a:pt x="2441" y="483"/>
                    </a:cubicBezTo>
                    <a:cubicBezTo>
                      <a:pt x="3171" y="608"/>
                      <a:pt x="3901" y="775"/>
                      <a:pt x="4631" y="984"/>
                    </a:cubicBezTo>
                    <a:cubicBezTo>
                      <a:pt x="9783" y="2506"/>
                      <a:pt x="13933" y="6365"/>
                      <a:pt x="15873" y="11392"/>
                    </a:cubicBezTo>
                    <a:cubicBezTo>
                      <a:pt x="15998" y="11767"/>
                      <a:pt x="16123" y="12143"/>
                      <a:pt x="16249" y="12518"/>
                    </a:cubicBezTo>
                    <a:cubicBezTo>
                      <a:pt x="16374" y="12914"/>
                      <a:pt x="16478" y="13331"/>
                      <a:pt x="16624" y="13728"/>
                    </a:cubicBezTo>
                    <a:cubicBezTo>
                      <a:pt x="16643" y="13775"/>
                      <a:pt x="16697" y="13801"/>
                      <a:pt x="16748" y="13801"/>
                    </a:cubicBezTo>
                    <a:cubicBezTo>
                      <a:pt x="16809" y="13801"/>
                      <a:pt x="16865" y="13765"/>
                      <a:pt x="16853" y="13686"/>
                    </a:cubicBezTo>
                    <a:cubicBezTo>
                      <a:pt x="16770" y="12956"/>
                      <a:pt x="16561" y="12226"/>
                      <a:pt x="16290" y="11538"/>
                    </a:cubicBezTo>
                    <a:cubicBezTo>
                      <a:pt x="16019" y="10849"/>
                      <a:pt x="15727" y="10161"/>
                      <a:pt x="15393" y="9514"/>
                    </a:cubicBezTo>
                    <a:cubicBezTo>
                      <a:pt x="14705" y="8180"/>
                      <a:pt x="13871" y="6949"/>
                      <a:pt x="12891" y="5844"/>
                    </a:cubicBezTo>
                    <a:cubicBezTo>
                      <a:pt x="10826" y="3528"/>
                      <a:pt x="8218" y="1818"/>
                      <a:pt x="5298" y="859"/>
                    </a:cubicBezTo>
                    <a:cubicBezTo>
                      <a:pt x="4464" y="567"/>
                      <a:pt x="3609" y="358"/>
                      <a:pt x="2733" y="212"/>
                    </a:cubicBezTo>
                    <a:cubicBezTo>
                      <a:pt x="1965" y="81"/>
                      <a:pt x="1180"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6"/>
              <p:cNvSpPr/>
              <p:nvPr/>
            </p:nvSpPr>
            <p:spPr>
              <a:xfrm>
                <a:off x="63975" y="3496975"/>
                <a:ext cx="367425" cy="214350"/>
              </a:xfrm>
              <a:custGeom>
                <a:rect b="b" l="l" r="r" t="t"/>
                <a:pathLst>
                  <a:path extrusionOk="0" h="8574" w="14697">
                    <a:moveTo>
                      <a:pt x="11676" y="1"/>
                    </a:moveTo>
                    <a:cubicBezTo>
                      <a:pt x="11321" y="1"/>
                      <a:pt x="10965" y="16"/>
                      <a:pt x="10609" y="51"/>
                    </a:cubicBezTo>
                    <a:cubicBezTo>
                      <a:pt x="9295" y="113"/>
                      <a:pt x="8001" y="385"/>
                      <a:pt x="6771" y="823"/>
                    </a:cubicBezTo>
                    <a:cubicBezTo>
                      <a:pt x="4581" y="1594"/>
                      <a:pt x="2683" y="3054"/>
                      <a:pt x="1369" y="4973"/>
                    </a:cubicBezTo>
                    <a:cubicBezTo>
                      <a:pt x="1014" y="5495"/>
                      <a:pt x="722" y="6037"/>
                      <a:pt x="493" y="6642"/>
                    </a:cubicBezTo>
                    <a:cubicBezTo>
                      <a:pt x="242" y="7226"/>
                      <a:pt x="96" y="7831"/>
                      <a:pt x="13" y="8456"/>
                    </a:cubicBezTo>
                    <a:cubicBezTo>
                      <a:pt x="1" y="8529"/>
                      <a:pt x="52" y="8574"/>
                      <a:pt x="101" y="8574"/>
                    </a:cubicBezTo>
                    <a:cubicBezTo>
                      <a:pt x="137" y="8574"/>
                      <a:pt x="171" y="8551"/>
                      <a:pt x="180" y="8498"/>
                    </a:cubicBezTo>
                    <a:cubicBezTo>
                      <a:pt x="660" y="6350"/>
                      <a:pt x="1848" y="4431"/>
                      <a:pt x="3538" y="3033"/>
                    </a:cubicBezTo>
                    <a:cubicBezTo>
                      <a:pt x="5415" y="1469"/>
                      <a:pt x="7772" y="656"/>
                      <a:pt x="10171" y="405"/>
                    </a:cubicBezTo>
                    <a:cubicBezTo>
                      <a:pt x="10718" y="358"/>
                      <a:pt x="11254" y="335"/>
                      <a:pt x="11787" y="335"/>
                    </a:cubicBezTo>
                    <a:cubicBezTo>
                      <a:pt x="11964" y="335"/>
                      <a:pt x="12142" y="338"/>
                      <a:pt x="12319" y="343"/>
                    </a:cubicBezTo>
                    <a:cubicBezTo>
                      <a:pt x="12694" y="364"/>
                      <a:pt x="13049" y="385"/>
                      <a:pt x="13424" y="426"/>
                    </a:cubicBezTo>
                    <a:cubicBezTo>
                      <a:pt x="13779" y="447"/>
                      <a:pt x="14134" y="510"/>
                      <a:pt x="14488" y="531"/>
                    </a:cubicBezTo>
                    <a:cubicBezTo>
                      <a:pt x="14676" y="531"/>
                      <a:pt x="14697" y="280"/>
                      <a:pt x="14530" y="239"/>
                    </a:cubicBezTo>
                    <a:cubicBezTo>
                      <a:pt x="13883" y="93"/>
                      <a:pt x="13216" y="30"/>
                      <a:pt x="12548" y="30"/>
                    </a:cubicBezTo>
                    <a:cubicBezTo>
                      <a:pt x="12258" y="11"/>
                      <a:pt x="11967" y="1"/>
                      <a:pt x="11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6"/>
              <p:cNvSpPr/>
              <p:nvPr/>
            </p:nvSpPr>
            <p:spPr>
              <a:xfrm>
                <a:off x="177450" y="3749675"/>
                <a:ext cx="41725" cy="250950"/>
              </a:xfrm>
              <a:custGeom>
                <a:rect b="b" l="l" r="r" t="t"/>
                <a:pathLst>
                  <a:path extrusionOk="0" h="10038" w="1669">
                    <a:moveTo>
                      <a:pt x="688" y="0"/>
                    </a:moveTo>
                    <a:cubicBezTo>
                      <a:pt x="646" y="0"/>
                      <a:pt x="605" y="23"/>
                      <a:pt x="584" y="80"/>
                    </a:cubicBezTo>
                    <a:cubicBezTo>
                      <a:pt x="459" y="372"/>
                      <a:pt x="459" y="705"/>
                      <a:pt x="563" y="997"/>
                    </a:cubicBezTo>
                    <a:cubicBezTo>
                      <a:pt x="647" y="1352"/>
                      <a:pt x="730" y="1686"/>
                      <a:pt x="813" y="2040"/>
                    </a:cubicBezTo>
                    <a:cubicBezTo>
                      <a:pt x="980" y="2749"/>
                      <a:pt x="1105" y="3479"/>
                      <a:pt x="1210" y="4209"/>
                    </a:cubicBezTo>
                    <a:cubicBezTo>
                      <a:pt x="1397" y="5523"/>
                      <a:pt x="1314" y="6837"/>
                      <a:pt x="918" y="8089"/>
                    </a:cubicBezTo>
                    <a:cubicBezTo>
                      <a:pt x="813" y="8423"/>
                      <a:pt x="688" y="8735"/>
                      <a:pt x="521" y="9048"/>
                    </a:cubicBezTo>
                    <a:cubicBezTo>
                      <a:pt x="438" y="9173"/>
                      <a:pt x="355" y="9340"/>
                      <a:pt x="313" y="9486"/>
                    </a:cubicBezTo>
                    <a:cubicBezTo>
                      <a:pt x="229" y="9674"/>
                      <a:pt x="125" y="9862"/>
                      <a:pt x="0" y="10008"/>
                    </a:cubicBezTo>
                    <a:cubicBezTo>
                      <a:pt x="0" y="10023"/>
                      <a:pt x="0" y="10037"/>
                      <a:pt x="7" y="10037"/>
                    </a:cubicBezTo>
                    <a:cubicBezTo>
                      <a:pt x="10" y="10037"/>
                      <a:pt x="15" y="10035"/>
                      <a:pt x="21" y="10029"/>
                    </a:cubicBezTo>
                    <a:lnTo>
                      <a:pt x="334" y="9695"/>
                    </a:lnTo>
                    <a:cubicBezTo>
                      <a:pt x="459" y="9591"/>
                      <a:pt x="563" y="9486"/>
                      <a:pt x="647" y="9361"/>
                    </a:cubicBezTo>
                    <a:cubicBezTo>
                      <a:pt x="813" y="9111"/>
                      <a:pt x="939" y="8840"/>
                      <a:pt x="1064" y="8569"/>
                    </a:cubicBezTo>
                    <a:cubicBezTo>
                      <a:pt x="1293" y="8005"/>
                      <a:pt x="1439" y="7401"/>
                      <a:pt x="1523" y="6775"/>
                    </a:cubicBezTo>
                    <a:cubicBezTo>
                      <a:pt x="1669" y="5377"/>
                      <a:pt x="1564" y="3980"/>
                      <a:pt x="1251" y="2603"/>
                    </a:cubicBezTo>
                    <a:cubicBezTo>
                      <a:pt x="1147" y="2186"/>
                      <a:pt x="1064" y="1790"/>
                      <a:pt x="959" y="1373"/>
                    </a:cubicBezTo>
                    <a:cubicBezTo>
                      <a:pt x="855" y="956"/>
                      <a:pt x="730" y="580"/>
                      <a:pt x="834" y="184"/>
                    </a:cubicBezTo>
                    <a:cubicBezTo>
                      <a:pt x="862" y="87"/>
                      <a:pt x="771"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6"/>
              <p:cNvSpPr/>
              <p:nvPr/>
            </p:nvSpPr>
            <p:spPr>
              <a:xfrm>
                <a:off x="-512950" y="4153750"/>
                <a:ext cx="154375" cy="150125"/>
              </a:xfrm>
              <a:custGeom>
                <a:rect b="b" l="l" r="r" t="t"/>
                <a:pathLst>
                  <a:path extrusionOk="0" h="6005" w="6175">
                    <a:moveTo>
                      <a:pt x="2554" y="1"/>
                    </a:moveTo>
                    <a:cubicBezTo>
                      <a:pt x="2377" y="1"/>
                      <a:pt x="2199" y="27"/>
                      <a:pt x="2024" y="81"/>
                    </a:cubicBezTo>
                    <a:cubicBezTo>
                      <a:pt x="772" y="477"/>
                      <a:pt x="42" y="1708"/>
                      <a:pt x="21" y="2980"/>
                    </a:cubicBezTo>
                    <a:cubicBezTo>
                      <a:pt x="0" y="4023"/>
                      <a:pt x="355" y="5024"/>
                      <a:pt x="730" y="6005"/>
                    </a:cubicBezTo>
                    <a:cubicBezTo>
                      <a:pt x="1002" y="5671"/>
                      <a:pt x="1377" y="5442"/>
                      <a:pt x="1794" y="5358"/>
                    </a:cubicBezTo>
                    <a:cubicBezTo>
                      <a:pt x="2211" y="5254"/>
                      <a:pt x="2629" y="5212"/>
                      <a:pt x="3046" y="5129"/>
                    </a:cubicBezTo>
                    <a:cubicBezTo>
                      <a:pt x="4089" y="4920"/>
                      <a:pt x="5027" y="4357"/>
                      <a:pt x="5715" y="3543"/>
                    </a:cubicBezTo>
                    <a:cubicBezTo>
                      <a:pt x="6049" y="3210"/>
                      <a:pt x="6174" y="2688"/>
                      <a:pt x="6049" y="2229"/>
                    </a:cubicBezTo>
                    <a:cubicBezTo>
                      <a:pt x="5930" y="1791"/>
                      <a:pt x="5581" y="1372"/>
                      <a:pt x="5114" y="1372"/>
                    </a:cubicBezTo>
                    <a:cubicBezTo>
                      <a:pt x="5092" y="1372"/>
                      <a:pt x="5070" y="1372"/>
                      <a:pt x="5048" y="1374"/>
                    </a:cubicBezTo>
                    <a:cubicBezTo>
                      <a:pt x="4839" y="1395"/>
                      <a:pt x="4631" y="1499"/>
                      <a:pt x="4422" y="1499"/>
                    </a:cubicBezTo>
                    <a:cubicBezTo>
                      <a:pt x="4214" y="1499"/>
                      <a:pt x="4235" y="1479"/>
                      <a:pt x="4214" y="1249"/>
                    </a:cubicBezTo>
                    <a:cubicBezTo>
                      <a:pt x="4151" y="936"/>
                      <a:pt x="4005" y="665"/>
                      <a:pt x="3755" y="457"/>
                    </a:cubicBezTo>
                    <a:cubicBezTo>
                      <a:pt x="3414" y="160"/>
                      <a:pt x="2988" y="1"/>
                      <a:pt x="25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6"/>
              <p:cNvSpPr/>
              <p:nvPr/>
            </p:nvSpPr>
            <p:spPr>
              <a:xfrm>
                <a:off x="-497825" y="4127800"/>
                <a:ext cx="183750" cy="171800"/>
              </a:xfrm>
              <a:custGeom>
                <a:rect b="b" l="l" r="r" t="t"/>
                <a:pathLst>
                  <a:path extrusionOk="0" h="6872" w="7350">
                    <a:moveTo>
                      <a:pt x="6296" y="0"/>
                    </a:moveTo>
                    <a:cubicBezTo>
                      <a:pt x="6208" y="0"/>
                      <a:pt x="6118" y="11"/>
                      <a:pt x="6028" y="35"/>
                    </a:cubicBezTo>
                    <a:cubicBezTo>
                      <a:pt x="5361" y="201"/>
                      <a:pt x="4777" y="577"/>
                      <a:pt x="4360" y="1119"/>
                    </a:cubicBezTo>
                    <a:cubicBezTo>
                      <a:pt x="3880" y="1682"/>
                      <a:pt x="3588" y="2371"/>
                      <a:pt x="3150" y="2996"/>
                    </a:cubicBezTo>
                    <a:cubicBezTo>
                      <a:pt x="2712" y="3664"/>
                      <a:pt x="2170" y="4289"/>
                      <a:pt x="1565" y="4832"/>
                    </a:cubicBezTo>
                    <a:cubicBezTo>
                      <a:pt x="1231" y="5124"/>
                      <a:pt x="918" y="5416"/>
                      <a:pt x="626" y="5729"/>
                    </a:cubicBezTo>
                    <a:cubicBezTo>
                      <a:pt x="397" y="5979"/>
                      <a:pt x="0" y="6417"/>
                      <a:pt x="84" y="6813"/>
                    </a:cubicBezTo>
                    <a:cubicBezTo>
                      <a:pt x="96" y="6850"/>
                      <a:pt x="136" y="6872"/>
                      <a:pt x="176" y="6872"/>
                    </a:cubicBezTo>
                    <a:cubicBezTo>
                      <a:pt x="205" y="6872"/>
                      <a:pt x="233" y="6860"/>
                      <a:pt x="251" y="6834"/>
                    </a:cubicBezTo>
                    <a:cubicBezTo>
                      <a:pt x="397" y="6500"/>
                      <a:pt x="584" y="6188"/>
                      <a:pt x="814" y="5916"/>
                    </a:cubicBezTo>
                    <a:cubicBezTo>
                      <a:pt x="1064" y="5666"/>
                      <a:pt x="1314" y="5416"/>
                      <a:pt x="1565" y="5186"/>
                    </a:cubicBezTo>
                    <a:cubicBezTo>
                      <a:pt x="2128" y="4707"/>
                      <a:pt x="2628" y="4164"/>
                      <a:pt x="3066" y="3601"/>
                    </a:cubicBezTo>
                    <a:cubicBezTo>
                      <a:pt x="3880" y="2517"/>
                      <a:pt x="4339" y="1057"/>
                      <a:pt x="5632" y="452"/>
                    </a:cubicBezTo>
                    <a:cubicBezTo>
                      <a:pt x="5831" y="336"/>
                      <a:pt x="6057" y="272"/>
                      <a:pt x="6288" y="272"/>
                    </a:cubicBezTo>
                    <a:cubicBezTo>
                      <a:pt x="6347" y="272"/>
                      <a:pt x="6407" y="276"/>
                      <a:pt x="6466" y="285"/>
                    </a:cubicBezTo>
                    <a:cubicBezTo>
                      <a:pt x="6779" y="347"/>
                      <a:pt x="7029" y="577"/>
                      <a:pt x="7155" y="869"/>
                    </a:cubicBezTo>
                    <a:cubicBezTo>
                      <a:pt x="7175" y="896"/>
                      <a:pt x="7204" y="908"/>
                      <a:pt x="7232" y="908"/>
                    </a:cubicBezTo>
                    <a:cubicBezTo>
                      <a:pt x="7292" y="908"/>
                      <a:pt x="7350" y="856"/>
                      <a:pt x="7321" y="785"/>
                    </a:cubicBezTo>
                    <a:cubicBezTo>
                      <a:pt x="7199" y="312"/>
                      <a:pt x="6766" y="0"/>
                      <a:pt x="6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6"/>
              <p:cNvSpPr/>
              <p:nvPr/>
            </p:nvSpPr>
            <p:spPr>
              <a:xfrm>
                <a:off x="397775" y="4137825"/>
                <a:ext cx="160550" cy="319900"/>
              </a:xfrm>
              <a:custGeom>
                <a:rect b="b" l="l" r="r" t="t"/>
                <a:pathLst>
                  <a:path extrusionOk="0" h="12796" w="6422">
                    <a:moveTo>
                      <a:pt x="102" y="1"/>
                    </a:moveTo>
                    <a:cubicBezTo>
                      <a:pt x="37" y="1"/>
                      <a:pt x="1" y="98"/>
                      <a:pt x="72" y="134"/>
                    </a:cubicBezTo>
                    <a:cubicBezTo>
                      <a:pt x="823" y="635"/>
                      <a:pt x="1491" y="1198"/>
                      <a:pt x="2075" y="1865"/>
                    </a:cubicBezTo>
                    <a:cubicBezTo>
                      <a:pt x="2659" y="2554"/>
                      <a:pt x="3138" y="3304"/>
                      <a:pt x="3535" y="4118"/>
                    </a:cubicBezTo>
                    <a:cubicBezTo>
                      <a:pt x="3931" y="4911"/>
                      <a:pt x="4244" y="5766"/>
                      <a:pt x="4473" y="6642"/>
                    </a:cubicBezTo>
                    <a:cubicBezTo>
                      <a:pt x="4724" y="7580"/>
                      <a:pt x="4891" y="8540"/>
                      <a:pt x="5078" y="9499"/>
                    </a:cubicBezTo>
                    <a:cubicBezTo>
                      <a:pt x="5308" y="10605"/>
                      <a:pt x="5558" y="11793"/>
                      <a:pt x="6163" y="12753"/>
                    </a:cubicBezTo>
                    <a:cubicBezTo>
                      <a:pt x="6193" y="12783"/>
                      <a:pt x="6228" y="12796"/>
                      <a:pt x="6262" y="12796"/>
                    </a:cubicBezTo>
                    <a:cubicBezTo>
                      <a:pt x="6346" y="12796"/>
                      <a:pt x="6422" y="12717"/>
                      <a:pt x="6392" y="12628"/>
                    </a:cubicBezTo>
                    <a:cubicBezTo>
                      <a:pt x="5913" y="11689"/>
                      <a:pt x="5579" y="10709"/>
                      <a:pt x="5391" y="9687"/>
                    </a:cubicBezTo>
                    <a:cubicBezTo>
                      <a:pt x="5203" y="8686"/>
                      <a:pt x="5037" y="7705"/>
                      <a:pt x="4786" y="6725"/>
                    </a:cubicBezTo>
                    <a:cubicBezTo>
                      <a:pt x="4348" y="4973"/>
                      <a:pt x="3556" y="3325"/>
                      <a:pt x="2429" y="1907"/>
                    </a:cubicBezTo>
                    <a:cubicBezTo>
                      <a:pt x="1824" y="1114"/>
                      <a:pt x="1032" y="468"/>
                      <a:pt x="135" y="9"/>
                    </a:cubicBezTo>
                    <a:cubicBezTo>
                      <a:pt x="123" y="3"/>
                      <a:pt x="112"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6"/>
              <p:cNvSpPr/>
              <p:nvPr/>
            </p:nvSpPr>
            <p:spPr>
              <a:xfrm>
                <a:off x="84625" y="3769250"/>
                <a:ext cx="412800" cy="398525"/>
              </a:xfrm>
              <a:custGeom>
                <a:rect b="b" l="l" r="r" t="t"/>
                <a:pathLst>
                  <a:path extrusionOk="0" h="15941" w="16512">
                    <a:moveTo>
                      <a:pt x="10897" y="1"/>
                    </a:moveTo>
                    <a:cubicBezTo>
                      <a:pt x="8943" y="1"/>
                      <a:pt x="7091" y="1024"/>
                      <a:pt x="5695" y="2363"/>
                    </a:cubicBezTo>
                    <a:cubicBezTo>
                      <a:pt x="4860" y="3197"/>
                      <a:pt x="4130" y="4136"/>
                      <a:pt x="3525" y="5137"/>
                    </a:cubicBezTo>
                    <a:cubicBezTo>
                      <a:pt x="2879" y="6138"/>
                      <a:pt x="2295" y="7181"/>
                      <a:pt x="1773" y="8265"/>
                    </a:cubicBezTo>
                    <a:cubicBezTo>
                      <a:pt x="772" y="10351"/>
                      <a:pt x="0" y="12687"/>
                      <a:pt x="397" y="15044"/>
                    </a:cubicBezTo>
                    <a:cubicBezTo>
                      <a:pt x="438" y="15315"/>
                      <a:pt x="501" y="15586"/>
                      <a:pt x="584" y="15857"/>
                    </a:cubicBezTo>
                    <a:cubicBezTo>
                      <a:pt x="609" y="15915"/>
                      <a:pt x="657" y="15941"/>
                      <a:pt x="705" y="15941"/>
                    </a:cubicBezTo>
                    <a:cubicBezTo>
                      <a:pt x="776" y="15941"/>
                      <a:pt x="847" y="15883"/>
                      <a:pt x="835" y="15795"/>
                    </a:cubicBezTo>
                    <a:lnTo>
                      <a:pt x="835" y="15795"/>
                    </a:lnTo>
                    <a:lnTo>
                      <a:pt x="835" y="15816"/>
                    </a:lnTo>
                    <a:cubicBezTo>
                      <a:pt x="209" y="13584"/>
                      <a:pt x="793" y="11248"/>
                      <a:pt x="1711" y="9183"/>
                    </a:cubicBezTo>
                    <a:cubicBezTo>
                      <a:pt x="2190" y="8119"/>
                      <a:pt x="2733" y="7097"/>
                      <a:pt x="3317" y="6096"/>
                    </a:cubicBezTo>
                    <a:cubicBezTo>
                      <a:pt x="3880" y="5116"/>
                      <a:pt x="4547" y="4177"/>
                      <a:pt x="5277" y="3301"/>
                    </a:cubicBezTo>
                    <a:cubicBezTo>
                      <a:pt x="6654" y="1737"/>
                      <a:pt x="8552" y="402"/>
                      <a:pt x="10700" y="319"/>
                    </a:cubicBezTo>
                    <a:cubicBezTo>
                      <a:pt x="10774" y="315"/>
                      <a:pt x="10848" y="314"/>
                      <a:pt x="10922" y="314"/>
                    </a:cubicBezTo>
                    <a:cubicBezTo>
                      <a:pt x="11807" y="314"/>
                      <a:pt x="12684" y="543"/>
                      <a:pt x="13454" y="986"/>
                    </a:cubicBezTo>
                    <a:cubicBezTo>
                      <a:pt x="13871" y="1215"/>
                      <a:pt x="14225" y="1507"/>
                      <a:pt x="14538" y="1862"/>
                    </a:cubicBezTo>
                    <a:cubicBezTo>
                      <a:pt x="14726" y="2050"/>
                      <a:pt x="14872" y="2279"/>
                      <a:pt x="14955" y="2509"/>
                    </a:cubicBezTo>
                    <a:cubicBezTo>
                      <a:pt x="15039" y="2738"/>
                      <a:pt x="15101" y="2988"/>
                      <a:pt x="15143" y="3239"/>
                    </a:cubicBezTo>
                    <a:cubicBezTo>
                      <a:pt x="15185" y="3489"/>
                      <a:pt x="15289" y="3760"/>
                      <a:pt x="15352" y="4031"/>
                    </a:cubicBezTo>
                    <a:cubicBezTo>
                      <a:pt x="15414" y="4302"/>
                      <a:pt x="15477" y="4594"/>
                      <a:pt x="15539" y="4886"/>
                    </a:cubicBezTo>
                    <a:cubicBezTo>
                      <a:pt x="15623" y="5470"/>
                      <a:pt x="15685" y="6054"/>
                      <a:pt x="15727" y="6638"/>
                    </a:cubicBezTo>
                    <a:cubicBezTo>
                      <a:pt x="15769" y="7806"/>
                      <a:pt x="15873" y="8974"/>
                      <a:pt x="16040" y="10122"/>
                    </a:cubicBezTo>
                    <a:cubicBezTo>
                      <a:pt x="16082" y="10414"/>
                      <a:pt x="16165" y="10706"/>
                      <a:pt x="16269" y="10977"/>
                    </a:cubicBezTo>
                    <a:cubicBezTo>
                      <a:pt x="16293" y="11025"/>
                      <a:pt x="16335" y="11045"/>
                      <a:pt x="16377" y="11045"/>
                    </a:cubicBezTo>
                    <a:cubicBezTo>
                      <a:pt x="16445" y="11045"/>
                      <a:pt x="16512" y="10992"/>
                      <a:pt x="16499" y="10914"/>
                    </a:cubicBezTo>
                    <a:cubicBezTo>
                      <a:pt x="16415" y="10309"/>
                      <a:pt x="16269" y="9704"/>
                      <a:pt x="16207" y="9100"/>
                    </a:cubicBezTo>
                    <a:cubicBezTo>
                      <a:pt x="16144" y="8474"/>
                      <a:pt x="16123" y="7890"/>
                      <a:pt x="16082" y="7285"/>
                    </a:cubicBezTo>
                    <a:cubicBezTo>
                      <a:pt x="16061" y="6075"/>
                      <a:pt x="15894" y="4866"/>
                      <a:pt x="15602" y="3698"/>
                    </a:cubicBezTo>
                    <a:cubicBezTo>
                      <a:pt x="15518" y="3426"/>
                      <a:pt x="15456" y="3155"/>
                      <a:pt x="15393" y="2884"/>
                    </a:cubicBezTo>
                    <a:cubicBezTo>
                      <a:pt x="15352" y="2634"/>
                      <a:pt x="15268" y="2383"/>
                      <a:pt x="15143" y="2154"/>
                    </a:cubicBezTo>
                    <a:cubicBezTo>
                      <a:pt x="14893" y="1737"/>
                      <a:pt x="14559" y="1361"/>
                      <a:pt x="14142" y="1069"/>
                    </a:cubicBezTo>
                    <a:cubicBezTo>
                      <a:pt x="13370" y="485"/>
                      <a:pt x="12411" y="110"/>
                      <a:pt x="11430" y="27"/>
                    </a:cubicBezTo>
                    <a:cubicBezTo>
                      <a:pt x="11252" y="9"/>
                      <a:pt x="11074" y="1"/>
                      <a:pt x="108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6"/>
              <p:cNvSpPr/>
              <p:nvPr/>
            </p:nvSpPr>
            <p:spPr>
              <a:xfrm>
                <a:off x="262150" y="4105825"/>
                <a:ext cx="143075" cy="52850"/>
              </a:xfrm>
              <a:custGeom>
                <a:rect b="b" l="l" r="r" t="t"/>
                <a:pathLst>
                  <a:path extrusionOk="0" h="2114" w="5723">
                    <a:moveTo>
                      <a:pt x="2495" y="1"/>
                    </a:moveTo>
                    <a:cubicBezTo>
                      <a:pt x="1847" y="1"/>
                      <a:pt x="1216" y="246"/>
                      <a:pt x="742" y="705"/>
                    </a:cubicBezTo>
                    <a:cubicBezTo>
                      <a:pt x="346" y="1039"/>
                      <a:pt x="95" y="1498"/>
                      <a:pt x="12" y="1998"/>
                    </a:cubicBezTo>
                    <a:cubicBezTo>
                      <a:pt x="1" y="2077"/>
                      <a:pt x="57" y="2114"/>
                      <a:pt x="120" y="2114"/>
                    </a:cubicBezTo>
                    <a:cubicBezTo>
                      <a:pt x="174" y="2114"/>
                      <a:pt x="233" y="2088"/>
                      <a:pt x="262" y="2040"/>
                    </a:cubicBezTo>
                    <a:cubicBezTo>
                      <a:pt x="387" y="1644"/>
                      <a:pt x="596" y="1289"/>
                      <a:pt x="867" y="997"/>
                    </a:cubicBezTo>
                    <a:cubicBezTo>
                      <a:pt x="1159" y="705"/>
                      <a:pt x="1514" y="476"/>
                      <a:pt x="1910" y="371"/>
                    </a:cubicBezTo>
                    <a:cubicBezTo>
                      <a:pt x="2104" y="313"/>
                      <a:pt x="2301" y="287"/>
                      <a:pt x="2498" y="287"/>
                    </a:cubicBezTo>
                    <a:cubicBezTo>
                      <a:pt x="3146" y="287"/>
                      <a:pt x="3795" y="563"/>
                      <a:pt x="4371" y="851"/>
                    </a:cubicBezTo>
                    <a:cubicBezTo>
                      <a:pt x="4580" y="955"/>
                      <a:pt x="4809" y="1080"/>
                      <a:pt x="5018" y="1206"/>
                    </a:cubicBezTo>
                    <a:lnTo>
                      <a:pt x="5331" y="1393"/>
                    </a:lnTo>
                    <a:cubicBezTo>
                      <a:pt x="5435" y="1456"/>
                      <a:pt x="5539" y="1477"/>
                      <a:pt x="5664" y="1518"/>
                    </a:cubicBezTo>
                    <a:cubicBezTo>
                      <a:pt x="5668" y="1522"/>
                      <a:pt x="5673" y="1524"/>
                      <a:pt x="5677" y="1524"/>
                    </a:cubicBezTo>
                    <a:cubicBezTo>
                      <a:pt x="5698" y="1524"/>
                      <a:pt x="5723" y="1490"/>
                      <a:pt x="5706" y="1456"/>
                    </a:cubicBezTo>
                    <a:cubicBezTo>
                      <a:pt x="5643" y="1393"/>
                      <a:pt x="5581" y="1310"/>
                      <a:pt x="5518" y="1247"/>
                    </a:cubicBezTo>
                    <a:cubicBezTo>
                      <a:pt x="5414" y="1185"/>
                      <a:pt x="5310" y="1101"/>
                      <a:pt x="5205" y="1039"/>
                    </a:cubicBezTo>
                    <a:cubicBezTo>
                      <a:pt x="4997" y="914"/>
                      <a:pt x="4767" y="788"/>
                      <a:pt x="4559" y="663"/>
                    </a:cubicBezTo>
                    <a:cubicBezTo>
                      <a:pt x="4121" y="413"/>
                      <a:pt x="3662" y="225"/>
                      <a:pt x="3203" y="100"/>
                    </a:cubicBezTo>
                    <a:cubicBezTo>
                      <a:pt x="2969" y="33"/>
                      <a:pt x="2731"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6"/>
              <p:cNvSpPr/>
              <p:nvPr/>
            </p:nvSpPr>
            <p:spPr>
              <a:xfrm>
                <a:off x="-355475" y="4154925"/>
                <a:ext cx="247200" cy="230825"/>
              </a:xfrm>
              <a:custGeom>
                <a:rect b="b" l="l" r="r" t="t"/>
                <a:pathLst>
                  <a:path extrusionOk="0" h="9233" w="9888">
                    <a:moveTo>
                      <a:pt x="4272" y="0"/>
                    </a:moveTo>
                    <a:cubicBezTo>
                      <a:pt x="2355" y="0"/>
                      <a:pt x="289" y="781"/>
                      <a:pt x="126" y="2412"/>
                    </a:cubicBezTo>
                    <a:cubicBezTo>
                      <a:pt x="0" y="3705"/>
                      <a:pt x="146" y="5019"/>
                      <a:pt x="564" y="6250"/>
                    </a:cubicBezTo>
                    <a:cubicBezTo>
                      <a:pt x="877" y="7230"/>
                      <a:pt x="1377" y="8210"/>
                      <a:pt x="1252" y="9232"/>
                    </a:cubicBezTo>
                    <a:cubicBezTo>
                      <a:pt x="1961" y="8377"/>
                      <a:pt x="2775" y="7626"/>
                      <a:pt x="3692" y="7042"/>
                    </a:cubicBezTo>
                    <a:cubicBezTo>
                      <a:pt x="5257" y="6020"/>
                      <a:pt x="9887" y="2766"/>
                      <a:pt x="6904" y="660"/>
                    </a:cubicBezTo>
                    <a:cubicBezTo>
                      <a:pt x="6279" y="224"/>
                      <a:pt x="5297" y="0"/>
                      <a:pt x="42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6"/>
              <p:cNvSpPr/>
              <p:nvPr/>
            </p:nvSpPr>
            <p:spPr>
              <a:xfrm>
                <a:off x="-321275" y="4156700"/>
                <a:ext cx="109075" cy="218425"/>
              </a:xfrm>
              <a:custGeom>
                <a:rect b="b" l="l" r="r" t="t"/>
                <a:pathLst>
                  <a:path extrusionOk="0" h="8737" w="4363">
                    <a:moveTo>
                      <a:pt x="4302" y="1"/>
                    </a:moveTo>
                    <a:cubicBezTo>
                      <a:pt x="4296" y="1"/>
                      <a:pt x="4291" y="2"/>
                      <a:pt x="4285" y="5"/>
                    </a:cubicBezTo>
                    <a:cubicBezTo>
                      <a:pt x="3179" y="505"/>
                      <a:pt x="2387" y="1590"/>
                      <a:pt x="1845" y="2633"/>
                    </a:cubicBezTo>
                    <a:cubicBezTo>
                      <a:pt x="1573" y="3175"/>
                      <a:pt x="1344" y="3759"/>
                      <a:pt x="1177" y="4343"/>
                    </a:cubicBezTo>
                    <a:cubicBezTo>
                      <a:pt x="989" y="4990"/>
                      <a:pt x="885" y="5636"/>
                      <a:pt x="760" y="6283"/>
                    </a:cubicBezTo>
                    <a:cubicBezTo>
                      <a:pt x="635" y="7096"/>
                      <a:pt x="385" y="7889"/>
                      <a:pt x="30" y="8619"/>
                    </a:cubicBezTo>
                    <a:cubicBezTo>
                      <a:pt x="0" y="8678"/>
                      <a:pt x="54" y="8737"/>
                      <a:pt x="111" y="8737"/>
                    </a:cubicBezTo>
                    <a:cubicBezTo>
                      <a:pt x="134" y="8737"/>
                      <a:pt x="158" y="8727"/>
                      <a:pt x="176" y="8702"/>
                    </a:cubicBezTo>
                    <a:cubicBezTo>
                      <a:pt x="885" y="7555"/>
                      <a:pt x="927" y="6095"/>
                      <a:pt x="1261" y="4802"/>
                    </a:cubicBezTo>
                    <a:cubicBezTo>
                      <a:pt x="1532" y="3592"/>
                      <a:pt x="2053" y="2445"/>
                      <a:pt x="2804" y="1465"/>
                    </a:cubicBezTo>
                    <a:cubicBezTo>
                      <a:pt x="3242" y="923"/>
                      <a:pt x="3763" y="464"/>
                      <a:pt x="4327" y="88"/>
                    </a:cubicBezTo>
                    <a:cubicBezTo>
                      <a:pt x="4363" y="52"/>
                      <a:pt x="4336" y="1"/>
                      <a:pt x="4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6"/>
              <p:cNvSpPr/>
              <p:nvPr/>
            </p:nvSpPr>
            <p:spPr>
              <a:xfrm>
                <a:off x="-216625" y="4134900"/>
                <a:ext cx="97375" cy="36100"/>
              </a:xfrm>
              <a:custGeom>
                <a:rect b="b" l="l" r="r" t="t"/>
                <a:pathLst>
                  <a:path extrusionOk="0" h="1444" w="3895">
                    <a:moveTo>
                      <a:pt x="2268" y="1"/>
                    </a:moveTo>
                    <a:cubicBezTo>
                      <a:pt x="1851" y="1"/>
                      <a:pt x="1434" y="105"/>
                      <a:pt x="1058" y="314"/>
                    </a:cubicBezTo>
                    <a:cubicBezTo>
                      <a:pt x="871" y="397"/>
                      <a:pt x="683" y="501"/>
                      <a:pt x="495" y="627"/>
                    </a:cubicBezTo>
                    <a:cubicBezTo>
                      <a:pt x="391" y="668"/>
                      <a:pt x="307" y="731"/>
                      <a:pt x="203" y="793"/>
                    </a:cubicBezTo>
                    <a:cubicBezTo>
                      <a:pt x="141" y="856"/>
                      <a:pt x="78" y="919"/>
                      <a:pt x="15" y="1002"/>
                    </a:cubicBezTo>
                    <a:cubicBezTo>
                      <a:pt x="1" y="1017"/>
                      <a:pt x="7" y="1032"/>
                      <a:pt x="19" y="1032"/>
                    </a:cubicBezTo>
                    <a:cubicBezTo>
                      <a:pt x="24" y="1032"/>
                      <a:pt x="30" y="1029"/>
                      <a:pt x="36" y="1023"/>
                    </a:cubicBezTo>
                    <a:cubicBezTo>
                      <a:pt x="120" y="1002"/>
                      <a:pt x="203" y="960"/>
                      <a:pt x="287" y="939"/>
                    </a:cubicBezTo>
                    <a:cubicBezTo>
                      <a:pt x="370" y="877"/>
                      <a:pt x="454" y="835"/>
                      <a:pt x="537" y="793"/>
                    </a:cubicBezTo>
                    <a:cubicBezTo>
                      <a:pt x="683" y="689"/>
                      <a:pt x="850" y="606"/>
                      <a:pt x="1017" y="522"/>
                    </a:cubicBezTo>
                    <a:cubicBezTo>
                      <a:pt x="1371" y="335"/>
                      <a:pt x="1747" y="230"/>
                      <a:pt x="2143" y="189"/>
                    </a:cubicBezTo>
                    <a:cubicBezTo>
                      <a:pt x="2498" y="189"/>
                      <a:pt x="2852" y="293"/>
                      <a:pt x="3144" y="522"/>
                    </a:cubicBezTo>
                    <a:cubicBezTo>
                      <a:pt x="3415" y="752"/>
                      <a:pt x="3624" y="1065"/>
                      <a:pt x="3728" y="1398"/>
                    </a:cubicBezTo>
                    <a:cubicBezTo>
                      <a:pt x="3744" y="1430"/>
                      <a:pt x="3772" y="1444"/>
                      <a:pt x="3801" y="1444"/>
                    </a:cubicBezTo>
                    <a:cubicBezTo>
                      <a:pt x="3847" y="1444"/>
                      <a:pt x="3895" y="1408"/>
                      <a:pt x="3895" y="1357"/>
                    </a:cubicBezTo>
                    <a:cubicBezTo>
                      <a:pt x="3791" y="585"/>
                      <a:pt x="2998" y="1"/>
                      <a:pt x="2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6"/>
              <p:cNvSpPr/>
              <p:nvPr/>
            </p:nvSpPr>
            <p:spPr>
              <a:xfrm>
                <a:off x="-122200" y="3992825"/>
                <a:ext cx="306600" cy="177025"/>
              </a:xfrm>
              <a:custGeom>
                <a:rect b="b" l="l" r="r" t="t"/>
                <a:pathLst>
                  <a:path extrusionOk="0" h="7081" w="12264">
                    <a:moveTo>
                      <a:pt x="12153" y="11"/>
                    </a:moveTo>
                    <a:lnTo>
                      <a:pt x="12152" y="12"/>
                    </a:lnTo>
                    <a:lnTo>
                      <a:pt x="12152" y="12"/>
                    </a:lnTo>
                    <a:cubicBezTo>
                      <a:pt x="12152" y="11"/>
                      <a:pt x="12152" y="11"/>
                      <a:pt x="12153" y="11"/>
                    </a:cubicBezTo>
                    <a:lnTo>
                      <a:pt x="12153" y="11"/>
                    </a:lnTo>
                    <a:cubicBezTo>
                      <a:pt x="12153" y="11"/>
                      <a:pt x="12153" y="11"/>
                      <a:pt x="12153" y="11"/>
                    </a:cubicBezTo>
                    <a:close/>
                    <a:moveTo>
                      <a:pt x="12152" y="12"/>
                    </a:moveTo>
                    <a:cubicBezTo>
                      <a:pt x="12145" y="16"/>
                      <a:pt x="12138" y="23"/>
                      <a:pt x="12132" y="31"/>
                    </a:cubicBezTo>
                    <a:lnTo>
                      <a:pt x="12152" y="12"/>
                    </a:lnTo>
                    <a:close/>
                    <a:moveTo>
                      <a:pt x="12190" y="1"/>
                    </a:moveTo>
                    <a:cubicBezTo>
                      <a:pt x="12177" y="1"/>
                      <a:pt x="12164" y="4"/>
                      <a:pt x="12153" y="11"/>
                    </a:cubicBezTo>
                    <a:lnTo>
                      <a:pt x="12153" y="11"/>
                    </a:lnTo>
                    <a:cubicBezTo>
                      <a:pt x="11652" y="762"/>
                      <a:pt x="10964" y="1366"/>
                      <a:pt x="10171" y="1804"/>
                    </a:cubicBezTo>
                    <a:cubicBezTo>
                      <a:pt x="9358" y="2222"/>
                      <a:pt x="8482" y="2514"/>
                      <a:pt x="7564" y="2680"/>
                    </a:cubicBezTo>
                    <a:cubicBezTo>
                      <a:pt x="6521" y="2910"/>
                      <a:pt x="5478" y="3056"/>
                      <a:pt x="4436" y="3348"/>
                    </a:cubicBezTo>
                    <a:cubicBezTo>
                      <a:pt x="3497" y="3598"/>
                      <a:pt x="2579" y="4036"/>
                      <a:pt x="1787" y="4620"/>
                    </a:cubicBezTo>
                    <a:cubicBezTo>
                      <a:pt x="1390" y="4912"/>
                      <a:pt x="1057" y="5246"/>
                      <a:pt x="744" y="5621"/>
                    </a:cubicBezTo>
                    <a:cubicBezTo>
                      <a:pt x="410" y="5997"/>
                      <a:pt x="160" y="6456"/>
                      <a:pt x="14" y="6935"/>
                    </a:cubicBezTo>
                    <a:cubicBezTo>
                      <a:pt x="0" y="7017"/>
                      <a:pt x="75" y="7081"/>
                      <a:pt x="152" y="7081"/>
                    </a:cubicBezTo>
                    <a:cubicBezTo>
                      <a:pt x="193" y="7081"/>
                      <a:pt x="235" y="7062"/>
                      <a:pt x="264" y="7019"/>
                    </a:cubicBezTo>
                    <a:cubicBezTo>
                      <a:pt x="389" y="6831"/>
                      <a:pt x="473" y="6622"/>
                      <a:pt x="577" y="6414"/>
                    </a:cubicBezTo>
                    <a:cubicBezTo>
                      <a:pt x="681" y="6226"/>
                      <a:pt x="806" y="6038"/>
                      <a:pt x="952" y="5872"/>
                    </a:cubicBezTo>
                    <a:cubicBezTo>
                      <a:pt x="1223" y="5517"/>
                      <a:pt x="1515" y="5225"/>
                      <a:pt x="1870" y="4954"/>
                    </a:cubicBezTo>
                    <a:cubicBezTo>
                      <a:pt x="2663" y="4349"/>
                      <a:pt x="3560" y="3911"/>
                      <a:pt x="4519" y="3640"/>
                    </a:cubicBezTo>
                    <a:cubicBezTo>
                      <a:pt x="6417" y="3098"/>
                      <a:pt x="8440" y="2993"/>
                      <a:pt x="10213" y="2076"/>
                    </a:cubicBezTo>
                    <a:cubicBezTo>
                      <a:pt x="11047" y="1637"/>
                      <a:pt x="11903" y="991"/>
                      <a:pt x="12236" y="73"/>
                    </a:cubicBezTo>
                    <a:cubicBezTo>
                      <a:pt x="12263" y="32"/>
                      <a:pt x="12229" y="1"/>
                      <a:pt x="12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6"/>
              <p:cNvSpPr/>
              <p:nvPr/>
            </p:nvSpPr>
            <p:spPr>
              <a:xfrm>
                <a:off x="244025" y="4069550"/>
                <a:ext cx="407275" cy="89525"/>
              </a:xfrm>
              <a:custGeom>
                <a:rect b="b" l="l" r="r" t="t"/>
                <a:pathLst>
                  <a:path extrusionOk="0" h="3581" w="16291">
                    <a:moveTo>
                      <a:pt x="8576" y="1"/>
                    </a:moveTo>
                    <a:cubicBezTo>
                      <a:pt x="6510" y="1"/>
                      <a:pt x="4366" y="200"/>
                      <a:pt x="2510" y="1176"/>
                    </a:cubicBezTo>
                    <a:cubicBezTo>
                      <a:pt x="2009" y="1426"/>
                      <a:pt x="1550" y="1739"/>
                      <a:pt x="1112" y="2114"/>
                    </a:cubicBezTo>
                    <a:cubicBezTo>
                      <a:pt x="904" y="2302"/>
                      <a:pt x="695" y="2490"/>
                      <a:pt x="507" y="2719"/>
                    </a:cubicBezTo>
                    <a:cubicBezTo>
                      <a:pt x="320" y="2928"/>
                      <a:pt x="174" y="3157"/>
                      <a:pt x="49" y="3407"/>
                    </a:cubicBezTo>
                    <a:cubicBezTo>
                      <a:pt x="0" y="3488"/>
                      <a:pt x="76" y="3581"/>
                      <a:pt x="152" y="3581"/>
                    </a:cubicBezTo>
                    <a:cubicBezTo>
                      <a:pt x="174" y="3581"/>
                      <a:pt x="196" y="3573"/>
                      <a:pt x="215" y="3553"/>
                    </a:cubicBezTo>
                    <a:cubicBezTo>
                      <a:pt x="820" y="2782"/>
                      <a:pt x="1550" y="2135"/>
                      <a:pt x="2405" y="1614"/>
                    </a:cubicBezTo>
                    <a:cubicBezTo>
                      <a:pt x="3302" y="1113"/>
                      <a:pt x="4262" y="759"/>
                      <a:pt x="5284" y="571"/>
                    </a:cubicBezTo>
                    <a:cubicBezTo>
                      <a:pt x="6354" y="402"/>
                      <a:pt x="7441" y="317"/>
                      <a:pt x="8544" y="317"/>
                    </a:cubicBezTo>
                    <a:cubicBezTo>
                      <a:pt x="8667" y="317"/>
                      <a:pt x="8790" y="318"/>
                      <a:pt x="8913" y="321"/>
                    </a:cubicBezTo>
                    <a:cubicBezTo>
                      <a:pt x="9333" y="313"/>
                      <a:pt x="9753" y="308"/>
                      <a:pt x="10174" y="308"/>
                    </a:cubicBezTo>
                    <a:cubicBezTo>
                      <a:pt x="10903" y="308"/>
                      <a:pt x="11635" y="323"/>
                      <a:pt x="12375" y="362"/>
                    </a:cubicBezTo>
                    <a:cubicBezTo>
                      <a:pt x="13648" y="446"/>
                      <a:pt x="14920" y="696"/>
                      <a:pt x="16151" y="1113"/>
                    </a:cubicBezTo>
                    <a:cubicBezTo>
                      <a:pt x="16159" y="1115"/>
                      <a:pt x="16166" y="1115"/>
                      <a:pt x="16173" y="1115"/>
                    </a:cubicBezTo>
                    <a:cubicBezTo>
                      <a:pt x="16261" y="1115"/>
                      <a:pt x="16290" y="1004"/>
                      <a:pt x="16213" y="946"/>
                    </a:cubicBezTo>
                    <a:cubicBezTo>
                      <a:pt x="15149" y="467"/>
                      <a:pt x="14023" y="195"/>
                      <a:pt x="12855" y="112"/>
                    </a:cubicBezTo>
                    <a:cubicBezTo>
                      <a:pt x="11666" y="8"/>
                      <a:pt x="10477" y="29"/>
                      <a:pt x="9268" y="8"/>
                    </a:cubicBezTo>
                    <a:cubicBezTo>
                      <a:pt x="9038" y="3"/>
                      <a:pt x="8808" y="1"/>
                      <a:pt x="8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6"/>
              <p:cNvSpPr/>
              <p:nvPr/>
            </p:nvSpPr>
            <p:spPr>
              <a:xfrm>
                <a:off x="-111300" y="3669175"/>
                <a:ext cx="180300" cy="94500"/>
              </a:xfrm>
              <a:custGeom>
                <a:rect b="b" l="l" r="r" t="t"/>
                <a:pathLst>
                  <a:path extrusionOk="0" h="3780" w="7212">
                    <a:moveTo>
                      <a:pt x="4182" y="0"/>
                    </a:moveTo>
                    <a:cubicBezTo>
                      <a:pt x="3918" y="0"/>
                      <a:pt x="3653" y="36"/>
                      <a:pt x="3395" y="108"/>
                    </a:cubicBezTo>
                    <a:cubicBezTo>
                      <a:pt x="2686" y="338"/>
                      <a:pt x="2102" y="776"/>
                      <a:pt x="1663" y="1360"/>
                    </a:cubicBezTo>
                    <a:cubicBezTo>
                      <a:pt x="1392" y="1714"/>
                      <a:pt x="1142" y="2090"/>
                      <a:pt x="892" y="2444"/>
                    </a:cubicBezTo>
                    <a:lnTo>
                      <a:pt x="433" y="3070"/>
                    </a:lnTo>
                    <a:cubicBezTo>
                      <a:pt x="287" y="3279"/>
                      <a:pt x="183" y="3508"/>
                      <a:pt x="16" y="3717"/>
                    </a:cubicBezTo>
                    <a:cubicBezTo>
                      <a:pt x="1" y="3746"/>
                      <a:pt x="28" y="3776"/>
                      <a:pt x="60" y="3776"/>
                    </a:cubicBezTo>
                    <a:cubicBezTo>
                      <a:pt x="69" y="3776"/>
                      <a:pt x="78" y="3773"/>
                      <a:pt x="87" y="3768"/>
                    </a:cubicBezTo>
                    <a:lnTo>
                      <a:pt x="87" y="3768"/>
                    </a:lnTo>
                    <a:cubicBezTo>
                      <a:pt x="84" y="3772"/>
                      <a:pt x="81" y="3776"/>
                      <a:pt x="78" y="3779"/>
                    </a:cubicBezTo>
                    <a:lnTo>
                      <a:pt x="99" y="3758"/>
                    </a:lnTo>
                    <a:lnTo>
                      <a:pt x="99" y="3758"/>
                    </a:lnTo>
                    <a:cubicBezTo>
                      <a:pt x="95" y="3762"/>
                      <a:pt x="91" y="3766"/>
                      <a:pt x="87" y="3768"/>
                    </a:cubicBezTo>
                    <a:lnTo>
                      <a:pt x="87" y="3768"/>
                    </a:lnTo>
                    <a:cubicBezTo>
                      <a:pt x="210" y="3607"/>
                      <a:pt x="352" y="3484"/>
                      <a:pt x="454" y="3341"/>
                    </a:cubicBezTo>
                    <a:cubicBezTo>
                      <a:pt x="579" y="3195"/>
                      <a:pt x="704" y="3028"/>
                      <a:pt x="829" y="2862"/>
                    </a:cubicBezTo>
                    <a:cubicBezTo>
                      <a:pt x="1059" y="2549"/>
                      <a:pt x="1288" y="2215"/>
                      <a:pt x="1538" y="1902"/>
                    </a:cubicBezTo>
                    <a:cubicBezTo>
                      <a:pt x="1956" y="1339"/>
                      <a:pt x="2414" y="755"/>
                      <a:pt x="3082" y="484"/>
                    </a:cubicBezTo>
                    <a:cubicBezTo>
                      <a:pt x="3424" y="336"/>
                      <a:pt x="3783" y="266"/>
                      <a:pt x="4138" y="266"/>
                    </a:cubicBezTo>
                    <a:cubicBezTo>
                      <a:pt x="5036" y="266"/>
                      <a:pt x="5905" y="719"/>
                      <a:pt x="6398" y="1527"/>
                    </a:cubicBezTo>
                    <a:cubicBezTo>
                      <a:pt x="6586" y="1819"/>
                      <a:pt x="6711" y="2152"/>
                      <a:pt x="6774" y="2486"/>
                    </a:cubicBezTo>
                    <a:cubicBezTo>
                      <a:pt x="6815" y="2653"/>
                      <a:pt x="6836" y="2820"/>
                      <a:pt x="6836" y="3008"/>
                    </a:cubicBezTo>
                    <a:cubicBezTo>
                      <a:pt x="6815" y="3174"/>
                      <a:pt x="6815" y="3341"/>
                      <a:pt x="6857" y="3508"/>
                    </a:cubicBezTo>
                    <a:cubicBezTo>
                      <a:pt x="6868" y="3553"/>
                      <a:pt x="6903" y="3574"/>
                      <a:pt x="6940" y="3574"/>
                    </a:cubicBezTo>
                    <a:cubicBezTo>
                      <a:pt x="6972" y="3574"/>
                      <a:pt x="7005" y="3558"/>
                      <a:pt x="7024" y="3529"/>
                    </a:cubicBezTo>
                    <a:cubicBezTo>
                      <a:pt x="7212" y="3279"/>
                      <a:pt x="7149" y="2862"/>
                      <a:pt x="7107" y="2570"/>
                    </a:cubicBezTo>
                    <a:cubicBezTo>
                      <a:pt x="7045" y="2236"/>
                      <a:pt x="6961" y="1923"/>
                      <a:pt x="6815" y="1631"/>
                    </a:cubicBezTo>
                    <a:cubicBezTo>
                      <a:pt x="6523" y="1026"/>
                      <a:pt x="6023" y="526"/>
                      <a:pt x="5397" y="254"/>
                    </a:cubicBezTo>
                    <a:cubicBezTo>
                      <a:pt x="5014" y="88"/>
                      <a:pt x="4599"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6"/>
              <p:cNvSpPr/>
              <p:nvPr/>
            </p:nvSpPr>
            <p:spPr>
              <a:xfrm>
                <a:off x="-390650" y="3865550"/>
                <a:ext cx="302175" cy="65575"/>
              </a:xfrm>
              <a:custGeom>
                <a:rect b="b" l="l" r="r" t="t"/>
                <a:pathLst>
                  <a:path extrusionOk="0" h="2623" w="12087">
                    <a:moveTo>
                      <a:pt x="2430" y="1"/>
                    </a:moveTo>
                    <a:cubicBezTo>
                      <a:pt x="2327" y="1"/>
                      <a:pt x="2222" y="5"/>
                      <a:pt x="2117" y="12"/>
                    </a:cubicBezTo>
                    <a:cubicBezTo>
                      <a:pt x="1366" y="75"/>
                      <a:pt x="511" y="367"/>
                      <a:pt x="31" y="993"/>
                    </a:cubicBezTo>
                    <a:cubicBezTo>
                      <a:pt x="1" y="1038"/>
                      <a:pt x="47" y="1072"/>
                      <a:pt x="90" y="1072"/>
                    </a:cubicBezTo>
                    <a:cubicBezTo>
                      <a:pt x="107" y="1072"/>
                      <a:pt x="124" y="1067"/>
                      <a:pt x="135" y="1055"/>
                    </a:cubicBezTo>
                    <a:cubicBezTo>
                      <a:pt x="677" y="576"/>
                      <a:pt x="1387" y="284"/>
                      <a:pt x="2117" y="242"/>
                    </a:cubicBezTo>
                    <a:cubicBezTo>
                      <a:pt x="2205" y="237"/>
                      <a:pt x="2294" y="235"/>
                      <a:pt x="2382" y="235"/>
                    </a:cubicBezTo>
                    <a:cubicBezTo>
                      <a:pt x="3085" y="235"/>
                      <a:pt x="3781" y="381"/>
                      <a:pt x="4411" y="659"/>
                    </a:cubicBezTo>
                    <a:cubicBezTo>
                      <a:pt x="6017" y="1264"/>
                      <a:pt x="7435" y="2348"/>
                      <a:pt x="9167" y="2578"/>
                    </a:cubicBezTo>
                    <a:cubicBezTo>
                      <a:pt x="9389" y="2607"/>
                      <a:pt x="9607" y="2622"/>
                      <a:pt x="9823" y="2622"/>
                    </a:cubicBezTo>
                    <a:cubicBezTo>
                      <a:pt x="10072" y="2622"/>
                      <a:pt x="10318" y="2602"/>
                      <a:pt x="10564" y="2557"/>
                    </a:cubicBezTo>
                    <a:cubicBezTo>
                      <a:pt x="10814" y="2515"/>
                      <a:pt x="11065" y="2474"/>
                      <a:pt x="11294" y="2432"/>
                    </a:cubicBezTo>
                    <a:cubicBezTo>
                      <a:pt x="11544" y="2411"/>
                      <a:pt x="11795" y="2348"/>
                      <a:pt x="12024" y="2265"/>
                    </a:cubicBezTo>
                    <a:cubicBezTo>
                      <a:pt x="12087" y="2223"/>
                      <a:pt x="12066" y="2161"/>
                      <a:pt x="12003" y="2140"/>
                    </a:cubicBezTo>
                    <a:cubicBezTo>
                      <a:pt x="11937" y="2125"/>
                      <a:pt x="11868" y="2118"/>
                      <a:pt x="11798" y="2118"/>
                    </a:cubicBezTo>
                    <a:cubicBezTo>
                      <a:pt x="11670" y="2118"/>
                      <a:pt x="11540" y="2141"/>
                      <a:pt x="11419" y="2182"/>
                    </a:cubicBezTo>
                    <a:cubicBezTo>
                      <a:pt x="11169" y="2223"/>
                      <a:pt x="10939" y="2265"/>
                      <a:pt x="10689" y="2307"/>
                    </a:cubicBezTo>
                    <a:cubicBezTo>
                      <a:pt x="10397" y="2362"/>
                      <a:pt x="10096" y="2390"/>
                      <a:pt x="9798" y="2390"/>
                    </a:cubicBezTo>
                    <a:cubicBezTo>
                      <a:pt x="9649" y="2390"/>
                      <a:pt x="9500" y="2383"/>
                      <a:pt x="9354" y="2369"/>
                    </a:cubicBezTo>
                    <a:cubicBezTo>
                      <a:pt x="8457" y="2244"/>
                      <a:pt x="7581" y="1952"/>
                      <a:pt x="6768" y="1514"/>
                    </a:cubicBezTo>
                    <a:cubicBezTo>
                      <a:pt x="5399" y="849"/>
                      <a:pt x="3993"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27" name="Google Shape;3227;p46"/>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_1">
    <p:spTree>
      <p:nvGrpSpPr>
        <p:cNvPr id="3228" name="Shape 3228"/>
        <p:cNvGrpSpPr/>
        <p:nvPr/>
      </p:nvGrpSpPr>
      <p:grpSpPr>
        <a:xfrm>
          <a:off x="0" y="0"/>
          <a:ext cx="0" cy="0"/>
          <a:chOff x="0" y="0"/>
          <a:chExt cx="0" cy="0"/>
        </a:xfrm>
      </p:grpSpPr>
      <p:sp>
        <p:nvSpPr>
          <p:cNvPr id="3229" name="Google Shape;3229;p47"/>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232" name="Google Shape;3232;p47"/>
          <p:cNvGrpSpPr/>
          <p:nvPr/>
        </p:nvGrpSpPr>
        <p:grpSpPr>
          <a:xfrm>
            <a:off x="2936544" y="-329546"/>
            <a:ext cx="2934233" cy="708308"/>
            <a:chOff x="2375925" y="3297600"/>
            <a:chExt cx="735950" cy="177650"/>
          </a:xfrm>
        </p:grpSpPr>
        <p:sp>
          <p:nvSpPr>
            <p:cNvPr id="3233" name="Google Shape;3233;p47"/>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47"/>
          <p:cNvGrpSpPr/>
          <p:nvPr/>
        </p:nvGrpSpPr>
        <p:grpSpPr>
          <a:xfrm>
            <a:off x="8581300" y="2272600"/>
            <a:ext cx="1174850" cy="2506000"/>
            <a:chOff x="8505100" y="2272600"/>
            <a:chExt cx="1174850" cy="2506000"/>
          </a:xfrm>
        </p:grpSpPr>
        <p:sp>
          <p:nvSpPr>
            <p:cNvPr id="3240" name="Google Shape;3240;p47"/>
            <p:cNvSpPr/>
            <p:nvPr/>
          </p:nvSpPr>
          <p:spPr>
            <a:xfrm>
              <a:off x="8814300" y="46652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1" name="Google Shape;3241;p47"/>
            <p:cNvGrpSpPr/>
            <p:nvPr/>
          </p:nvGrpSpPr>
          <p:grpSpPr>
            <a:xfrm>
              <a:off x="8505100" y="2272600"/>
              <a:ext cx="1174850" cy="2455800"/>
              <a:chOff x="8428900" y="2272600"/>
              <a:chExt cx="1174850" cy="2455800"/>
            </a:xfrm>
          </p:grpSpPr>
          <p:sp>
            <p:nvSpPr>
              <p:cNvPr id="3242" name="Google Shape;3242;p47"/>
              <p:cNvSpPr/>
              <p:nvPr/>
            </p:nvSpPr>
            <p:spPr>
              <a:xfrm>
                <a:off x="8818950" y="4235450"/>
                <a:ext cx="574125" cy="492950"/>
              </a:xfrm>
              <a:custGeom>
                <a:rect b="b" l="l" r="r" t="t"/>
                <a:pathLst>
                  <a:path extrusionOk="0" h="19718" w="22965">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8789600" y="4236375"/>
                <a:ext cx="613900" cy="204900"/>
              </a:xfrm>
              <a:custGeom>
                <a:rect b="b" l="l" r="r" t="t"/>
                <a:pathLst>
                  <a:path extrusionOk="0" h="8196" w="24556">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8803300" y="4218250"/>
                <a:ext cx="598650" cy="78750"/>
              </a:xfrm>
              <a:custGeom>
                <a:rect b="b" l="l" r="r" t="t"/>
                <a:pathLst>
                  <a:path extrusionOk="0" h="3150" w="23946">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8813925" y="4282750"/>
                <a:ext cx="405500" cy="41400"/>
              </a:xfrm>
              <a:custGeom>
                <a:rect b="b" l="l" r="r" t="t"/>
                <a:pathLst>
                  <a:path extrusionOk="0" h="1656" w="1622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9235575" y="4282375"/>
                <a:ext cx="150725" cy="29850"/>
              </a:xfrm>
              <a:custGeom>
                <a:rect b="b" l="l" r="r" t="t"/>
                <a:pathLst>
                  <a:path extrusionOk="0" h="1194" w="6029">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8952425" y="4681800"/>
                <a:ext cx="277450" cy="25700"/>
              </a:xfrm>
              <a:custGeom>
                <a:rect b="b" l="l" r="r" t="t"/>
                <a:pathLst>
                  <a:path extrusionOk="0" h="1028" w="11098">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8827300" y="2694875"/>
                <a:ext cx="271175" cy="222400"/>
              </a:xfrm>
              <a:custGeom>
                <a:rect b="b" l="l" r="r" t="t"/>
                <a:pathLst>
                  <a:path extrusionOk="0" h="8896" w="10847">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8821550" y="2922125"/>
                <a:ext cx="286300" cy="197975"/>
              </a:xfrm>
              <a:custGeom>
                <a:rect b="b" l="l" r="r" t="t"/>
                <a:pathLst>
                  <a:path extrusionOk="0" h="7919" w="11452">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8607250" y="2631900"/>
                <a:ext cx="211200" cy="281925"/>
              </a:xfrm>
              <a:custGeom>
                <a:rect b="b" l="l" r="r" t="t"/>
                <a:pathLst>
                  <a:path extrusionOk="0" h="11277" w="8448">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8602550" y="2932225"/>
                <a:ext cx="250575" cy="190325"/>
              </a:xfrm>
              <a:custGeom>
                <a:rect b="b" l="l" r="r" t="t"/>
                <a:pathLst>
                  <a:path extrusionOk="0" h="7613" w="10023">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8918025" y="3070050"/>
                <a:ext cx="213800" cy="264375"/>
              </a:xfrm>
              <a:custGeom>
                <a:rect b="b" l="l" r="r" t="t"/>
                <a:pathLst>
                  <a:path extrusionOk="0" h="10575" w="8552">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9355000" y="2794100"/>
                <a:ext cx="213800" cy="263975"/>
              </a:xfrm>
              <a:custGeom>
                <a:rect b="b" l="l" r="r" t="t"/>
                <a:pathLst>
                  <a:path extrusionOk="0" h="10559" w="8552">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8590550" y="3124400"/>
                <a:ext cx="309775" cy="168175"/>
              </a:xfrm>
              <a:custGeom>
                <a:rect b="b" l="l" r="r" t="t"/>
                <a:pathLst>
                  <a:path extrusionOk="0" h="6727" w="12391">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9194375" y="3377975"/>
                <a:ext cx="204450" cy="110800"/>
              </a:xfrm>
              <a:custGeom>
                <a:rect b="b" l="l" r="r" t="t"/>
                <a:pathLst>
                  <a:path extrusionOk="0" h="4432" w="8178">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9176125" y="3514300"/>
                <a:ext cx="161150" cy="161150"/>
              </a:xfrm>
              <a:custGeom>
                <a:rect b="b" l="l" r="r" t="t"/>
                <a:pathLst>
                  <a:path extrusionOk="0" h="6446" w="6446">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8696925" y="3376625"/>
                <a:ext cx="293075" cy="116850"/>
              </a:xfrm>
              <a:custGeom>
                <a:rect b="b" l="l" r="r" t="t"/>
                <a:pathLst>
                  <a:path extrusionOk="0" h="4674" w="11723">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9116700" y="2971975"/>
                <a:ext cx="247700" cy="99125"/>
              </a:xfrm>
              <a:custGeom>
                <a:rect b="b" l="l" r="r" t="t"/>
                <a:pathLst>
                  <a:path extrusionOk="0" h="3965" w="9908">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9003025" y="3311325"/>
                <a:ext cx="185650" cy="245775"/>
              </a:xfrm>
              <a:custGeom>
                <a:rect b="b" l="l" r="r" t="t"/>
                <a:pathLst>
                  <a:path extrusionOk="0" h="9831" w="7426">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9193875" y="3897725"/>
                <a:ext cx="274300" cy="153175"/>
              </a:xfrm>
              <a:custGeom>
                <a:rect b="b" l="l" r="r" t="t"/>
                <a:pathLst>
                  <a:path extrusionOk="0" h="6127" w="10972">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9417550" y="3063075"/>
                <a:ext cx="186200" cy="245300"/>
              </a:xfrm>
              <a:custGeom>
                <a:rect b="b" l="l" r="r" t="t"/>
                <a:pathLst>
                  <a:path extrusionOk="0" h="9812" w="7448">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8752725" y="3554275"/>
                <a:ext cx="265950" cy="79100"/>
              </a:xfrm>
              <a:custGeom>
                <a:rect b="b" l="l" r="r" t="t"/>
                <a:pathLst>
                  <a:path extrusionOk="0" h="3164" w="10638">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9186050" y="3145675"/>
                <a:ext cx="234150" cy="145475"/>
              </a:xfrm>
              <a:custGeom>
                <a:rect b="b" l="l" r="r" t="t"/>
                <a:pathLst>
                  <a:path extrusionOk="0" h="5819" w="9366">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9047850" y="3459600"/>
                <a:ext cx="200800" cy="206950"/>
              </a:xfrm>
              <a:custGeom>
                <a:rect b="b" l="l" r="r" t="t"/>
                <a:pathLst>
                  <a:path extrusionOk="0" h="8278" w="8032">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8857000" y="3677150"/>
                <a:ext cx="240950" cy="117350"/>
              </a:xfrm>
              <a:custGeom>
                <a:rect b="b" l="l" r="r" t="t"/>
                <a:pathLst>
                  <a:path extrusionOk="0" h="4694" w="9638">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9113550" y="3656125"/>
                <a:ext cx="215400" cy="197650"/>
              </a:xfrm>
              <a:custGeom>
                <a:rect b="b" l="l" r="r" t="t"/>
                <a:pathLst>
                  <a:path extrusionOk="0" h="7906" w="8616">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9384200" y="3297650"/>
                <a:ext cx="215375" cy="197900"/>
              </a:xfrm>
              <a:custGeom>
                <a:rect b="b" l="l" r="r" t="t"/>
                <a:pathLst>
                  <a:path extrusionOk="0" h="7916" w="8615">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9309625" y="3584200"/>
                <a:ext cx="259700" cy="115775"/>
              </a:xfrm>
              <a:custGeom>
                <a:rect b="b" l="l" r="r" t="t"/>
                <a:pathLst>
                  <a:path extrusionOk="0" h="4631" w="10388">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8834075" y="3824050"/>
                <a:ext cx="271175" cy="191900"/>
              </a:xfrm>
              <a:custGeom>
                <a:rect b="b" l="l" r="r" t="t"/>
                <a:pathLst>
                  <a:path extrusionOk="0" h="7676" w="10847">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9111625" y="3808000"/>
                <a:ext cx="237650" cy="201450"/>
              </a:xfrm>
              <a:custGeom>
                <a:rect b="b" l="l" r="r" t="t"/>
                <a:pathLst>
                  <a:path extrusionOk="0" h="8058" w="9506">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9167275" y="2953000"/>
                <a:ext cx="261250" cy="1345050"/>
              </a:xfrm>
              <a:custGeom>
                <a:rect b="b" l="l" r="r" t="t"/>
                <a:pathLst>
                  <a:path extrusionOk="0" h="53802" w="1045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8428900" y="3567825"/>
                <a:ext cx="175750" cy="105025"/>
              </a:xfrm>
              <a:custGeom>
                <a:rect b="b" l="l" r="r" t="t"/>
                <a:pathLst>
                  <a:path extrusionOk="0" h="4201" w="703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8689625" y="3814550"/>
                <a:ext cx="92325" cy="102850"/>
              </a:xfrm>
              <a:custGeom>
                <a:rect b="b" l="l" r="r" t="t"/>
                <a:pathLst>
                  <a:path extrusionOk="0" h="4114" w="3693">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8602550" y="3571375"/>
                <a:ext cx="118900" cy="110850"/>
              </a:xfrm>
              <a:custGeom>
                <a:rect b="b" l="l" r="r" t="t"/>
                <a:pathLst>
                  <a:path extrusionOk="0" h="4434" w="4756">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8472700" y="3726950"/>
                <a:ext cx="161675" cy="98675"/>
              </a:xfrm>
              <a:custGeom>
                <a:rect b="b" l="l" r="r" t="t"/>
                <a:pathLst>
                  <a:path extrusionOk="0" h="3947" w="6467">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8622875" y="3683775"/>
                <a:ext cx="105875" cy="133000"/>
              </a:xfrm>
              <a:custGeom>
                <a:rect b="b" l="l" r="r" t="t"/>
                <a:pathLst>
                  <a:path extrusionOk="0" h="5320" w="4235">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8541025" y="3854825"/>
                <a:ext cx="159575" cy="66875"/>
              </a:xfrm>
              <a:custGeom>
                <a:rect b="b" l="l" r="r" t="t"/>
                <a:pathLst>
                  <a:path extrusionOk="0" h="2675" w="6383">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8627575" y="3991325"/>
                <a:ext cx="166375" cy="63925"/>
              </a:xfrm>
              <a:custGeom>
                <a:rect b="b" l="l" r="r" t="t"/>
                <a:pathLst>
                  <a:path extrusionOk="0" h="2557" w="6655">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8566050" y="3596425"/>
                <a:ext cx="456275" cy="701100"/>
              </a:xfrm>
              <a:custGeom>
                <a:rect b="b" l="l" r="r" t="t"/>
                <a:pathLst>
                  <a:path extrusionOk="0" h="28044" w="18251">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8799125" y="2433975"/>
                <a:ext cx="322275" cy="1865125"/>
              </a:xfrm>
              <a:custGeom>
                <a:rect b="b" l="l" r="r" t="t"/>
                <a:pathLst>
                  <a:path extrusionOk="0" h="74605" w="12891">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8745425" y="2272600"/>
                <a:ext cx="121000" cy="407950"/>
              </a:xfrm>
              <a:custGeom>
                <a:rect b="b" l="l" r="r" t="t"/>
                <a:pathLst>
                  <a:path extrusionOk="0" h="16318" w="484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9113550" y="2722675"/>
                <a:ext cx="188800" cy="262925"/>
              </a:xfrm>
              <a:custGeom>
                <a:rect b="b" l="l" r="r" t="t"/>
                <a:pathLst>
                  <a:path extrusionOk="0" h="10517" w="7552">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8597850" y="3434275"/>
                <a:ext cx="73025" cy="184875"/>
              </a:xfrm>
              <a:custGeom>
                <a:rect b="b" l="l" r="r" t="t"/>
                <a:pathLst>
                  <a:path extrusionOk="0" h="7395" w="2921">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4" name="Google Shape;3284;p47"/>
          <p:cNvGrpSpPr/>
          <p:nvPr/>
        </p:nvGrpSpPr>
        <p:grpSpPr>
          <a:xfrm>
            <a:off x="-178494" y="4045477"/>
            <a:ext cx="776332" cy="864342"/>
            <a:chOff x="-102294" y="3740677"/>
            <a:chExt cx="776332" cy="864342"/>
          </a:xfrm>
        </p:grpSpPr>
        <p:sp>
          <p:nvSpPr>
            <p:cNvPr id="3285" name="Google Shape;3285;p47"/>
            <p:cNvSpPr/>
            <p:nvPr/>
          </p:nvSpPr>
          <p:spPr>
            <a:xfrm>
              <a:off x="112455" y="4509756"/>
              <a:ext cx="561583" cy="95263"/>
            </a:xfrm>
            <a:custGeom>
              <a:rect b="b" l="l" r="r" t="t"/>
              <a:pathLst>
                <a:path extrusionOk="0" h="2049" w="12079">
                  <a:moveTo>
                    <a:pt x="4271" y="0"/>
                  </a:moveTo>
                  <a:lnTo>
                    <a:pt x="0" y="2049"/>
                  </a:lnTo>
                  <a:lnTo>
                    <a:pt x="12078" y="2049"/>
                  </a:lnTo>
                  <a:lnTo>
                    <a:pt x="4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151090" y="3740677"/>
              <a:ext cx="244411" cy="233671"/>
            </a:xfrm>
            <a:custGeom>
              <a:rect b="b" l="l" r="r" t="t"/>
              <a:pathLst>
                <a:path extrusionOk="0" h="5026" w="5257">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168153" y="3773036"/>
              <a:ext cx="105166" cy="84477"/>
            </a:xfrm>
            <a:custGeom>
              <a:rect b="b" l="l" r="r" t="t"/>
              <a:pathLst>
                <a:path extrusionOk="0" h="1817" w="2262">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208602" y="3864673"/>
              <a:ext cx="119532" cy="54861"/>
            </a:xfrm>
            <a:custGeom>
              <a:rect b="b" l="l" r="r" t="t"/>
              <a:pathLst>
                <a:path extrusionOk="0" h="1180" w="2571">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241844" y="3750580"/>
              <a:ext cx="53931" cy="37752"/>
            </a:xfrm>
            <a:custGeom>
              <a:rect b="b" l="l" r="r" t="t"/>
              <a:pathLst>
                <a:path extrusionOk="0" h="812" w="116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158250" y="3892522"/>
              <a:ext cx="26129" cy="18922"/>
            </a:xfrm>
            <a:custGeom>
              <a:rect b="b" l="l" r="r" t="t"/>
              <a:pathLst>
                <a:path extrusionOk="0" h="407" w="562">
                  <a:moveTo>
                    <a:pt x="156" y="1"/>
                  </a:moveTo>
                  <a:lnTo>
                    <a:pt x="271" y="252"/>
                  </a:lnTo>
                  <a:lnTo>
                    <a:pt x="1" y="406"/>
                  </a:lnTo>
                  <a:lnTo>
                    <a:pt x="1" y="406"/>
                  </a:lnTo>
                  <a:lnTo>
                    <a:pt x="561" y="368"/>
                  </a:lnTo>
                  <a:lnTo>
                    <a:pt x="484" y="213"/>
                  </a:lnTo>
                  <a:lnTo>
                    <a:pt x="156" y="1"/>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232824" y="3914978"/>
              <a:ext cx="106979" cy="43192"/>
            </a:xfrm>
            <a:custGeom>
              <a:rect b="b" l="l" r="r" t="t"/>
              <a:pathLst>
                <a:path extrusionOk="0" h="929" w="2301">
                  <a:moveTo>
                    <a:pt x="2300" y="1"/>
                  </a:moveTo>
                  <a:lnTo>
                    <a:pt x="1508" y="426"/>
                  </a:lnTo>
                  <a:lnTo>
                    <a:pt x="697" y="426"/>
                  </a:lnTo>
                  <a:lnTo>
                    <a:pt x="1" y="658"/>
                  </a:lnTo>
                  <a:lnTo>
                    <a:pt x="909" y="928"/>
                  </a:lnTo>
                  <a:lnTo>
                    <a:pt x="1354" y="754"/>
                  </a:lnTo>
                  <a:lnTo>
                    <a:pt x="2223" y="97"/>
                  </a:lnTo>
                  <a:lnTo>
                    <a:pt x="2300" y="1"/>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310095" y="3788286"/>
              <a:ext cx="40495" cy="18922"/>
            </a:xfrm>
            <a:custGeom>
              <a:rect b="b" l="l" r="r" t="t"/>
              <a:pathLst>
                <a:path extrusionOk="0" h="407" w="871">
                  <a:moveTo>
                    <a:pt x="175" y="1"/>
                  </a:moveTo>
                  <a:lnTo>
                    <a:pt x="1" y="136"/>
                  </a:lnTo>
                  <a:lnTo>
                    <a:pt x="175" y="329"/>
                  </a:lnTo>
                  <a:lnTo>
                    <a:pt x="870" y="407"/>
                  </a:lnTo>
                  <a:lnTo>
                    <a:pt x="870" y="407"/>
                  </a:lnTo>
                  <a:lnTo>
                    <a:pt x="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328087" y="3811671"/>
              <a:ext cx="58441" cy="35985"/>
            </a:xfrm>
            <a:custGeom>
              <a:rect b="b" l="l" r="r" t="t"/>
              <a:pathLst>
                <a:path extrusionOk="0" h="774" w="1257">
                  <a:moveTo>
                    <a:pt x="0" y="0"/>
                  </a:moveTo>
                  <a:lnTo>
                    <a:pt x="58" y="194"/>
                  </a:lnTo>
                  <a:lnTo>
                    <a:pt x="773" y="406"/>
                  </a:lnTo>
                  <a:lnTo>
                    <a:pt x="870" y="599"/>
                  </a:lnTo>
                  <a:lnTo>
                    <a:pt x="1102" y="773"/>
                  </a:lnTo>
                  <a:lnTo>
                    <a:pt x="1256" y="561"/>
                  </a:lnTo>
                  <a:lnTo>
                    <a:pt x="831" y="15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280479" y="3792795"/>
              <a:ext cx="76387" cy="99773"/>
            </a:xfrm>
            <a:custGeom>
              <a:rect b="b" l="l" r="r" t="t"/>
              <a:pathLst>
                <a:path extrusionOk="0" h="2146" w="1643">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47479" y="3751464"/>
              <a:ext cx="245341" cy="233625"/>
            </a:xfrm>
            <a:custGeom>
              <a:rect b="b" l="l" r="r" t="t"/>
              <a:pathLst>
                <a:path extrusionOk="0" h="5025" w="5277">
                  <a:moveTo>
                    <a:pt x="2049" y="1"/>
                  </a:moveTo>
                  <a:lnTo>
                    <a:pt x="1682" y="155"/>
                  </a:lnTo>
                  <a:lnTo>
                    <a:pt x="1469" y="561"/>
                  </a:lnTo>
                  <a:lnTo>
                    <a:pt x="233" y="774"/>
                  </a:lnTo>
                  <a:lnTo>
                    <a:pt x="97" y="1566"/>
                  </a:lnTo>
                  <a:lnTo>
                    <a:pt x="290" y="2146"/>
                  </a:lnTo>
                  <a:lnTo>
                    <a:pt x="1" y="2880"/>
                  </a:lnTo>
                  <a:lnTo>
                    <a:pt x="213" y="3150"/>
                  </a:lnTo>
                  <a:lnTo>
                    <a:pt x="155" y="3421"/>
                  </a:lnTo>
                  <a:lnTo>
                    <a:pt x="1" y="3692"/>
                  </a:lnTo>
                  <a:lnTo>
                    <a:pt x="542" y="4465"/>
                  </a:lnTo>
                  <a:lnTo>
                    <a:pt x="967" y="4349"/>
                  </a:lnTo>
                  <a:lnTo>
                    <a:pt x="1392" y="4503"/>
                  </a:lnTo>
                  <a:lnTo>
                    <a:pt x="1778" y="4948"/>
                  </a:lnTo>
                  <a:lnTo>
                    <a:pt x="3692" y="5025"/>
                  </a:lnTo>
                  <a:lnTo>
                    <a:pt x="4233" y="4426"/>
                  </a:lnTo>
                  <a:lnTo>
                    <a:pt x="4329" y="3981"/>
                  </a:lnTo>
                  <a:lnTo>
                    <a:pt x="4986" y="3556"/>
                  </a:lnTo>
                  <a:lnTo>
                    <a:pt x="5276" y="2590"/>
                  </a:lnTo>
                  <a:lnTo>
                    <a:pt x="5083" y="2378"/>
                  </a:lnTo>
                  <a:lnTo>
                    <a:pt x="5180" y="2107"/>
                  </a:lnTo>
                  <a:lnTo>
                    <a:pt x="4774" y="1566"/>
                  </a:lnTo>
                  <a:lnTo>
                    <a:pt x="4774" y="832"/>
                  </a:lnTo>
                  <a:lnTo>
                    <a:pt x="4291" y="542"/>
                  </a:lnTo>
                  <a:lnTo>
                    <a:pt x="3846" y="368"/>
                  </a:lnTo>
                  <a:lnTo>
                    <a:pt x="3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29486" y="3783822"/>
              <a:ext cx="104236" cy="84477"/>
            </a:xfrm>
            <a:custGeom>
              <a:rect b="b" l="l" r="r" t="t"/>
              <a:pathLst>
                <a:path extrusionOk="0" h="1817" w="2242">
                  <a:moveTo>
                    <a:pt x="1333" y="0"/>
                  </a:moveTo>
                  <a:lnTo>
                    <a:pt x="522" y="252"/>
                  </a:lnTo>
                  <a:lnTo>
                    <a:pt x="232" y="561"/>
                  </a:lnTo>
                  <a:lnTo>
                    <a:pt x="812" y="541"/>
                  </a:lnTo>
                  <a:lnTo>
                    <a:pt x="1237" y="677"/>
                  </a:lnTo>
                  <a:lnTo>
                    <a:pt x="1314" y="1372"/>
                  </a:lnTo>
                  <a:lnTo>
                    <a:pt x="1121" y="1160"/>
                  </a:lnTo>
                  <a:lnTo>
                    <a:pt x="406" y="677"/>
                  </a:lnTo>
                  <a:lnTo>
                    <a:pt x="135" y="812"/>
                  </a:lnTo>
                  <a:lnTo>
                    <a:pt x="0" y="1198"/>
                  </a:lnTo>
                  <a:lnTo>
                    <a:pt x="406" y="1817"/>
                  </a:lnTo>
                  <a:lnTo>
                    <a:pt x="1623" y="1546"/>
                  </a:lnTo>
                  <a:lnTo>
                    <a:pt x="2242" y="1566"/>
                  </a:lnTo>
                  <a:lnTo>
                    <a:pt x="2164" y="1430"/>
                  </a:lnTo>
                  <a:cubicBezTo>
                    <a:pt x="2164" y="1430"/>
                    <a:pt x="1623" y="1082"/>
                    <a:pt x="1604" y="1063"/>
                  </a:cubicBezTo>
                  <a:cubicBezTo>
                    <a:pt x="1585" y="1024"/>
                    <a:pt x="1411" y="368"/>
                    <a:pt x="1411" y="367"/>
                  </a:cubicBezTo>
                  <a:lnTo>
                    <a:pt x="1411" y="367"/>
                  </a:lnTo>
                  <a:lnTo>
                    <a:pt x="1778" y="561"/>
                  </a:lnTo>
                  <a:lnTo>
                    <a:pt x="13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10916" y="3874576"/>
              <a:ext cx="118649" cy="55745"/>
            </a:xfrm>
            <a:custGeom>
              <a:rect b="b" l="l" r="r" t="t"/>
              <a:pathLst>
                <a:path extrusionOk="0" h="1199" w="2552">
                  <a:moveTo>
                    <a:pt x="1643" y="0"/>
                  </a:moveTo>
                  <a:lnTo>
                    <a:pt x="503" y="193"/>
                  </a:lnTo>
                  <a:lnTo>
                    <a:pt x="1" y="657"/>
                  </a:lnTo>
                  <a:lnTo>
                    <a:pt x="812" y="329"/>
                  </a:lnTo>
                  <a:lnTo>
                    <a:pt x="1392" y="348"/>
                  </a:lnTo>
                  <a:lnTo>
                    <a:pt x="1392" y="599"/>
                  </a:lnTo>
                  <a:lnTo>
                    <a:pt x="1199" y="1005"/>
                  </a:lnTo>
                  <a:lnTo>
                    <a:pt x="948" y="1198"/>
                  </a:lnTo>
                  <a:lnTo>
                    <a:pt x="1064" y="1198"/>
                  </a:lnTo>
                  <a:lnTo>
                    <a:pt x="2552" y="676"/>
                  </a:lnTo>
                  <a:lnTo>
                    <a:pt x="2436" y="618"/>
                  </a:lnTo>
                  <a:lnTo>
                    <a:pt x="1817" y="618"/>
                  </a:lnTo>
                  <a:lnTo>
                    <a:pt x="1585" y="367"/>
                  </a:lnTo>
                  <a:lnTo>
                    <a:pt x="1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44158" y="3760437"/>
              <a:ext cx="53978" cy="37798"/>
            </a:xfrm>
            <a:custGeom>
              <a:rect b="b" l="l" r="r" t="t"/>
              <a:pathLst>
                <a:path extrusionOk="0" h="813" w="1161">
                  <a:moveTo>
                    <a:pt x="522" y="1"/>
                  </a:moveTo>
                  <a:lnTo>
                    <a:pt x="464" y="136"/>
                  </a:lnTo>
                  <a:lnTo>
                    <a:pt x="948" y="581"/>
                  </a:lnTo>
                  <a:lnTo>
                    <a:pt x="194" y="40"/>
                  </a:lnTo>
                  <a:lnTo>
                    <a:pt x="1" y="310"/>
                  </a:lnTo>
                  <a:lnTo>
                    <a:pt x="310" y="503"/>
                  </a:lnTo>
                  <a:lnTo>
                    <a:pt x="1102" y="812"/>
                  </a:lnTo>
                  <a:lnTo>
                    <a:pt x="1160" y="677"/>
                  </a:lnTo>
                  <a:lnTo>
                    <a:pt x="851" y="175"/>
                  </a:lnTo>
                  <a:lnTo>
                    <a:pt x="5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39389" y="3902425"/>
              <a:ext cx="25199" cy="18876"/>
            </a:xfrm>
            <a:custGeom>
              <a:rect b="b" l="l" r="r" t="t"/>
              <a:pathLst>
                <a:path extrusionOk="0" h="406" w="542">
                  <a:moveTo>
                    <a:pt x="136" y="0"/>
                  </a:moveTo>
                  <a:lnTo>
                    <a:pt x="271" y="251"/>
                  </a:lnTo>
                  <a:lnTo>
                    <a:pt x="1" y="406"/>
                  </a:lnTo>
                  <a:lnTo>
                    <a:pt x="542" y="387"/>
                  </a:lnTo>
                  <a:lnTo>
                    <a:pt x="484" y="213"/>
                  </a:lnTo>
                  <a:lnTo>
                    <a:pt x="136" y="0"/>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35185" y="3924881"/>
              <a:ext cx="106979" cy="44075"/>
            </a:xfrm>
            <a:custGeom>
              <a:rect b="b" l="l" r="r" t="t"/>
              <a:pathLst>
                <a:path extrusionOk="0" h="948" w="2301">
                  <a:moveTo>
                    <a:pt x="2300" y="0"/>
                  </a:moveTo>
                  <a:lnTo>
                    <a:pt x="1508" y="425"/>
                  </a:lnTo>
                  <a:lnTo>
                    <a:pt x="696" y="425"/>
                  </a:lnTo>
                  <a:lnTo>
                    <a:pt x="0" y="677"/>
                  </a:lnTo>
                  <a:lnTo>
                    <a:pt x="909" y="947"/>
                  </a:lnTo>
                  <a:lnTo>
                    <a:pt x="1353" y="754"/>
                  </a:lnTo>
                  <a:lnTo>
                    <a:pt x="2223" y="116"/>
                  </a:lnTo>
                  <a:lnTo>
                    <a:pt x="2300" y="0"/>
                  </a:lnTo>
                  <a:close/>
                </a:path>
              </a:pathLst>
            </a:custGeom>
            <a:solidFill>
              <a:srgbClr val="C0C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112455" y="3798189"/>
              <a:ext cx="40448" cy="18922"/>
            </a:xfrm>
            <a:custGeom>
              <a:rect b="b" l="l" r="r" t="t"/>
              <a:pathLst>
                <a:path extrusionOk="0" h="407" w="870">
                  <a:moveTo>
                    <a:pt x="174" y="0"/>
                  </a:moveTo>
                  <a:lnTo>
                    <a:pt x="0" y="155"/>
                  </a:lnTo>
                  <a:lnTo>
                    <a:pt x="174" y="329"/>
                  </a:lnTo>
                  <a:lnTo>
                    <a:pt x="870" y="406"/>
                  </a:lnTo>
                  <a:lnTo>
                    <a:pt x="870" y="406"/>
                  </a:lnTo>
                  <a:lnTo>
                    <a:pt x="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129518" y="3821528"/>
              <a:ext cx="59324" cy="35985"/>
            </a:xfrm>
            <a:custGeom>
              <a:rect b="b" l="l" r="r" t="t"/>
              <a:pathLst>
                <a:path extrusionOk="0" h="774" w="1276">
                  <a:moveTo>
                    <a:pt x="1" y="1"/>
                  </a:moveTo>
                  <a:lnTo>
                    <a:pt x="78" y="194"/>
                  </a:lnTo>
                  <a:lnTo>
                    <a:pt x="793" y="407"/>
                  </a:lnTo>
                  <a:lnTo>
                    <a:pt x="889" y="600"/>
                  </a:lnTo>
                  <a:lnTo>
                    <a:pt x="1121" y="774"/>
                  </a:lnTo>
                  <a:lnTo>
                    <a:pt x="1276" y="581"/>
                  </a:lnTo>
                  <a:lnTo>
                    <a:pt x="851" y="15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82793" y="3802698"/>
              <a:ext cx="76434" cy="99773"/>
            </a:xfrm>
            <a:custGeom>
              <a:rect b="b" l="l" r="r" t="t"/>
              <a:pathLst>
                <a:path extrusionOk="0" h="2146" w="1644">
                  <a:moveTo>
                    <a:pt x="233" y="0"/>
                  </a:moveTo>
                  <a:lnTo>
                    <a:pt x="1" y="503"/>
                  </a:lnTo>
                  <a:lnTo>
                    <a:pt x="561" y="1449"/>
                  </a:lnTo>
                  <a:lnTo>
                    <a:pt x="561" y="1739"/>
                  </a:lnTo>
                  <a:lnTo>
                    <a:pt x="1315" y="2145"/>
                  </a:lnTo>
                  <a:lnTo>
                    <a:pt x="1643" y="1701"/>
                  </a:lnTo>
                  <a:lnTo>
                    <a:pt x="1547" y="1179"/>
                  </a:lnTo>
                  <a:lnTo>
                    <a:pt x="1373" y="1411"/>
                  </a:lnTo>
                  <a:lnTo>
                    <a:pt x="870" y="986"/>
                  </a:lnTo>
                  <a:lnTo>
                    <a:pt x="426" y="792"/>
                  </a:lnTo>
                  <a:lnTo>
                    <a:pt x="3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102294" y="3884432"/>
              <a:ext cx="584969" cy="720587"/>
            </a:xfrm>
            <a:custGeom>
              <a:rect b="b" l="l" r="r" t="t"/>
              <a:pathLst>
                <a:path extrusionOk="0" h="15499" w="12582">
                  <a:moveTo>
                    <a:pt x="1" y="1"/>
                  </a:moveTo>
                  <a:lnTo>
                    <a:pt x="1991" y="15499"/>
                  </a:lnTo>
                  <a:lnTo>
                    <a:pt x="9740" y="15499"/>
                  </a:lnTo>
                  <a:lnTo>
                    <a:pt x="12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307398" y="3884432"/>
              <a:ext cx="175277" cy="720587"/>
            </a:xfrm>
            <a:custGeom>
              <a:rect b="b" l="l" r="r" t="t"/>
              <a:pathLst>
                <a:path extrusionOk="0" h="15499" w="3770">
                  <a:moveTo>
                    <a:pt x="580" y="1"/>
                  </a:moveTo>
                  <a:lnTo>
                    <a:pt x="1" y="15499"/>
                  </a:lnTo>
                  <a:lnTo>
                    <a:pt x="928" y="15499"/>
                  </a:lnTo>
                  <a:lnTo>
                    <a:pt x="37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6" name="Google Shape;3306;p47"/>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_1">
    <p:spTree>
      <p:nvGrpSpPr>
        <p:cNvPr id="3307" name="Shape 3307"/>
        <p:cNvGrpSpPr/>
        <p:nvPr/>
      </p:nvGrpSpPr>
      <p:grpSpPr>
        <a:xfrm>
          <a:off x="0" y="0"/>
          <a:ext cx="0" cy="0"/>
          <a:chOff x="0" y="0"/>
          <a:chExt cx="0" cy="0"/>
        </a:xfrm>
      </p:grpSpPr>
      <p:sp>
        <p:nvSpPr>
          <p:cNvPr id="3308" name="Google Shape;3308;p48"/>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8"/>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8"/>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311" name="Google Shape;3311;p48"/>
          <p:cNvGrpSpPr/>
          <p:nvPr/>
        </p:nvGrpSpPr>
        <p:grpSpPr>
          <a:xfrm>
            <a:off x="2936544" y="-329546"/>
            <a:ext cx="2934233" cy="708308"/>
            <a:chOff x="2375925" y="3297600"/>
            <a:chExt cx="735950" cy="177650"/>
          </a:xfrm>
        </p:grpSpPr>
        <p:sp>
          <p:nvSpPr>
            <p:cNvPr id="3312" name="Google Shape;3312;p48"/>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8"/>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8"/>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8"/>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8"/>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8"/>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8" name="Google Shape;3318;p48"/>
          <p:cNvSpPr/>
          <p:nvPr/>
        </p:nvSpPr>
        <p:spPr>
          <a:xfrm>
            <a:off x="11970243" y="4035430"/>
            <a:ext cx="62146" cy="493896"/>
          </a:xfrm>
          <a:custGeom>
            <a:rect b="b" l="l" r="r" t="t"/>
            <a:pathLst>
              <a:path extrusionOk="0" h="5601" w="661">
                <a:moveTo>
                  <a:pt x="0" y="1"/>
                </a:moveTo>
                <a:lnTo>
                  <a:pt x="436" y="5600"/>
                </a:lnTo>
                <a:lnTo>
                  <a:pt x="660" y="5600"/>
                </a:lnTo>
                <a:lnTo>
                  <a:pt x="0" y="1"/>
                </a:lnTo>
                <a:close/>
              </a:path>
            </a:pathLst>
          </a:custGeom>
          <a:solidFill>
            <a:srgbClr val="F3D8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8"/>
          <p:cNvSpPr/>
          <p:nvPr/>
        </p:nvSpPr>
        <p:spPr>
          <a:xfrm>
            <a:off x="11329514" y="2816165"/>
            <a:ext cx="188787" cy="1537242"/>
          </a:xfrm>
          <a:custGeom>
            <a:rect b="b" l="l" r="r" t="t"/>
            <a:pathLst>
              <a:path extrusionOk="0" h="17433" w="2008">
                <a:moveTo>
                  <a:pt x="0" y="0"/>
                </a:moveTo>
                <a:lnTo>
                  <a:pt x="1387" y="17433"/>
                </a:lnTo>
                <a:lnTo>
                  <a:pt x="2008" y="17433"/>
                </a:lnTo>
                <a:lnTo>
                  <a:pt x="20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8"/>
          <p:cNvSpPr/>
          <p:nvPr/>
        </p:nvSpPr>
        <p:spPr>
          <a:xfrm>
            <a:off x="11869644" y="2847557"/>
            <a:ext cx="199975" cy="1681769"/>
          </a:xfrm>
          <a:custGeom>
            <a:rect b="b" l="l" r="r" t="t"/>
            <a:pathLst>
              <a:path extrusionOk="0" h="19072" w="2127">
                <a:moveTo>
                  <a:pt x="0" y="1"/>
                </a:moveTo>
                <a:lnTo>
                  <a:pt x="1506" y="19071"/>
                </a:lnTo>
                <a:lnTo>
                  <a:pt x="2127" y="19071"/>
                </a:lnTo>
                <a:lnTo>
                  <a:pt x="21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1" name="Google Shape;3321;p48"/>
          <p:cNvGrpSpPr/>
          <p:nvPr/>
        </p:nvGrpSpPr>
        <p:grpSpPr>
          <a:xfrm>
            <a:off x="8593699" y="2276906"/>
            <a:ext cx="3589118" cy="2553555"/>
            <a:chOff x="8600374" y="2054956"/>
            <a:chExt cx="3589118" cy="2553555"/>
          </a:xfrm>
        </p:grpSpPr>
        <p:sp>
          <p:nvSpPr>
            <p:cNvPr id="3322" name="Google Shape;3322;p48"/>
            <p:cNvSpPr/>
            <p:nvPr/>
          </p:nvSpPr>
          <p:spPr>
            <a:xfrm>
              <a:off x="9146709" y="2750912"/>
              <a:ext cx="308001" cy="11728"/>
            </a:xfrm>
            <a:custGeom>
              <a:rect b="b" l="l" r="r" t="t"/>
              <a:pathLst>
                <a:path extrusionOk="0" h="133" w="3276">
                  <a:moveTo>
                    <a:pt x="132" y="1"/>
                  </a:moveTo>
                  <a:lnTo>
                    <a:pt x="0" y="133"/>
                  </a:lnTo>
                  <a:lnTo>
                    <a:pt x="3276" y="133"/>
                  </a:lnTo>
                  <a:lnTo>
                    <a:pt x="3144" y="1"/>
                  </a:lnTo>
                  <a:close/>
                </a:path>
              </a:pathLst>
            </a:custGeom>
            <a:solidFill>
              <a:srgbClr val="1A2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3" name="Google Shape;3323;p48"/>
            <p:cNvGrpSpPr/>
            <p:nvPr/>
          </p:nvGrpSpPr>
          <p:grpSpPr>
            <a:xfrm>
              <a:off x="8664966" y="2054956"/>
              <a:ext cx="697711" cy="684965"/>
              <a:chOff x="9012641" y="2066194"/>
              <a:chExt cx="697711" cy="684965"/>
            </a:xfrm>
          </p:grpSpPr>
          <p:grpSp>
            <p:nvGrpSpPr>
              <p:cNvPr id="3324" name="Google Shape;3324;p48"/>
              <p:cNvGrpSpPr/>
              <p:nvPr/>
            </p:nvGrpSpPr>
            <p:grpSpPr>
              <a:xfrm flipH="1">
                <a:off x="9380483" y="2392372"/>
                <a:ext cx="329869" cy="358787"/>
                <a:chOff x="7482936" y="3436295"/>
                <a:chExt cx="450871" cy="522861"/>
              </a:xfrm>
            </p:grpSpPr>
            <p:sp>
              <p:nvSpPr>
                <p:cNvPr id="3325" name="Google Shape;3325;p48"/>
                <p:cNvSpPr/>
                <p:nvPr/>
              </p:nvSpPr>
              <p:spPr>
                <a:xfrm>
                  <a:off x="7482936" y="3607177"/>
                  <a:ext cx="450871" cy="351978"/>
                </a:xfrm>
                <a:custGeom>
                  <a:rect b="b" l="l" r="r" t="t"/>
                  <a:pathLst>
                    <a:path extrusionOk="0" h="2826" w="3620">
                      <a:moveTo>
                        <a:pt x="2354" y="0"/>
                      </a:moveTo>
                      <a:cubicBezTo>
                        <a:pt x="2124" y="0"/>
                        <a:pt x="1897" y="66"/>
                        <a:pt x="1691" y="187"/>
                      </a:cubicBezTo>
                      <a:cubicBezTo>
                        <a:pt x="1691" y="187"/>
                        <a:pt x="1383" y="38"/>
                        <a:pt x="1031" y="38"/>
                      </a:cubicBezTo>
                      <a:cubicBezTo>
                        <a:pt x="719" y="38"/>
                        <a:pt x="371" y="155"/>
                        <a:pt x="172" y="596"/>
                      </a:cubicBezTo>
                      <a:cubicBezTo>
                        <a:pt x="1" y="966"/>
                        <a:pt x="14" y="1402"/>
                        <a:pt x="185" y="1771"/>
                      </a:cubicBezTo>
                      <a:cubicBezTo>
                        <a:pt x="344" y="2115"/>
                        <a:pt x="568" y="2419"/>
                        <a:pt x="833" y="2683"/>
                      </a:cubicBezTo>
                      <a:cubicBezTo>
                        <a:pt x="833" y="2683"/>
                        <a:pt x="1189" y="2825"/>
                        <a:pt x="1626" y="2825"/>
                      </a:cubicBezTo>
                      <a:cubicBezTo>
                        <a:pt x="1917" y="2825"/>
                        <a:pt x="2243" y="2762"/>
                        <a:pt x="2523" y="2551"/>
                      </a:cubicBezTo>
                      <a:cubicBezTo>
                        <a:pt x="3619" y="1719"/>
                        <a:pt x="3553" y="913"/>
                        <a:pt x="3131" y="372"/>
                      </a:cubicBezTo>
                      <a:cubicBezTo>
                        <a:pt x="2959" y="147"/>
                        <a:pt x="2708" y="2"/>
                        <a:pt x="2417" y="2"/>
                      </a:cubicBezTo>
                      <a:cubicBezTo>
                        <a:pt x="2396" y="1"/>
                        <a:pt x="2375" y="0"/>
                        <a:pt x="23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8"/>
                <p:cNvSpPr/>
                <p:nvPr/>
              </p:nvSpPr>
              <p:spPr>
                <a:xfrm>
                  <a:off x="7505978" y="3607302"/>
                  <a:ext cx="427829" cy="351854"/>
                </a:xfrm>
                <a:custGeom>
                  <a:rect b="b" l="l" r="r" t="t"/>
                  <a:pathLst>
                    <a:path extrusionOk="0" h="2825" w="3435">
                      <a:moveTo>
                        <a:pt x="2232" y="1"/>
                      </a:moveTo>
                      <a:cubicBezTo>
                        <a:pt x="2206" y="14"/>
                        <a:pt x="2166" y="40"/>
                        <a:pt x="2166" y="40"/>
                      </a:cubicBezTo>
                      <a:cubicBezTo>
                        <a:pt x="2166" y="40"/>
                        <a:pt x="2774" y="1044"/>
                        <a:pt x="1942" y="1757"/>
                      </a:cubicBezTo>
                      <a:cubicBezTo>
                        <a:pt x="1678" y="1979"/>
                        <a:pt x="1373" y="2055"/>
                        <a:pt x="1078" y="2055"/>
                      </a:cubicBezTo>
                      <a:cubicBezTo>
                        <a:pt x="634" y="2055"/>
                        <a:pt x="215" y="1882"/>
                        <a:pt x="0" y="1770"/>
                      </a:cubicBezTo>
                      <a:lnTo>
                        <a:pt x="0" y="1770"/>
                      </a:lnTo>
                      <a:cubicBezTo>
                        <a:pt x="159" y="2114"/>
                        <a:pt x="383" y="2418"/>
                        <a:pt x="648" y="2682"/>
                      </a:cubicBezTo>
                      <a:cubicBezTo>
                        <a:pt x="648" y="2682"/>
                        <a:pt x="1004" y="2824"/>
                        <a:pt x="1441" y="2824"/>
                      </a:cubicBezTo>
                      <a:cubicBezTo>
                        <a:pt x="1732" y="2824"/>
                        <a:pt x="2058" y="2761"/>
                        <a:pt x="2338" y="2550"/>
                      </a:cubicBezTo>
                      <a:cubicBezTo>
                        <a:pt x="3434" y="1718"/>
                        <a:pt x="3368" y="912"/>
                        <a:pt x="2946" y="371"/>
                      </a:cubicBezTo>
                      <a:cubicBezTo>
                        <a:pt x="2774" y="146"/>
                        <a:pt x="2523" y="1"/>
                        <a:pt x="22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8"/>
                <p:cNvSpPr/>
                <p:nvPr/>
              </p:nvSpPr>
              <p:spPr>
                <a:xfrm>
                  <a:off x="7570121" y="3475777"/>
                  <a:ext cx="123429" cy="167893"/>
                </a:xfrm>
                <a:custGeom>
                  <a:rect b="b" l="l" r="r" t="t"/>
                  <a:pathLst>
                    <a:path extrusionOk="0" h="1348" w="991">
                      <a:moveTo>
                        <a:pt x="212" y="0"/>
                      </a:moveTo>
                      <a:lnTo>
                        <a:pt x="1" y="119"/>
                      </a:lnTo>
                      <a:cubicBezTo>
                        <a:pt x="344" y="489"/>
                        <a:pt x="634" y="885"/>
                        <a:pt x="859" y="1334"/>
                      </a:cubicBezTo>
                      <a:lnTo>
                        <a:pt x="991" y="1347"/>
                      </a:lnTo>
                      <a:cubicBezTo>
                        <a:pt x="951" y="793"/>
                        <a:pt x="212" y="0"/>
                        <a:pt x="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8"/>
                <p:cNvSpPr/>
                <p:nvPr/>
              </p:nvSpPr>
              <p:spPr>
                <a:xfrm>
                  <a:off x="7573359" y="3436295"/>
                  <a:ext cx="238264" cy="208995"/>
                </a:xfrm>
                <a:custGeom>
                  <a:rect b="b" l="l" r="r" t="t"/>
                  <a:pathLst>
                    <a:path extrusionOk="0" h="1678" w="1913">
                      <a:moveTo>
                        <a:pt x="1718" y="0"/>
                      </a:moveTo>
                      <a:lnTo>
                        <a:pt x="1718" y="0"/>
                      </a:lnTo>
                      <a:cubicBezTo>
                        <a:pt x="1718" y="0"/>
                        <a:pt x="1718" y="0"/>
                        <a:pt x="1718" y="0"/>
                      </a:cubicBezTo>
                      <a:cubicBezTo>
                        <a:pt x="1" y="1017"/>
                        <a:pt x="991" y="1678"/>
                        <a:pt x="991" y="1678"/>
                      </a:cubicBezTo>
                      <a:cubicBezTo>
                        <a:pt x="1912" y="1585"/>
                        <a:pt x="1719" y="0"/>
                        <a:pt x="1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9" name="Google Shape;3329;p48"/>
              <p:cNvSpPr/>
              <p:nvPr/>
            </p:nvSpPr>
            <p:spPr>
              <a:xfrm>
                <a:off x="9284549" y="2583266"/>
                <a:ext cx="32326" cy="88099"/>
              </a:xfrm>
              <a:custGeom>
                <a:rect b="b" l="l" r="r" t="t"/>
                <a:pathLst>
                  <a:path extrusionOk="0" h="423" w="344">
                    <a:moveTo>
                      <a:pt x="0" y="0"/>
                    </a:moveTo>
                    <a:lnTo>
                      <a:pt x="0" y="423"/>
                    </a:lnTo>
                    <a:lnTo>
                      <a:pt x="344" y="423"/>
                    </a:lnTo>
                    <a:lnTo>
                      <a:pt x="344" y="1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8"/>
              <p:cNvSpPr/>
              <p:nvPr/>
            </p:nvSpPr>
            <p:spPr>
              <a:xfrm>
                <a:off x="9159124" y="2671375"/>
                <a:ext cx="283181" cy="73731"/>
              </a:xfrm>
              <a:custGeom>
                <a:rect b="b" l="l" r="r" t="t"/>
                <a:pathLst>
                  <a:path extrusionOk="0" h="1678" w="3012">
                    <a:moveTo>
                      <a:pt x="1202" y="1"/>
                    </a:moveTo>
                    <a:lnTo>
                      <a:pt x="1202" y="1268"/>
                    </a:lnTo>
                    <a:lnTo>
                      <a:pt x="53" y="1625"/>
                    </a:lnTo>
                    <a:lnTo>
                      <a:pt x="0" y="1678"/>
                    </a:lnTo>
                    <a:lnTo>
                      <a:pt x="3012" y="1678"/>
                    </a:lnTo>
                    <a:lnTo>
                      <a:pt x="2959" y="1625"/>
                    </a:lnTo>
                    <a:lnTo>
                      <a:pt x="1810" y="1268"/>
                    </a:lnTo>
                    <a:lnTo>
                      <a:pt x="18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8"/>
              <p:cNvSpPr/>
              <p:nvPr/>
            </p:nvSpPr>
            <p:spPr>
              <a:xfrm>
                <a:off x="9177735" y="2066194"/>
                <a:ext cx="434643" cy="522996"/>
              </a:xfrm>
              <a:custGeom>
                <a:rect b="b" l="l" r="r" t="t"/>
                <a:pathLst>
                  <a:path extrusionOk="0" h="5931" w="4623">
                    <a:moveTo>
                      <a:pt x="2576" y="159"/>
                    </a:moveTo>
                    <a:cubicBezTo>
                      <a:pt x="3830" y="766"/>
                      <a:pt x="4504" y="2153"/>
                      <a:pt x="4187" y="3500"/>
                    </a:cubicBezTo>
                    <a:cubicBezTo>
                      <a:pt x="3885" y="4851"/>
                      <a:pt x="2698" y="5811"/>
                      <a:pt x="1310" y="5811"/>
                    </a:cubicBezTo>
                    <a:cubicBezTo>
                      <a:pt x="1301" y="5811"/>
                      <a:pt x="1291" y="5811"/>
                      <a:pt x="1282" y="5811"/>
                    </a:cubicBezTo>
                    <a:cubicBezTo>
                      <a:pt x="899" y="5811"/>
                      <a:pt x="516" y="5745"/>
                      <a:pt x="159" y="5587"/>
                    </a:cubicBezTo>
                    <a:lnTo>
                      <a:pt x="2576" y="159"/>
                    </a:lnTo>
                    <a:close/>
                    <a:moveTo>
                      <a:pt x="2523" y="0"/>
                    </a:moveTo>
                    <a:lnTo>
                      <a:pt x="1" y="5653"/>
                    </a:lnTo>
                    <a:lnTo>
                      <a:pt x="53" y="5679"/>
                    </a:lnTo>
                    <a:cubicBezTo>
                      <a:pt x="450" y="5851"/>
                      <a:pt x="859" y="5930"/>
                      <a:pt x="1282" y="5930"/>
                    </a:cubicBezTo>
                    <a:cubicBezTo>
                      <a:pt x="2747" y="5930"/>
                      <a:pt x="4002" y="4926"/>
                      <a:pt x="4306" y="3500"/>
                    </a:cubicBezTo>
                    <a:cubicBezTo>
                      <a:pt x="4623" y="2074"/>
                      <a:pt x="3896" y="634"/>
                      <a:pt x="2576" y="27"/>
                    </a:cubicBezTo>
                    <a:lnTo>
                      <a:pt x="25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8"/>
              <p:cNvSpPr/>
              <p:nvPr/>
            </p:nvSpPr>
            <p:spPr>
              <a:xfrm>
                <a:off x="9012641" y="2081008"/>
                <a:ext cx="572473" cy="470705"/>
              </a:xfrm>
              <a:custGeom>
                <a:rect b="b" l="l" r="r" t="t"/>
                <a:pathLst>
                  <a:path extrusionOk="0" h="5338" w="6089">
                    <a:moveTo>
                      <a:pt x="3046" y="0"/>
                    </a:moveTo>
                    <a:cubicBezTo>
                      <a:pt x="2560" y="0"/>
                      <a:pt x="2068" y="134"/>
                      <a:pt x="1624" y="414"/>
                    </a:cubicBezTo>
                    <a:cubicBezTo>
                      <a:pt x="383" y="1193"/>
                      <a:pt x="0" y="2830"/>
                      <a:pt x="779" y="4085"/>
                    </a:cubicBezTo>
                    <a:cubicBezTo>
                      <a:pt x="1283" y="4896"/>
                      <a:pt x="2151" y="5337"/>
                      <a:pt x="3041" y="5337"/>
                    </a:cubicBezTo>
                    <a:cubicBezTo>
                      <a:pt x="3528" y="5337"/>
                      <a:pt x="4020" y="5206"/>
                      <a:pt x="4464" y="4930"/>
                    </a:cubicBezTo>
                    <a:cubicBezTo>
                      <a:pt x="5705" y="4151"/>
                      <a:pt x="6088" y="2500"/>
                      <a:pt x="5309" y="1259"/>
                    </a:cubicBezTo>
                    <a:cubicBezTo>
                      <a:pt x="4805" y="447"/>
                      <a:pt x="3936" y="0"/>
                      <a:pt x="3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8"/>
              <p:cNvSpPr/>
              <p:nvPr/>
            </p:nvSpPr>
            <p:spPr>
              <a:xfrm>
                <a:off x="9145487" y="2082507"/>
                <a:ext cx="238428" cy="402983"/>
              </a:xfrm>
              <a:custGeom>
                <a:rect b="b" l="l" r="r" t="t"/>
                <a:pathLst>
                  <a:path extrusionOk="0" h="4570" w="2536">
                    <a:moveTo>
                      <a:pt x="1426" y="0"/>
                    </a:moveTo>
                    <a:cubicBezTo>
                      <a:pt x="1017" y="27"/>
                      <a:pt x="634" y="159"/>
                      <a:pt x="291" y="357"/>
                    </a:cubicBezTo>
                    <a:lnTo>
                      <a:pt x="132" y="621"/>
                    </a:lnTo>
                    <a:lnTo>
                      <a:pt x="0" y="832"/>
                    </a:lnTo>
                    <a:lnTo>
                      <a:pt x="53" y="832"/>
                    </a:lnTo>
                    <a:lnTo>
                      <a:pt x="145" y="740"/>
                    </a:lnTo>
                    <a:lnTo>
                      <a:pt x="291" y="529"/>
                    </a:lnTo>
                    <a:lnTo>
                      <a:pt x="145" y="832"/>
                    </a:lnTo>
                    <a:lnTo>
                      <a:pt x="27" y="964"/>
                    </a:lnTo>
                    <a:lnTo>
                      <a:pt x="145" y="1123"/>
                    </a:lnTo>
                    <a:lnTo>
                      <a:pt x="423" y="1413"/>
                    </a:lnTo>
                    <a:lnTo>
                      <a:pt x="489" y="1625"/>
                    </a:lnTo>
                    <a:lnTo>
                      <a:pt x="740" y="1823"/>
                    </a:lnTo>
                    <a:lnTo>
                      <a:pt x="647" y="1968"/>
                    </a:lnTo>
                    <a:lnTo>
                      <a:pt x="423" y="2100"/>
                    </a:lnTo>
                    <a:lnTo>
                      <a:pt x="264" y="2377"/>
                    </a:lnTo>
                    <a:cubicBezTo>
                      <a:pt x="264" y="2377"/>
                      <a:pt x="594" y="2932"/>
                      <a:pt x="594" y="2959"/>
                    </a:cubicBezTo>
                    <a:cubicBezTo>
                      <a:pt x="594" y="2985"/>
                      <a:pt x="528" y="3289"/>
                      <a:pt x="528" y="3289"/>
                    </a:cubicBezTo>
                    <a:lnTo>
                      <a:pt x="304" y="3817"/>
                    </a:lnTo>
                    <a:lnTo>
                      <a:pt x="225" y="4292"/>
                    </a:lnTo>
                    <a:lnTo>
                      <a:pt x="330" y="4570"/>
                    </a:lnTo>
                    <a:lnTo>
                      <a:pt x="423" y="4517"/>
                    </a:lnTo>
                    <a:lnTo>
                      <a:pt x="489" y="4306"/>
                    </a:lnTo>
                    <a:lnTo>
                      <a:pt x="687" y="4094"/>
                    </a:lnTo>
                    <a:lnTo>
                      <a:pt x="1308" y="3936"/>
                    </a:lnTo>
                    <a:lnTo>
                      <a:pt x="1519" y="3685"/>
                    </a:lnTo>
                    <a:lnTo>
                      <a:pt x="1743" y="3685"/>
                    </a:lnTo>
                    <a:lnTo>
                      <a:pt x="2113" y="3487"/>
                    </a:lnTo>
                    <a:lnTo>
                      <a:pt x="2179" y="3342"/>
                    </a:lnTo>
                    <a:lnTo>
                      <a:pt x="2443" y="3223"/>
                    </a:lnTo>
                    <a:lnTo>
                      <a:pt x="2536" y="3104"/>
                    </a:lnTo>
                    <a:lnTo>
                      <a:pt x="2113" y="2853"/>
                    </a:lnTo>
                    <a:lnTo>
                      <a:pt x="2087" y="2708"/>
                    </a:lnTo>
                    <a:lnTo>
                      <a:pt x="1875" y="2668"/>
                    </a:lnTo>
                    <a:lnTo>
                      <a:pt x="1875" y="2404"/>
                    </a:lnTo>
                    <a:lnTo>
                      <a:pt x="1638" y="2259"/>
                    </a:lnTo>
                    <a:lnTo>
                      <a:pt x="1374" y="1876"/>
                    </a:lnTo>
                    <a:lnTo>
                      <a:pt x="1057" y="1691"/>
                    </a:lnTo>
                    <a:lnTo>
                      <a:pt x="740" y="1744"/>
                    </a:lnTo>
                    <a:lnTo>
                      <a:pt x="594" y="1638"/>
                    </a:lnTo>
                    <a:lnTo>
                      <a:pt x="568" y="1479"/>
                    </a:lnTo>
                    <a:lnTo>
                      <a:pt x="634" y="1400"/>
                    </a:lnTo>
                    <a:lnTo>
                      <a:pt x="634" y="1308"/>
                    </a:lnTo>
                    <a:lnTo>
                      <a:pt x="515" y="1189"/>
                    </a:lnTo>
                    <a:lnTo>
                      <a:pt x="727" y="1083"/>
                    </a:lnTo>
                    <a:lnTo>
                      <a:pt x="594" y="1057"/>
                    </a:lnTo>
                    <a:lnTo>
                      <a:pt x="423" y="1123"/>
                    </a:lnTo>
                    <a:lnTo>
                      <a:pt x="330" y="1057"/>
                    </a:lnTo>
                    <a:lnTo>
                      <a:pt x="489" y="819"/>
                    </a:lnTo>
                    <a:lnTo>
                      <a:pt x="660" y="727"/>
                    </a:lnTo>
                    <a:lnTo>
                      <a:pt x="872" y="740"/>
                    </a:lnTo>
                    <a:lnTo>
                      <a:pt x="1017" y="793"/>
                    </a:lnTo>
                    <a:lnTo>
                      <a:pt x="1004" y="938"/>
                    </a:lnTo>
                    <a:lnTo>
                      <a:pt x="951" y="1096"/>
                    </a:lnTo>
                    <a:lnTo>
                      <a:pt x="1096" y="1096"/>
                    </a:lnTo>
                    <a:lnTo>
                      <a:pt x="1202" y="819"/>
                    </a:lnTo>
                    <a:lnTo>
                      <a:pt x="1479" y="740"/>
                    </a:lnTo>
                    <a:lnTo>
                      <a:pt x="1651" y="608"/>
                    </a:lnTo>
                    <a:lnTo>
                      <a:pt x="1809" y="647"/>
                    </a:lnTo>
                    <a:lnTo>
                      <a:pt x="1994" y="542"/>
                    </a:lnTo>
                    <a:lnTo>
                      <a:pt x="1994" y="423"/>
                    </a:lnTo>
                    <a:lnTo>
                      <a:pt x="1598" y="423"/>
                    </a:lnTo>
                    <a:lnTo>
                      <a:pt x="1321" y="25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8"/>
              <p:cNvSpPr/>
              <p:nvPr/>
            </p:nvSpPr>
            <p:spPr>
              <a:xfrm>
                <a:off x="9228599" y="2188500"/>
                <a:ext cx="56034" cy="31480"/>
              </a:xfrm>
              <a:custGeom>
                <a:rect b="b" l="l" r="r" t="t"/>
                <a:pathLst>
                  <a:path extrusionOk="0" h="357" w="596">
                    <a:moveTo>
                      <a:pt x="1" y="0"/>
                    </a:moveTo>
                    <a:lnTo>
                      <a:pt x="173" y="145"/>
                    </a:lnTo>
                    <a:lnTo>
                      <a:pt x="331" y="238"/>
                    </a:lnTo>
                    <a:lnTo>
                      <a:pt x="503" y="357"/>
                    </a:lnTo>
                    <a:lnTo>
                      <a:pt x="595" y="357"/>
                    </a:lnTo>
                    <a:lnTo>
                      <a:pt x="384" y="198"/>
                    </a:lnTo>
                    <a:lnTo>
                      <a:pt x="1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8"/>
              <p:cNvSpPr/>
              <p:nvPr/>
            </p:nvSpPr>
            <p:spPr>
              <a:xfrm>
                <a:off x="9291967" y="2082507"/>
                <a:ext cx="86966" cy="55994"/>
              </a:xfrm>
              <a:custGeom>
                <a:rect b="b" l="l" r="r" t="t"/>
                <a:pathLst>
                  <a:path extrusionOk="0" h="635" w="925">
                    <a:moveTo>
                      <a:pt x="1" y="0"/>
                    </a:moveTo>
                    <a:lnTo>
                      <a:pt x="1" y="132"/>
                    </a:lnTo>
                    <a:lnTo>
                      <a:pt x="93" y="238"/>
                    </a:lnTo>
                    <a:lnTo>
                      <a:pt x="133" y="357"/>
                    </a:lnTo>
                    <a:lnTo>
                      <a:pt x="516" y="397"/>
                    </a:lnTo>
                    <a:lnTo>
                      <a:pt x="753" y="476"/>
                    </a:lnTo>
                    <a:lnTo>
                      <a:pt x="872" y="634"/>
                    </a:lnTo>
                    <a:lnTo>
                      <a:pt x="925" y="595"/>
                    </a:lnTo>
                    <a:lnTo>
                      <a:pt x="925" y="357"/>
                    </a:lnTo>
                    <a:lnTo>
                      <a:pt x="793" y="264"/>
                    </a:lnTo>
                    <a:lnTo>
                      <a:pt x="727" y="159"/>
                    </a:lnTo>
                    <a:lnTo>
                      <a:pt x="634" y="159"/>
                    </a:lnTo>
                    <a:lnTo>
                      <a:pt x="463" y="278"/>
                    </a:lnTo>
                    <a:lnTo>
                      <a:pt x="317" y="278"/>
                    </a:lnTo>
                    <a:lnTo>
                      <a:pt x="357" y="198"/>
                    </a:lnTo>
                    <a:lnTo>
                      <a:pt x="291" y="80"/>
                    </a:lnTo>
                    <a:lnTo>
                      <a:pt x="502" y="80"/>
                    </a:lnTo>
                    <a:lnTo>
                      <a:pt x="555" y="40"/>
                    </a:lnTo>
                    <a:cubicBezTo>
                      <a:pt x="397" y="14"/>
                      <a:pt x="238" y="0"/>
                      <a:pt x="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8"/>
              <p:cNvSpPr/>
              <p:nvPr/>
            </p:nvSpPr>
            <p:spPr>
              <a:xfrm>
                <a:off x="9501814" y="2201286"/>
                <a:ext cx="27359" cy="44355"/>
              </a:xfrm>
              <a:custGeom>
                <a:rect b="b" l="l" r="r" t="t"/>
                <a:pathLst>
                  <a:path extrusionOk="0" h="503" w="291">
                    <a:moveTo>
                      <a:pt x="159" y="0"/>
                    </a:moveTo>
                    <a:lnTo>
                      <a:pt x="106" y="40"/>
                    </a:lnTo>
                    <a:lnTo>
                      <a:pt x="66" y="159"/>
                    </a:lnTo>
                    <a:lnTo>
                      <a:pt x="0" y="212"/>
                    </a:lnTo>
                    <a:lnTo>
                      <a:pt x="132" y="502"/>
                    </a:lnTo>
                    <a:lnTo>
                      <a:pt x="185" y="502"/>
                    </a:lnTo>
                    <a:lnTo>
                      <a:pt x="185" y="370"/>
                    </a:lnTo>
                    <a:lnTo>
                      <a:pt x="291" y="251"/>
                    </a:lnTo>
                    <a:cubicBezTo>
                      <a:pt x="251" y="172"/>
                      <a:pt x="212" y="80"/>
                      <a:pt x="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8"/>
              <p:cNvSpPr/>
              <p:nvPr/>
            </p:nvSpPr>
            <p:spPr>
              <a:xfrm>
                <a:off x="9473232" y="2248991"/>
                <a:ext cx="77094" cy="230679"/>
              </a:xfrm>
              <a:custGeom>
                <a:rect b="b" l="l" r="r" t="t"/>
                <a:pathLst>
                  <a:path extrusionOk="0" h="2616" w="820">
                    <a:moveTo>
                      <a:pt x="489" y="1"/>
                    </a:moveTo>
                    <a:lnTo>
                      <a:pt x="304" y="146"/>
                    </a:lnTo>
                    <a:lnTo>
                      <a:pt x="146" y="265"/>
                    </a:lnTo>
                    <a:lnTo>
                      <a:pt x="146" y="331"/>
                    </a:lnTo>
                    <a:lnTo>
                      <a:pt x="1" y="476"/>
                    </a:lnTo>
                    <a:lnTo>
                      <a:pt x="67" y="899"/>
                    </a:lnTo>
                    <a:lnTo>
                      <a:pt x="120" y="1229"/>
                    </a:lnTo>
                    <a:lnTo>
                      <a:pt x="304" y="1335"/>
                    </a:lnTo>
                    <a:lnTo>
                      <a:pt x="529" y="1388"/>
                    </a:lnTo>
                    <a:lnTo>
                      <a:pt x="582" y="1559"/>
                    </a:lnTo>
                    <a:lnTo>
                      <a:pt x="489" y="2048"/>
                    </a:lnTo>
                    <a:lnTo>
                      <a:pt x="133" y="2391"/>
                    </a:lnTo>
                    <a:lnTo>
                      <a:pt x="80" y="2616"/>
                    </a:lnTo>
                    <a:cubicBezTo>
                      <a:pt x="555" y="2114"/>
                      <a:pt x="819" y="1454"/>
                      <a:pt x="819" y="767"/>
                    </a:cubicBezTo>
                    <a:cubicBezTo>
                      <a:pt x="819" y="529"/>
                      <a:pt x="780" y="291"/>
                      <a:pt x="727" y="67"/>
                    </a:cubicBezTo>
                    <a:lnTo>
                      <a:pt x="5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8" name="Google Shape;3338;p48"/>
            <p:cNvSpPr/>
            <p:nvPr/>
          </p:nvSpPr>
          <p:spPr>
            <a:xfrm>
              <a:off x="8698434" y="4349880"/>
              <a:ext cx="3491058" cy="258632"/>
            </a:xfrm>
            <a:custGeom>
              <a:rect b="b" l="l" r="r" t="t"/>
              <a:pathLst>
                <a:path extrusionOk="0" h="2933" w="37132">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8"/>
            <p:cNvSpPr/>
            <p:nvPr/>
          </p:nvSpPr>
          <p:spPr>
            <a:xfrm>
              <a:off x="8677900" y="2798700"/>
              <a:ext cx="869973" cy="1368377"/>
            </a:xfrm>
            <a:custGeom>
              <a:rect b="b" l="l" r="r" t="t"/>
              <a:pathLst>
                <a:path extrusionOk="0" h="15518" w="9457">
                  <a:moveTo>
                    <a:pt x="317" y="0"/>
                  </a:moveTo>
                  <a:lnTo>
                    <a:pt x="0" y="13497"/>
                  </a:lnTo>
                  <a:lnTo>
                    <a:pt x="9284" y="15518"/>
                  </a:lnTo>
                  <a:lnTo>
                    <a:pt x="9456" y="304"/>
                  </a:lnTo>
                  <a:lnTo>
                    <a:pt x="3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8"/>
            <p:cNvSpPr/>
            <p:nvPr/>
          </p:nvSpPr>
          <p:spPr>
            <a:xfrm>
              <a:off x="9506796" y="2847557"/>
              <a:ext cx="2562823" cy="1285753"/>
            </a:xfrm>
            <a:custGeom>
              <a:rect b="b" l="l" r="r" t="t"/>
              <a:pathLst>
                <a:path extrusionOk="0" h="14581" w="27259">
                  <a:moveTo>
                    <a:pt x="0" y="1"/>
                  </a:moveTo>
                  <a:lnTo>
                    <a:pt x="0" y="14581"/>
                  </a:lnTo>
                  <a:lnTo>
                    <a:pt x="27259" y="13432"/>
                  </a:lnTo>
                  <a:lnTo>
                    <a:pt x="272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8"/>
            <p:cNvSpPr/>
            <p:nvPr/>
          </p:nvSpPr>
          <p:spPr>
            <a:xfrm>
              <a:off x="9506796" y="2847557"/>
              <a:ext cx="196215" cy="1733002"/>
            </a:xfrm>
            <a:custGeom>
              <a:rect b="b" l="l" r="r" t="t"/>
              <a:pathLst>
                <a:path extrusionOk="0" h="19653" w="2087">
                  <a:moveTo>
                    <a:pt x="0" y="1"/>
                  </a:moveTo>
                  <a:lnTo>
                    <a:pt x="0" y="19652"/>
                  </a:lnTo>
                  <a:lnTo>
                    <a:pt x="621" y="19652"/>
                  </a:lnTo>
                  <a:lnTo>
                    <a:pt x="20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8"/>
            <p:cNvSpPr/>
            <p:nvPr/>
          </p:nvSpPr>
          <p:spPr>
            <a:xfrm>
              <a:off x="8664964" y="2761405"/>
              <a:ext cx="196215" cy="1635122"/>
            </a:xfrm>
            <a:custGeom>
              <a:rect b="b" l="l" r="r" t="t"/>
              <a:pathLst>
                <a:path extrusionOk="0" h="18543" w="2087">
                  <a:moveTo>
                    <a:pt x="0" y="1"/>
                  </a:moveTo>
                  <a:lnTo>
                    <a:pt x="0" y="18543"/>
                  </a:lnTo>
                  <a:lnTo>
                    <a:pt x="621" y="18543"/>
                  </a:lnTo>
                  <a:lnTo>
                    <a:pt x="20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8"/>
            <p:cNvSpPr/>
            <p:nvPr/>
          </p:nvSpPr>
          <p:spPr>
            <a:xfrm>
              <a:off x="8600374" y="2713700"/>
              <a:ext cx="906517" cy="133945"/>
            </a:xfrm>
            <a:custGeom>
              <a:rect b="b" l="l" r="r" t="t"/>
              <a:pathLst>
                <a:path extrusionOk="0" h="1519" w="9642">
                  <a:moveTo>
                    <a:pt x="0" y="0"/>
                  </a:moveTo>
                  <a:lnTo>
                    <a:pt x="0" y="898"/>
                  </a:lnTo>
                  <a:lnTo>
                    <a:pt x="9641" y="1519"/>
                  </a:lnTo>
                  <a:lnTo>
                    <a:pt x="9641" y="37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8"/>
            <p:cNvSpPr/>
            <p:nvPr/>
          </p:nvSpPr>
          <p:spPr>
            <a:xfrm>
              <a:off x="9506796" y="2745092"/>
              <a:ext cx="2672071" cy="102553"/>
            </a:xfrm>
            <a:custGeom>
              <a:rect b="b" l="l" r="r" t="t"/>
              <a:pathLst>
                <a:path extrusionOk="0" h="1163" w="28421">
                  <a:moveTo>
                    <a:pt x="0" y="1"/>
                  </a:moveTo>
                  <a:lnTo>
                    <a:pt x="0" y="1163"/>
                  </a:lnTo>
                  <a:lnTo>
                    <a:pt x="28421" y="1163"/>
                  </a:lnTo>
                  <a:lnTo>
                    <a:pt x="2842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8"/>
            <p:cNvSpPr/>
            <p:nvPr/>
          </p:nvSpPr>
          <p:spPr>
            <a:xfrm>
              <a:off x="9506796" y="2847557"/>
              <a:ext cx="2562823" cy="617348"/>
            </a:xfrm>
            <a:custGeom>
              <a:rect b="b" l="l" r="r" t="t"/>
              <a:pathLst>
                <a:path extrusionOk="0" h="7001" w="27259">
                  <a:moveTo>
                    <a:pt x="0" y="1"/>
                  </a:moveTo>
                  <a:lnTo>
                    <a:pt x="0" y="1401"/>
                  </a:lnTo>
                  <a:lnTo>
                    <a:pt x="27259" y="7000"/>
                  </a:lnTo>
                  <a:lnTo>
                    <a:pt x="272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8"/>
            <p:cNvSpPr/>
            <p:nvPr/>
          </p:nvSpPr>
          <p:spPr>
            <a:xfrm>
              <a:off x="8698434" y="3980670"/>
              <a:ext cx="59701" cy="415857"/>
            </a:xfrm>
            <a:custGeom>
              <a:rect b="b" l="l" r="r" t="t"/>
              <a:pathLst>
                <a:path extrusionOk="0" h="4716" w="635">
                  <a:moveTo>
                    <a:pt x="635" y="1"/>
                  </a:moveTo>
                  <a:lnTo>
                    <a:pt x="1" y="4716"/>
                  </a:lnTo>
                  <a:lnTo>
                    <a:pt x="265" y="4716"/>
                  </a:ln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8"/>
            <p:cNvSpPr/>
            <p:nvPr/>
          </p:nvSpPr>
          <p:spPr>
            <a:xfrm>
              <a:off x="9545250" y="4231101"/>
              <a:ext cx="49735" cy="349457"/>
            </a:xfrm>
            <a:custGeom>
              <a:rect b="b" l="l" r="r" t="t"/>
              <a:pathLst>
                <a:path extrusionOk="0" h="3963" w="529">
                  <a:moveTo>
                    <a:pt x="529" y="0"/>
                  </a:moveTo>
                  <a:lnTo>
                    <a:pt x="1" y="3962"/>
                  </a:lnTo>
                  <a:lnTo>
                    <a:pt x="212" y="3962"/>
                  </a:lnTo>
                  <a:lnTo>
                    <a:pt x="5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8"/>
            <p:cNvSpPr/>
            <p:nvPr/>
          </p:nvSpPr>
          <p:spPr>
            <a:xfrm>
              <a:off x="8664964" y="2796324"/>
              <a:ext cx="841927" cy="174773"/>
            </a:xfrm>
            <a:custGeom>
              <a:rect b="b" l="l" r="r" t="t"/>
              <a:pathLst>
                <a:path extrusionOk="0" h="1982" w="8955">
                  <a:moveTo>
                    <a:pt x="0" y="1"/>
                  </a:moveTo>
                  <a:lnTo>
                    <a:pt x="0" y="331"/>
                  </a:lnTo>
                  <a:lnTo>
                    <a:pt x="8954" y="1982"/>
                  </a:lnTo>
                  <a:lnTo>
                    <a:pt x="8954" y="582"/>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48"/>
          <p:cNvGrpSpPr/>
          <p:nvPr/>
        </p:nvGrpSpPr>
        <p:grpSpPr>
          <a:xfrm>
            <a:off x="-656555" y="2994141"/>
            <a:ext cx="1133441" cy="1842956"/>
            <a:chOff x="-668855" y="2961316"/>
            <a:chExt cx="1133441" cy="1842956"/>
          </a:xfrm>
        </p:grpSpPr>
        <p:sp>
          <p:nvSpPr>
            <p:cNvPr id="3350" name="Google Shape;3350;p48"/>
            <p:cNvSpPr/>
            <p:nvPr/>
          </p:nvSpPr>
          <p:spPr>
            <a:xfrm>
              <a:off x="-481719" y="4765328"/>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1" name="Google Shape;3351;p48"/>
            <p:cNvGrpSpPr/>
            <p:nvPr/>
          </p:nvGrpSpPr>
          <p:grpSpPr>
            <a:xfrm>
              <a:off x="-668855" y="2961316"/>
              <a:ext cx="1133441" cy="1830531"/>
              <a:chOff x="-668855" y="2961316"/>
              <a:chExt cx="1133441" cy="1830531"/>
            </a:xfrm>
          </p:grpSpPr>
          <p:sp>
            <p:nvSpPr>
              <p:cNvPr id="3352" name="Google Shape;3352;p48"/>
              <p:cNvSpPr/>
              <p:nvPr/>
            </p:nvSpPr>
            <p:spPr>
              <a:xfrm>
                <a:off x="-548811" y="3395139"/>
                <a:ext cx="107706" cy="494274"/>
              </a:xfrm>
              <a:custGeom>
                <a:rect b="b" l="l" r="r" t="t"/>
                <a:pathLst>
                  <a:path extrusionOk="0" h="11537" w="2514">
                    <a:moveTo>
                      <a:pt x="1" y="0"/>
                    </a:moveTo>
                    <a:lnTo>
                      <a:pt x="967" y="11537"/>
                    </a:lnTo>
                    <a:lnTo>
                      <a:pt x="2069"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8"/>
              <p:cNvSpPr/>
              <p:nvPr/>
            </p:nvSpPr>
            <p:spPr>
              <a:xfrm>
                <a:off x="-538014" y="3531721"/>
                <a:ext cx="91940" cy="45584"/>
              </a:xfrm>
              <a:custGeom>
                <a:rect b="b" l="l" r="r" t="t"/>
                <a:pathLst>
                  <a:path extrusionOk="0" h="1064" w="2146">
                    <a:moveTo>
                      <a:pt x="0" y="1"/>
                    </a:moveTo>
                    <a:lnTo>
                      <a:pt x="77" y="1064"/>
                    </a:lnTo>
                    <a:lnTo>
                      <a:pt x="2126" y="542"/>
                    </a:lnTo>
                    <a:lnTo>
                      <a:pt x="21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4" name="Google Shape;3354;p48"/>
              <p:cNvGrpSpPr/>
              <p:nvPr/>
            </p:nvGrpSpPr>
            <p:grpSpPr>
              <a:xfrm>
                <a:off x="-668855" y="2961316"/>
                <a:ext cx="1133441" cy="1830531"/>
                <a:chOff x="4722745" y="2927241"/>
                <a:chExt cx="1133441" cy="1830531"/>
              </a:xfrm>
            </p:grpSpPr>
            <p:sp>
              <p:nvSpPr>
                <p:cNvPr id="3355" name="Google Shape;3355;p48"/>
                <p:cNvSpPr/>
                <p:nvPr/>
              </p:nvSpPr>
              <p:spPr>
                <a:xfrm>
                  <a:off x="4841975" y="3361878"/>
                  <a:ext cx="53853" cy="494317"/>
                </a:xfrm>
                <a:custGeom>
                  <a:rect b="b" l="l" r="r" t="t"/>
                  <a:pathLst>
                    <a:path extrusionOk="0" h="11538" w="1257">
                      <a:moveTo>
                        <a:pt x="1" y="1"/>
                      </a:moveTo>
                      <a:lnTo>
                        <a:pt x="967" y="11537"/>
                      </a:lnTo>
                      <a:lnTo>
                        <a:pt x="1257"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8"/>
                <p:cNvSpPr/>
                <p:nvPr/>
              </p:nvSpPr>
              <p:spPr>
                <a:xfrm>
                  <a:off x="5523343" y="3361064"/>
                  <a:ext cx="107663" cy="494274"/>
                </a:xfrm>
                <a:custGeom>
                  <a:rect b="b" l="l" r="r" t="t"/>
                  <a:pathLst>
                    <a:path extrusionOk="0" h="11537" w="2513">
                      <a:moveTo>
                        <a:pt x="1" y="0"/>
                      </a:moveTo>
                      <a:lnTo>
                        <a:pt x="967" y="11537"/>
                      </a:lnTo>
                      <a:lnTo>
                        <a:pt x="2068"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8"/>
                <p:cNvSpPr/>
                <p:nvPr/>
              </p:nvSpPr>
              <p:spPr>
                <a:xfrm>
                  <a:off x="5522529" y="3361878"/>
                  <a:ext cx="53853" cy="494317"/>
                </a:xfrm>
                <a:custGeom>
                  <a:rect b="b" l="l" r="r" t="t"/>
                  <a:pathLst>
                    <a:path extrusionOk="0" h="11538" w="1257">
                      <a:moveTo>
                        <a:pt x="0" y="1"/>
                      </a:moveTo>
                      <a:lnTo>
                        <a:pt x="966" y="11537"/>
                      </a:lnTo>
                      <a:lnTo>
                        <a:pt x="1256"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8"/>
                <p:cNvSpPr/>
                <p:nvPr/>
              </p:nvSpPr>
              <p:spPr>
                <a:xfrm>
                  <a:off x="5534096" y="3497646"/>
                  <a:ext cx="91940" cy="45584"/>
                </a:xfrm>
                <a:custGeom>
                  <a:rect b="b" l="l" r="r" t="t"/>
                  <a:pathLst>
                    <a:path extrusionOk="0" h="1064" w="2146">
                      <a:moveTo>
                        <a:pt x="1" y="1"/>
                      </a:moveTo>
                      <a:lnTo>
                        <a:pt x="78" y="1064"/>
                      </a:lnTo>
                      <a:lnTo>
                        <a:pt x="2126" y="542"/>
                      </a:lnTo>
                      <a:lnTo>
                        <a:pt x="21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8"/>
                <p:cNvSpPr/>
                <p:nvPr/>
              </p:nvSpPr>
              <p:spPr>
                <a:xfrm>
                  <a:off x="5441385" y="3919045"/>
                  <a:ext cx="108477" cy="837057"/>
                </a:xfrm>
                <a:custGeom>
                  <a:rect b="b" l="l" r="r" t="t"/>
                  <a:pathLst>
                    <a:path extrusionOk="0" h="19538" w="2532">
                      <a:moveTo>
                        <a:pt x="0" y="1"/>
                      </a:moveTo>
                      <a:lnTo>
                        <a:pt x="967" y="19538"/>
                      </a:lnTo>
                      <a:lnTo>
                        <a:pt x="2087" y="19538"/>
                      </a:lnTo>
                      <a:lnTo>
                        <a:pt x="25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8"/>
                <p:cNvSpPr/>
                <p:nvPr/>
              </p:nvSpPr>
              <p:spPr>
                <a:xfrm>
                  <a:off x="5441385" y="3919902"/>
                  <a:ext cx="53039" cy="837871"/>
                </a:xfrm>
                <a:custGeom>
                  <a:rect b="b" l="l" r="r" t="t"/>
                  <a:pathLst>
                    <a:path extrusionOk="0" h="19557" w="1238">
                      <a:moveTo>
                        <a:pt x="0" y="0"/>
                      </a:moveTo>
                      <a:lnTo>
                        <a:pt x="947" y="19556"/>
                      </a:lnTo>
                      <a:lnTo>
                        <a:pt x="123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8"/>
                <p:cNvSpPr/>
                <p:nvPr/>
              </p:nvSpPr>
              <p:spPr>
                <a:xfrm>
                  <a:off x="4869309" y="3919045"/>
                  <a:ext cx="107663" cy="837057"/>
                </a:xfrm>
                <a:custGeom>
                  <a:rect b="b" l="l" r="r" t="t"/>
                  <a:pathLst>
                    <a:path extrusionOk="0" h="19538" w="2513">
                      <a:moveTo>
                        <a:pt x="0" y="1"/>
                      </a:moveTo>
                      <a:lnTo>
                        <a:pt x="966" y="19538"/>
                      </a:lnTo>
                      <a:lnTo>
                        <a:pt x="2068" y="19538"/>
                      </a:lnTo>
                      <a:lnTo>
                        <a:pt x="25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8"/>
                <p:cNvSpPr/>
                <p:nvPr/>
              </p:nvSpPr>
              <p:spPr>
                <a:xfrm>
                  <a:off x="4868452" y="3919902"/>
                  <a:ext cx="53853" cy="837871"/>
                </a:xfrm>
                <a:custGeom>
                  <a:rect b="b" l="l" r="r" t="t"/>
                  <a:pathLst>
                    <a:path extrusionOk="0" h="19557" w="1257">
                      <a:moveTo>
                        <a:pt x="1" y="0"/>
                      </a:moveTo>
                      <a:lnTo>
                        <a:pt x="967" y="19556"/>
                      </a:lnTo>
                      <a:lnTo>
                        <a:pt x="1257" y="19556"/>
                      </a:lnTo>
                      <a:lnTo>
                        <a:pt x="7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8"/>
                <p:cNvSpPr/>
                <p:nvPr/>
              </p:nvSpPr>
              <p:spPr>
                <a:xfrm>
                  <a:off x="5036523" y="3919045"/>
                  <a:ext cx="107663" cy="837057"/>
                </a:xfrm>
                <a:custGeom>
                  <a:rect b="b" l="l" r="r" t="t"/>
                  <a:pathLst>
                    <a:path extrusionOk="0" h="19538" w="2513">
                      <a:moveTo>
                        <a:pt x="1" y="1"/>
                      </a:moveTo>
                      <a:lnTo>
                        <a:pt x="967" y="19538"/>
                      </a:lnTo>
                      <a:lnTo>
                        <a:pt x="2068"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8"/>
                <p:cNvSpPr/>
                <p:nvPr/>
              </p:nvSpPr>
              <p:spPr>
                <a:xfrm>
                  <a:off x="5035709" y="3919902"/>
                  <a:ext cx="53853" cy="837871"/>
                </a:xfrm>
                <a:custGeom>
                  <a:rect b="b" l="l" r="r" t="t"/>
                  <a:pathLst>
                    <a:path extrusionOk="0" h="19557" w="1257">
                      <a:moveTo>
                        <a:pt x="0" y="0"/>
                      </a:moveTo>
                      <a:lnTo>
                        <a:pt x="967"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8"/>
                <p:cNvSpPr/>
                <p:nvPr/>
              </p:nvSpPr>
              <p:spPr>
                <a:xfrm>
                  <a:off x="5695527" y="3919045"/>
                  <a:ext cx="107706" cy="837057"/>
                </a:xfrm>
                <a:custGeom>
                  <a:rect b="b" l="l" r="r" t="t"/>
                  <a:pathLst>
                    <a:path extrusionOk="0" h="19538" w="2514">
                      <a:moveTo>
                        <a:pt x="1" y="1"/>
                      </a:moveTo>
                      <a:lnTo>
                        <a:pt x="948" y="19538"/>
                      </a:lnTo>
                      <a:lnTo>
                        <a:pt x="2069"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8"/>
                <p:cNvSpPr/>
                <p:nvPr/>
              </p:nvSpPr>
              <p:spPr>
                <a:xfrm>
                  <a:off x="5694713" y="3919902"/>
                  <a:ext cx="53853" cy="837871"/>
                </a:xfrm>
                <a:custGeom>
                  <a:rect b="b" l="l" r="r" t="t"/>
                  <a:pathLst>
                    <a:path extrusionOk="0" h="19557" w="1257">
                      <a:moveTo>
                        <a:pt x="1" y="0"/>
                      </a:moveTo>
                      <a:lnTo>
                        <a:pt x="948"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8"/>
                <p:cNvSpPr/>
                <p:nvPr/>
              </p:nvSpPr>
              <p:spPr>
                <a:xfrm>
                  <a:off x="4722745" y="292724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8"/>
                <p:cNvSpPr/>
                <p:nvPr/>
              </p:nvSpPr>
              <p:spPr>
                <a:xfrm>
                  <a:off x="4722745" y="292724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8"/>
                <p:cNvSpPr/>
                <p:nvPr/>
              </p:nvSpPr>
              <p:spPr>
                <a:xfrm>
                  <a:off x="4776555" y="385529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0" name="Google Shape;3370;p48"/>
              <p:cNvSpPr/>
              <p:nvPr/>
            </p:nvSpPr>
            <p:spPr>
              <a:xfrm>
                <a:off x="-615045" y="3890184"/>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8"/>
              <p:cNvSpPr/>
              <p:nvPr/>
            </p:nvSpPr>
            <p:spPr>
              <a:xfrm>
                <a:off x="52270"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8"/>
              <p:cNvSpPr/>
              <p:nvPr/>
            </p:nvSpPr>
            <p:spPr>
              <a:xfrm>
                <a:off x="-520663" y="3994549"/>
                <a:ext cx="105221" cy="67091"/>
              </a:xfrm>
              <a:custGeom>
                <a:rect b="b" l="l" r="r" t="t"/>
                <a:pathLst>
                  <a:path extrusionOk="0" h="1566" w="2456">
                    <a:moveTo>
                      <a:pt x="1" y="0"/>
                    </a:moveTo>
                    <a:lnTo>
                      <a:pt x="78" y="1565"/>
                    </a:lnTo>
                    <a:lnTo>
                      <a:pt x="2436" y="1005"/>
                    </a:lnTo>
                    <a:lnTo>
                      <a:pt x="2455" y="50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8"/>
              <p:cNvSpPr/>
              <p:nvPr/>
            </p:nvSpPr>
            <p:spPr>
              <a:xfrm>
                <a:off x="-352592" y="4016056"/>
                <a:ext cx="103550" cy="45584"/>
              </a:xfrm>
              <a:custGeom>
                <a:rect b="b" l="l" r="r" t="t"/>
                <a:pathLst>
                  <a:path extrusionOk="0" h="1064" w="2417">
                    <a:moveTo>
                      <a:pt x="1" y="1"/>
                    </a:moveTo>
                    <a:lnTo>
                      <a:pt x="5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8"/>
              <p:cNvSpPr/>
              <p:nvPr/>
            </p:nvSpPr>
            <p:spPr>
              <a:xfrm>
                <a:off x="304783"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8"/>
              <p:cNvSpPr/>
              <p:nvPr/>
            </p:nvSpPr>
            <p:spPr>
              <a:xfrm>
                <a:off x="-614188" y="3971371"/>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76" name="Google Shape;3376;p48"/>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_1">
    <p:spTree>
      <p:nvGrpSpPr>
        <p:cNvPr id="3377" name="Shape 3377"/>
        <p:cNvGrpSpPr/>
        <p:nvPr/>
      </p:nvGrpSpPr>
      <p:grpSpPr>
        <a:xfrm>
          <a:off x="0" y="0"/>
          <a:ext cx="0" cy="0"/>
          <a:chOff x="0" y="0"/>
          <a:chExt cx="0" cy="0"/>
        </a:xfrm>
      </p:grpSpPr>
      <p:sp>
        <p:nvSpPr>
          <p:cNvPr id="3378" name="Google Shape;3378;p49"/>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9"/>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9"/>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381" name="Google Shape;3381;p49"/>
          <p:cNvGrpSpPr/>
          <p:nvPr/>
        </p:nvGrpSpPr>
        <p:grpSpPr>
          <a:xfrm>
            <a:off x="2936544" y="-329546"/>
            <a:ext cx="2934233" cy="708308"/>
            <a:chOff x="2375925" y="3297600"/>
            <a:chExt cx="735950" cy="177650"/>
          </a:xfrm>
        </p:grpSpPr>
        <p:sp>
          <p:nvSpPr>
            <p:cNvPr id="3382" name="Google Shape;3382;p49"/>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9"/>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9"/>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9"/>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9"/>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9"/>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49"/>
          <p:cNvGrpSpPr/>
          <p:nvPr/>
        </p:nvGrpSpPr>
        <p:grpSpPr>
          <a:xfrm>
            <a:off x="-656555" y="2994141"/>
            <a:ext cx="1133441" cy="1842956"/>
            <a:chOff x="-668855" y="2961316"/>
            <a:chExt cx="1133441" cy="1842956"/>
          </a:xfrm>
        </p:grpSpPr>
        <p:sp>
          <p:nvSpPr>
            <p:cNvPr id="3389" name="Google Shape;3389;p49"/>
            <p:cNvSpPr/>
            <p:nvPr/>
          </p:nvSpPr>
          <p:spPr>
            <a:xfrm>
              <a:off x="-481719" y="4765328"/>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0" name="Google Shape;3390;p49"/>
            <p:cNvGrpSpPr/>
            <p:nvPr/>
          </p:nvGrpSpPr>
          <p:grpSpPr>
            <a:xfrm>
              <a:off x="-668855" y="2961316"/>
              <a:ext cx="1133441" cy="1830531"/>
              <a:chOff x="-668855" y="2961316"/>
              <a:chExt cx="1133441" cy="1830531"/>
            </a:xfrm>
          </p:grpSpPr>
          <p:sp>
            <p:nvSpPr>
              <p:cNvPr id="3391" name="Google Shape;3391;p49"/>
              <p:cNvSpPr/>
              <p:nvPr/>
            </p:nvSpPr>
            <p:spPr>
              <a:xfrm>
                <a:off x="-548811" y="3395139"/>
                <a:ext cx="107706" cy="494274"/>
              </a:xfrm>
              <a:custGeom>
                <a:rect b="b" l="l" r="r" t="t"/>
                <a:pathLst>
                  <a:path extrusionOk="0" h="11537" w="2514">
                    <a:moveTo>
                      <a:pt x="1" y="0"/>
                    </a:moveTo>
                    <a:lnTo>
                      <a:pt x="967" y="11537"/>
                    </a:lnTo>
                    <a:lnTo>
                      <a:pt x="2069"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9"/>
              <p:cNvSpPr/>
              <p:nvPr/>
            </p:nvSpPr>
            <p:spPr>
              <a:xfrm>
                <a:off x="-538014" y="3531721"/>
                <a:ext cx="91940" cy="45584"/>
              </a:xfrm>
              <a:custGeom>
                <a:rect b="b" l="l" r="r" t="t"/>
                <a:pathLst>
                  <a:path extrusionOk="0" h="1064" w="2146">
                    <a:moveTo>
                      <a:pt x="0" y="1"/>
                    </a:moveTo>
                    <a:lnTo>
                      <a:pt x="77" y="1064"/>
                    </a:lnTo>
                    <a:lnTo>
                      <a:pt x="2126" y="542"/>
                    </a:lnTo>
                    <a:lnTo>
                      <a:pt x="21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3" name="Google Shape;3393;p49"/>
              <p:cNvGrpSpPr/>
              <p:nvPr/>
            </p:nvGrpSpPr>
            <p:grpSpPr>
              <a:xfrm>
                <a:off x="-668855" y="2961316"/>
                <a:ext cx="1133441" cy="1830531"/>
                <a:chOff x="4722745" y="2927241"/>
                <a:chExt cx="1133441" cy="1830531"/>
              </a:xfrm>
            </p:grpSpPr>
            <p:sp>
              <p:nvSpPr>
                <p:cNvPr id="3394" name="Google Shape;3394;p49"/>
                <p:cNvSpPr/>
                <p:nvPr/>
              </p:nvSpPr>
              <p:spPr>
                <a:xfrm>
                  <a:off x="4841975" y="3361878"/>
                  <a:ext cx="53853" cy="494317"/>
                </a:xfrm>
                <a:custGeom>
                  <a:rect b="b" l="l" r="r" t="t"/>
                  <a:pathLst>
                    <a:path extrusionOk="0" h="11538" w="1257">
                      <a:moveTo>
                        <a:pt x="1" y="1"/>
                      </a:moveTo>
                      <a:lnTo>
                        <a:pt x="967" y="11537"/>
                      </a:lnTo>
                      <a:lnTo>
                        <a:pt x="1257"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9"/>
                <p:cNvSpPr/>
                <p:nvPr/>
              </p:nvSpPr>
              <p:spPr>
                <a:xfrm>
                  <a:off x="5523343" y="3361064"/>
                  <a:ext cx="107663" cy="494274"/>
                </a:xfrm>
                <a:custGeom>
                  <a:rect b="b" l="l" r="r" t="t"/>
                  <a:pathLst>
                    <a:path extrusionOk="0" h="11537" w="2513">
                      <a:moveTo>
                        <a:pt x="1" y="0"/>
                      </a:moveTo>
                      <a:lnTo>
                        <a:pt x="967" y="11537"/>
                      </a:lnTo>
                      <a:lnTo>
                        <a:pt x="2068"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9"/>
                <p:cNvSpPr/>
                <p:nvPr/>
              </p:nvSpPr>
              <p:spPr>
                <a:xfrm>
                  <a:off x="5522529" y="3361878"/>
                  <a:ext cx="53853" cy="494317"/>
                </a:xfrm>
                <a:custGeom>
                  <a:rect b="b" l="l" r="r" t="t"/>
                  <a:pathLst>
                    <a:path extrusionOk="0" h="11538" w="1257">
                      <a:moveTo>
                        <a:pt x="0" y="1"/>
                      </a:moveTo>
                      <a:lnTo>
                        <a:pt x="966" y="11537"/>
                      </a:lnTo>
                      <a:lnTo>
                        <a:pt x="1256"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9"/>
                <p:cNvSpPr/>
                <p:nvPr/>
              </p:nvSpPr>
              <p:spPr>
                <a:xfrm>
                  <a:off x="5534096" y="3497646"/>
                  <a:ext cx="91940" cy="45584"/>
                </a:xfrm>
                <a:custGeom>
                  <a:rect b="b" l="l" r="r" t="t"/>
                  <a:pathLst>
                    <a:path extrusionOk="0" h="1064" w="2146">
                      <a:moveTo>
                        <a:pt x="1" y="1"/>
                      </a:moveTo>
                      <a:lnTo>
                        <a:pt x="78" y="1064"/>
                      </a:lnTo>
                      <a:lnTo>
                        <a:pt x="2126" y="542"/>
                      </a:lnTo>
                      <a:lnTo>
                        <a:pt x="21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9"/>
                <p:cNvSpPr/>
                <p:nvPr/>
              </p:nvSpPr>
              <p:spPr>
                <a:xfrm>
                  <a:off x="5441385" y="3919045"/>
                  <a:ext cx="108477" cy="837057"/>
                </a:xfrm>
                <a:custGeom>
                  <a:rect b="b" l="l" r="r" t="t"/>
                  <a:pathLst>
                    <a:path extrusionOk="0" h="19538" w="2532">
                      <a:moveTo>
                        <a:pt x="0" y="1"/>
                      </a:moveTo>
                      <a:lnTo>
                        <a:pt x="967" y="19538"/>
                      </a:lnTo>
                      <a:lnTo>
                        <a:pt x="2087" y="19538"/>
                      </a:lnTo>
                      <a:lnTo>
                        <a:pt x="25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9"/>
                <p:cNvSpPr/>
                <p:nvPr/>
              </p:nvSpPr>
              <p:spPr>
                <a:xfrm>
                  <a:off x="5441385" y="3919902"/>
                  <a:ext cx="53039" cy="837871"/>
                </a:xfrm>
                <a:custGeom>
                  <a:rect b="b" l="l" r="r" t="t"/>
                  <a:pathLst>
                    <a:path extrusionOk="0" h="19557" w="1238">
                      <a:moveTo>
                        <a:pt x="0" y="0"/>
                      </a:moveTo>
                      <a:lnTo>
                        <a:pt x="947" y="19556"/>
                      </a:lnTo>
                      <a:lnTo>
                        <a:pt x="123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9"/>
                <p:cNvSpPr/>
                <p:nvPr/>
              </p:nvSpPr>
              <p:spPr>
                <a:xfrm>
                  <a:off x="4869309" y="3919045"/>
                  <a:ext cx="107663" cy="837057"/>
                </a:xfrm>
                <a:custGeom>
                  <a:rect b="b" l="l" r="r" t="t"/>
                  <a:pathLst>
                    <a:path extrusionOk="0" h="19538" w="2513">
                      <a:moveTo>
                        <a:pt x="0" y="1"/>
                      </a:moveTo>
                      <a:lnTo>
                        <a:pt x="966" y="19538"/>
                      </a:lnTo>
                      <a:lnTo>
                        <a:pt x="2068" y="19538"/>
                      </a:lnTo>
                      <a:lnTo>
                        <a:pt x="25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9"/>
                <p:cNvSpPr/>
                <p:nvPr/>
              </p:nvSpPr>
              <p:spPr>
                <a:xfrm>
                  <a:off x="4868452" y="3919902"/>
                  <a:ext cx="53853" cy="837871"/>
                </a:xfrm>
                <a:custGeom>
                  <a:rect b="b" l="l" r="r" t="t"/>
                  <a:pathLst>
                    <a:path extrusionOk="0" h="19557" w="1257">
                      <a:moveTo>
                        <a:pt x="1" y="0"/>
                      </a:moveTo>
                      <a:lnTo>
                        <a:pt x="967" y="19556"/>
                      </a:lnTo>
                      <a:lnTo>
                        <a:pt x="1257" y="19556"/>
                      </a:lnTo>
                      <a:lnTo>
                        <a:pt x="7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9"/>
                <p:cNvSpPr/>
                <p:nvPr/>
              </p:nvSpPr>
              <p:spPr>
                <a:xfrm>
                  <a:off x="5036523" y="3919045"/>
                  <a:ext cx="107663" cy="837057"/>
                </a:xfrm>
                <a:custGeom>
                  <a:rect b="b" l="l" r="r" t="t"/>
                  <a:pathLst>
                    <a:path extrusionOk="0" h="19538" w="2513">
                      <a:moveTo>
                        <a:pt x="1" y="1"/>
                      </a:moveTo>
                      <a:lnTo>
                        <a:pt x="967" y="19538"/>
                      </a:lnTo>
                      <a:lnTo>
                        <a:pt x="2068"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9"/>
                <p:cNvSpPr/>
                <p:nvPr/>
              </p:nvSpPr>
              <p:spPr>
                <a:xfrm>
                  <a:off x="5035709" y="3919902"/>
                  <a:ext cx="53853" cy="837871"/>
                </a:xfrm>
                <a:custGeom>
                  <a:rect b="b" l="l" r="r" t="t"/>
                  <a:pathLst>
                    <a:path extrusionOk="0" h="19557" w="1257">
                      <a:moveTo>
                        <a:pt x="0" y="0"/>
                      </a:moveTo>
                      <a:lnTo>
                        <a:pt x="967"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9"/>
                <p:cNvSpPr/>
                <p:nvPr/>
              </p:nvSpPr>
              <p:spPr>
                <a:xfrm>
                  <a:off x="5695527" y="3919045"/>
                  <a:ext cx="107706" cy="837057"/>
                </a:xfrm>
                <a:custGeom>
                  <a:rect b="b" l="l" r="r" t="t"/>
                  <a:pathLst>
                    <a:path extrusionOk="0" h="19538" w="2514">
                      <a:moveTo>
                        <a:pt x="1" y="1"/>
                      </a:moveTo>
                      <a:lnTo>
                        <a:pt x="948" y="19538"/>
                      </a:lnTo>
                      <a:lnTo>
                        <a:pt x="2069"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9"/>
                <p:cNvSpPr/>
                <p:nvPr/>
              </p:nvSpPr>
              <p:spPr>
                <a:xfrm>
                  <a:off x="5694713" y="3919902"/>
                  <a:ext cx="53853" cy="837871"/>
                </a:xfrm>
                <a:custGeom>
                  <a:rect b="b" l="l" r="r" t="t"/>
                  <a:pathLst>
                    <a:path extrusionOk="0" h="19557" w="1257">
                      <a:moveTo>
                        <a:pt x="1" y="0"/>
                      </a:moveTo>
                      <a:lnTo>
                        <a:pt x="948"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9"/>
                <p:cNvSpPr/>
                <p:nvPr/>
              </p:nvSpPr>
              <p:spPr>
                <a:xfrm>
                  <a:off x="4722745" y="292724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9"/>
                <p:cNvSpPr/>
                <p:nvPr/>
              </p:nvSpPr>
              <p:spPr>
                <a:xfrm>
                  <a:off x="4722745" y="292724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9"/>
                <p:cNvSpPr/>
                <p:nvPr/>
              </p:nvSpPr>
              <p:spPr>
                <a:xfrm>
                  <a:off x="4776555" y="385529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9" name="Google Shape;3409;p49"/>
              <p:cNvSpPr/>
              <p:nvPr/>
            </p:nvSpPr>
            <p:spPr>
              <a:xfrm>
                <a:off x="-615045" y="3890184"/>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9"/>
              <p:cNvSpPr/>
              <p:nvPr/>
            </p:nvSpPr>
            <p:spPr>
              <a:xfrm>
                <a:off x="52270"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9"/>
              <p:cNvSpPr/>
              <p:nvPr/>
            </p:nvSpPr>
            <p:spPr>
              <a:xfrm>
                <a:off x="-520663" y="3994549"/>
                <a:ext cx="105221" cy="67091"/>
              </a:xfrm>
              <a:custGeom>
                <a:rect b="b" l="l" r="r" t="t"/>
                <a:pathLst>
                  <a:path extrusionOk="0" h="1566" w="2456">
                    <a:moveTo>
                      <a:pt x="1" y="0"/>
                    </a:moveTo>
                    <a:lnTo>
                      <a:pt x="78" y="1565"/>
                    </a:lnTo>
                    <a:lnTo>
                      <a:pt x="2436" y="1005"/>
                    </a:lnTo>
                    <a:lnTo>
                      <a:pt x="2455" y="50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9"/>
              <p:cNvSpPr/>
              <p:nvPr/>
            </p:nvSpPr>
            <p:spPr>
              <a:xfrm>
                <a:off x="-352592" y="4016056"/>
                <a:ext cx="103550" cy="45584"/>
              </a:xfrm>
              <a:custGeom>
                <a:rect b="b" l="l" r="r" t="t"/>
                <a:pathLst>
                  <a:path extrusionOk="0" h="1064" w="2417">
                    <a:moveTo>
                      <a:pt x="1" y="1"/>
                    </a:moveTo>
                    <a:lnTo>
                      <a:pt x="5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9"/>
              <p:cNvSpPr/>
              <p:nvPr/>
            </p:nvSpPr>
            <p:spPr>
              <a:xfrm>
                <a:off x="304783"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9"/>
              <p:cNvSpPr/>
              <p:nvPr/>
            </p:nvSpPr>
            <p:spPr>
              <a:xfrm>
                <a:off x="-614188" y="3971371"/>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5" name="Google Shape;3415;p49"/>
          <p:cNvGrpSpPr/>
          <p:nvPr/>
        </p:nvGrpSpPr>
        <p:grpSpPr>
          <a:xfrm>
            <a:off x="7738198" y="526625"/>
            <a:ext cx="1793806" cy="1146767"/>
            <a:chOff x="2413900" y="1707875"/>
            <a:chExt cx="835650" cy="534225"/>
          </a:xfrm>
        </p:grpSpPr>
        <p:sp>
          <p:nvSpPr>
            <p:cNvPr id="3416" name="Google Shape;3416;p49"/>
            <p:cNvSpPr/>
            <p:nvPr/>
          </p:nvSpPr>
          <p:spPr>
            <a:xfrm>
              <a:off x="2413900" y="2187925"/>
              <a:ext cx="835650" cy="54175"/>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9"/>
            <p:cNvSpPr/>
            <p:nvPr/>
          </p:nvSpPr>
          <p:spPr>
            <a:xfrm>
              <a:off x="2413900" y="1707875"/>
              <a:ext cx="835650" cy="501850"/>
            </a:xfrm>
            <a:custGeom>
              <a:rect b="b" l="l" r="r" t="t"/>
              <a:pathLst>
                <a:path extrusionOk="0" h="20074" w="33426">
                  <a:moveTo>
                    <a:pt x="0" y="0"/>
                  </a:moveTo>
                  <a:lnTo>
                    <a:pt x="0" y="19625"/>
                  </a:lnTo>
                  <a:lnTo>
                    <a:pt x="33426" y="20074"/>
                  </a:lnTo>
                  <a:lnTo>
                    <a:pt x="33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9"/>
            <p:cNvSpPr/>
            <p:nvPr/>
          </p:nvSpPr>
          <p:spPr>
            <a:xfrm>
              <a:off x="3231050" y="1720075"/>
              <a:ext cx="5300" cy="466875"/>
            </a:xfrm>
            <a:custGeom>
              <a:rect b="b" l="l" r="r" t="t"/>
              <a:pathLst>
                <a:path extrusionOk="0" h="18675" w="212">
                  <a:moveTo>
                    <a:pt x="212" y="1"/>
                  </a:moveTo>
                  <a:lnTo>
                    <a:pt x="0" y="318"/>
                  </a:lnTo>
                  <a:lnTo>
                    <a:pt x="0" y="18529"/>
                  </a:lnTo>
                  <a:lnTo>
                    <a:pt x="212" y="18675"/>
                  </a:lnTo>
                  <a:lnTo>
                    <a:pt x="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9"/>
            <p:cNvSpPr/>
            <p:nvPr/>
          </p:nvSpPr>
          <p:spPr>
            <a:xfrm>
              <a:off x="2427100" y="1720075"/>
              <a:ext cx="809250" cy="7950"/>
            </a:xfrm>
            <a:custGeom>
              <a:rect b="b" l="l" r="r" t="t"/>
              <a:pathLst>
                <a:path extrusionOk="0" h="318" w="32370">
                  <a:moveTo>
                    <a:pt x="32370" y="1"/>
                  </a:moveTo>
                  <a:lnTo>
                    <a:pt x="0" y="159"/>
                  </a:lnTo>
                  <a:lnTo>
                    <a:pt x="0" y="318"/>
                  </a:lnTo>
                  <a:lnTo>
                    <a:pt x="32158" y="318"/>
                  </a:lnTo>
                  <a:lnTo>
                    <a:pt x="323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9"/>
            <p:cNvSpPr/>
            <p:nvPr/>
          </p:nvSpPr>
          <p:spPr>
            <a:xfrm>
              <a:off x="2427100" y="1724050"/>
              <a:ext cx="5300" cy="46390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9"/>
            <p:cNvSpPr/>
            <p:nvPr/>
          </p:nvSpPr>
          <p:spPr>
            <a:xfrm>
              <a:off x="2427100" y="2173050"/>
              <a:ext cx="809250" cy="149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9"/>
            <p:cNvSpPr/>
            <p:nvPr/>
          </p:nvSpPr>
          <p:spPr>
            <a:xfrm>
              <a:off x="2432375" y="1728000"/>
              <a:ext cx="798700" cy="455325"/>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3" name="Google Shape;3423;p49"/>
            <p:cNvSpPr/>
            <p:nvPr/>
          </p:nvSpPr>
          <p:spPr>
            <a:xfrm>
              <a:off x="2455825" y="1763000"/>
              <a:ext cx="735625" cy="364200"/>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9"/>
            <p:cNvSpPr/>
            <p:nvPr/>
          </p:nvSpPr>
          <p:spPr>
            <a:xfrm>
              <a:off x="2479700" y="1827050"/>
              <a:ext cx="305325" cy="38025"/>
            </a:xfrm>
            <a:custGeom>
              <a:rect b="b" l="l" r="r" t="t"/>
              <a:pathLst>
                <a:path extrusionOk="0" h="1521" w="12213">
                  <a:moveTo>
                    <a:pt x="12120" y="1"/>
                  </a:moveTo>
                  <a:lnTo>
                    <a:pt x="115" y="1361"/>
                  </a:lnTo>
                  <a:cubicBezTo>
                    <a:pt x="1" y="1374"/>
                    <a:pt x="21" y="1520"/>
                    <a:pt x="116" y="1520"/>
                  </a:cubicBezTo>
                  <a:cubicBezTo>
                    <a:pt x="120" y="1520"/>
                    <a:pt x="124" y="1520"/>
                    <a:pt x="128" y="1519"/>
                  </a:cubicBezTo>
                  <a:lnTo>
                    <a:pt x="12133" y="172"/>
                  </a:lnTo>
                  <a:cubicBezTo>
                    <a:pt x="12186" y="159"/>
                    <a:pt x="12212" y="119"/>
                    <a:pt x="12212" y="80"/>
                  </a:cubicBezTo>
                  <a:cubicBezTo>
                    <a:pt x="12199" y="27"/>
                    <a:pt x="12159" y="1"/>
                    <a:pt x="12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9"/>
            <p:cNvSpPr/>
            <p:nvPr/>
          </p:nvSpPr>
          <p:spPr>
            <a:xfrm>
              <a:off x="2488500" y="1796350"/>
              <a:ext cx="293875" cy="67975"/>
            </a:xfrm>
            <a:custGeom>
              <a:rect b="b" l="l" r="r" t="t"/>
              <a:pathLst>
                <a:path extrusionOk="0" h="2719" w="11755">
                  <a:moveTo>
                    <a:pt x="9074" y="0"/>
                  </a:moveTo>
                  <a:cubicBezTo>
                    <a:pt x="7819" y="0"/>
                    <a:pt x="7053" y="502"/>
                    <a:pt x="6617" y="938"/>
                  </a:cubicBezTo>
                  <a:cubicBezTo>
                    <a:pt x="6380" y="1163"/>
                    <a:pt x="6195" y="1440"/>
                    <a:pt x="6036" y="1730"/>
                  </a:cubicBezTo>
                  <a:cubicBezTo>
                    <a:pt x="5851" y="1479"/>
                    <a:pt x="5640" y="1255"/>
                    <a:pt x="5376" y="1070"/>
                  </a:cubicBezTo>
                  <a:cubicBezTo>
                    <a:pt x="4848" y="701"/>
                    <a:pt x="4221" y="505"/>
                    <a:pt x="3588" y="505"/>
                  </a:cubicBezTo>
                  <a:cubicBezTo>
                    <a:pt x="3383" y="505"/>
                    <a:pt x="3176" y="526"/>
                    <a:pt x="2972" y="568"/>
                  </a:cubicBezTo>
                  <a:cubicBezTo>
                    <a:pt x="767" y="925"/>
                    <a:pt x="14" y="2589"/>
                    <a:pt x="14" y="2602"/>
                  </a:cubicBezTo>
                  <a:cubicBezTo>
                    <a:pt x="1" y="2642"/>
                    <a:pt x="14" y="2694"/>
                    <a:pt x="54" y="2708"/>
                  </a:cubicBezTo>
                  <a:cubicBezTo>
                    <a:pt x="65" y="2715"/>
                    <a:pt x="77" y="2718"/>
                    <a:pt x="89" y="2718"/>
                  </a:cubicBezTo>
                  <a:cubicBezTo>
                    <a:pt x="121" y="2718"/>
                    <a:pt x="153" y="2697"/>
                    <a:pt x="172" y="2668"/>
                  </a:cubicBezTo>
                  <a:cubicBezTo>
                    <a:pt x="172" y="2655"/>
                    <a:pt x="886" y="1070"/>
                    <a:pt x="2999" y="727"/>
                  </a:cubicBezTo>
                  <a:cubicBezTo>
                    <a:pt x="3192" y="688"/>
                    <a:pt x="3386" y="669"/>
                    <a:pt x="3580" y="669"/>
                  </a:cubicBezTo>
                  <a:cubicBezTo>
                    <a:pt x="4181" y="669"/>
                    <a:pt x="4774" y="852"/>
                    <a:pt x="5283" y="1202"/>
                  </a:cubicBezTo>
                  <a:cubicBezTo>
                    <a:pt x="5561" y="1400"/>
                    <a:pt x="5798" y="1651"/>
                    <a:pt x="5983" y="1942"/>
                  </a:cubicBezTo>
                  <a:cubicBezTo>
                    <a:pt x="6001" y="1971"/>
                    <a:pt x="6030" y="1985"/>
                    <a:pt x="6057" y="1985"/>
                  </a:cubicBezTo>
                  <a:cubicBezTo>
                    <a:pt x="6090" y="1985"/>
                    <a:pt x="6121" y="1965"/>
                    <a:pt x="6129" y="1929"/>
                  </a:cubicBezTo>
                  <a:cubicBezTo>
                    <a:pt x="6274" y="1598"/>
                    <a:pt x="6485" y="1295"/>
                    <a:pt x="6749" y="1044"/>
                  </a:cubicBezTo>
                  <a:cubicBezTo>
                    <a:pt x="7344" y="463"/>
                    <a:pt x="8123" y="172"/>
                    <a:pt x="9074" y="172"/>
                  </a:cubicBezTo>
                  <a:cubicBezTo>
                    <a:pt x="10883" y="172"/>
                    <a:pt x="11596" y="1361"/>
                    <a:pt x="11596" y="1374"/>
                  </a:cubicBezTo>
                  <a:cubicBezTo>
                    <a:pt x="11609" y="1400"/>
                    <a:pt x="11649" y="1413"/>
                    <a:pt x="11675" y="1413"/>
                  </a:cubicBezTo>
                  <a:cubicBezTo>
                    <a:pt x="11689" y="1413"/>
                    <a:pt x="11689" y="1400"/>
                    <a:pt x="11702" y="1400"/>
                  </a:cubicBezTo>
                  <a:cubicBezTo>
                    <a:pt x="11741" y="1374"/>
                    <a:pt x="11755" y="1321"/>
                    <a:pt x="11728" y="1281"/>
                  </a:cubicBezTo>
                  <a:cubicBezTo>
                    <a:pt x="11702" y="1242"/>
                    <a:pt x="10975" y="14"/>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9"/>
            <p:cNvSpPr/>
            <p:nvPr/>
          </p:nvSpPr>
          <p:spPr>
            <a:xfrm>
              <a:off x="2477950" y="1846475"/>
              <a:ext cx="7600" cy="33500"/>
            </a:xfrm>
            <a:custGeom>
              <a:rect b="b" l="l" r="r" t="t"/>
              <a:pathLst>
                <a:path extrusionOk="0" h="1340" w="304">
                  <a:moveTo>
                    <a:pt x="95" y="0"/>
                  </a:moveTo>
                  <a:cubicBezTo>
                    <a:pt x="90" y="0"/>
                    <a:pt x="85" y="1"/>
                    <a:pt x="79" y="3"/>
                  </a:cubicBezTo>
                  <a:cubicBezTo>
                    <a:pt x="40" y="3"/>
                    <a:pt x="0" y="42"/>
                    <a:pt x="13" y="95"/>
                  </a:cubicBezTo>
                  <a:lnTo>
                    <a:pt x="145" y="1271"/>
                  </a:lnTo>
                  <a:cubicBezTo>
                    <a:pt x="145" y="1305"/>
                    <a:pt x="175" y="1339"/>
                    <a:pt x="217" y="1339"/>
                  </a:cubicBezTo>
                  <a:cubicBezTo>
                    <a:pt x="224" y="1339"/>
                    <a:pt x="231" y="1338"/>
                    <a:pt x="238" y="1337"/>
                  </a:cubicBezTo>
                  <a:cubicBezTo>
                    <a:pt x="278" y="1337"/>
                    <a:pt x="304" y="1297"/>
                    <a:pt x="304" y="1244"/>
                  </a:cubicBezTo>
                  <a:lnTo>
                    <a:pt x="172" y="69"/>
                  </a:lnTo>
                  <a:cubicBezTo>
                    <a:pt x="160" y="34"/>
                    <a:pt x="129" y="0"/>
                    <a:pt x="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9"/>
            <p:cNvSpPr/>
            <p:nvPr/>
          </p:nvSpPr>
          <p:spPr>
            <a:xfrm>
              <a:off x="2779050" y="1812200"/>
              <a:ext cx="7625" cy="33700"/>
            </a:xfrm>
            <a:custGeom>
              <a:rect b="b" l="l" r="r" t="t"/>
              <a:pathLst>
                <a:path extrusionOk="0" h="1348" w="305">
                  <a:moveTo>
                    <a:pt x="80" y="0"/>
                  </a:moveTo>
                  <a:cubicBezTo>
                    <a:pt x="27" y="13"/>
                    <a:pt x="1" y="53"/>
                    <a:pt x="1" y="93"/>
                  </a:cubicBezTo>
                  <a:lnTo>
                    <a:pt x="133" y="1281"/>
                  </a:lnTo>
                  <a:cubicBezTo>
                    <a:pt x="146" y="1321"/>
                    <a:pt x="185" y="1347"/>
                    <a:pt x="225" y="1347"/>
                  </a:cubicBezTo>
                  <a:cubicBezTo>
                    <a:pt x="278" y="1347"/>
                    <a:pt x="304" y="1295"/>
                    <a:pt x="304" y="1255"/>
                  </a:cubicBezTo>
                  <a:lnTo>
                    <a:pt x="172" y="80"/>
                  </a:lnTo>
                  <a:cubicBezTo>
                    <a:pt x="159" y="27"/>
                    <a:pt x="119" y="0"/>
                    <a:pt x="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9"/>
            <p:cNvSpPr/>
            <p:nvPr/>
          </p:nvSpPr>
          <p:spPr>
            <a:xfrm>
              <a:off x="2574350" y="1921100"/>
              <a:ext cx="244025" cy="209075"/>
            </a:xfrm>
            <a:custGeom>
              <a:rect b="b" l="l" r="r" t="t"/>
              <a:pathLst>
                <a:path extrusionOk="0" h="8363" w="9761">
                  <a:moveTo>
                    <a:pt x="5587" y="161"/>
                  </a:moveTo>
                  <a:cubicBezTo>
                    <a:pt x="7806" y="161"/>
                    <a:pt x="9615" y="1957"/>
                    <a:pt x="9615" y="4189"/>
                  </a:cubicBezTo>
                  <a:cubicBezTo>
                    <a:pt x="9615" y="6620"/>
                    <a:pt x="7625" y="8228"/>
                    <a:pt x="5553" y="8228"/>
                  </a:cubicBezTo>
                  <a:cubicBezTo>
                    <a:pt x="4563" y="8228"/>
                    <a:pt x="3554" y="7861"/>
                    <a:pt x="2734" y="7041"/>
                  </a:cubicBezTo>
                  <a:cubicBezTo>
                    <a:pt x="185" y="4506"/>
                    <a:pt x="1981" y="161"/>
                    <a:pt x="5587" y="161"/>
                  </a:cubicBezTo>
                  <a:close/>
                  <a:moveTo>
                    <a:pt x="5549" y="1"/>
                  </a:moveTo>
                  <a:cubicBezTo>
                    <a:pt x="4523" y="1"/>
                    <a:pt x="3478" y="381"/>
                    <a:pt x="2629" y="1231"/>
                  </a:cubicBezTo>
                  <a:cubicBezTo>
                    <a:pt x="1" y="3872"/>
                    <a:pt x="1863" y="8362"/>
                    <a:pt x="5587" y="8362"/>
                  </a:cubicBezTo>
                  <a:cubicBezTo>
                    <a:pt x="7885" y="8362"/>
                    <a:pt x="9760" y="6500"/>
                    <a:pt x="9760" y="4189"/>
                  </a:cubicBezTo>
                  <a:cubicBezTo>
                    <a:pt x="9760" y="1668"/>
                    <a:pt x="7697" y="1"/>
                    <a:pt x="5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9"/>
            <p:cNvSpPr/>
            <p:nvPr/>
          </p:nvSpPr>
          <p:spPr>
            <a:xfrm>
              <a:off x="2711875" y="1921650"/>
              <a:ext cx="100225" cy="105825"/>
            </a:xfrm>
            <a:custGeom>
              <a:rect b="b" l="l" r="r" t="t"/>
              <a:pathLst>
                <a:path extrusionOk="0" h="4233" w="4009">
                  <a:moveTo>
                    <a:pt x="79" y="0"/>
                  </a:moveTo>
                  <a:cubicBezTo>
                    <a:pt x="40" y="0"/>
                    <a:pt x="0" y="20"/>
                    <a:pt x="7" y="60"/>
                  </a:cubicBezTo>
                  <a:lnTo>
                    <a:pt x="7" y="4167"/>
                  </a:lnTo>
                  <a:cubicBezTo>
                    <a:pt x="7" y="4206"/>
                    <a:pt x="33" y="4233"/>
                    <a:pt x="86" y="4233"/>
                  </a:cubicBezTo>
                  <a:lnTo>
                    <a:pt x="99" y="4233"/>
                  </a:lnTo>
                  <a:lnTo>
                    <a:pt x="3955" y="2793"/>
                  </a:lnTo>
                  <a:cubicBezTo>
                    <a:pt x="3982" y="2780"/>
                    <a:pt x="4008" y="2741"/>
                    <a:pt x="3995" y="2701"/>
                  </a:cubicBezTo>
                  <a:cubicBezTo>
                    <a:pt x="3985" y="2671"/>
                    <a:pt x="3953" y="2656"/>
                    <a:pt x="3926" y="2656"/>
                  </a:cubicBezTo>
                  <a:cubicBezTo>
                    <a:pt x="3917" y="2656"/>
                    <a:pt x="3909" y="2658"/>
                    <a:pt x="3903" y="2661"/>
                  </a:cubicBezTo>
                  <a:lnTo>
                    <a:pt x="152" y="4074"/>
                  </a:lnTo>
                  <a:lnTo>
                    <a:pt x="152" y="60"/>
                  </a:lnTo>
                  <a:cubicBezTo>
                    <a:pt x="159" y="20"/>
                    <a:pt x="119"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9"/>
            <p:cNvSpPr/>
            <p:nvPr/>
          </p:nvSpPr>
          <p:spPr>
            <a:xfrm>
              <a:off x="2712625" y="2023825"/>
              <a:ext cx="32125" cy="102375"/>
            </a:xfrm>
            <a:custGeom>
              <a:rect b="b" l="l" r="r" t="t"/>
              <a:pathLst>
                <a:path extrusionOk="0" h="4095" w="1285">
                  <a:moveTo>
                    <a:pt x="92" y="1"/>
                  </a:moveTo>
                  <a:cubicBezTo>
                    <a:pt x="47" y="1"/>
                    <a:pt x="0" y="37"/>
                    <a:pt x="16" y="93"/>
                  </a:cubicBezTo>
                  <a:lnTo>
                    <a:pt x="1126" y="4042"/>
                  </a:lnTo>
                  <a:cubicBezTo>
                    <a:pt x="1139" y="4068"/>
                    <a:pt x="1165" y="4095"/>
                    <a:pt x="1205" y="4095"/>
                  </a:cubicBezTo>
                  <a:lnTo>
                    <a:pt x="1218" y="4095"/>
                  </a:lnTo>
                  <a:cubicBezTo>
                    <a:pt x="1258" y="4081"/>
                    <a:pt x="1284" y="4042"/>
                    <a:pt x="1271" y="4002"/>
                  </a:cubicBezTo>
                  <a:lnTo>
                    <a:pt x="162" y="53"/>
                  </a:lnTo>
                  <a:cubicBezTo>
                    <a:pt x="151" y="17"/>
                    <a:pt x="122" y="1"/>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9"/>
            <p:cNvSpPr/>
            <p:nvPr/>
          </p:nvSpPr>
          <p:spPr>
            <a:xfrm>
              <a:off x="2956025" y="1796650"/>
              <a:ext cx="141200" cy="216075"/>
            </a:xfrm>
            <a:custGeom>
              <a:rect b="b" l="l" r="r" t="t"/>
              <a:pathLst>
                <a:path extrusionOk="0" h="8643" w="5648">
                  <a:moveTo>
                    <a:pt x="5455" y="332"/>
                  </a:moveTo>
                  <a:lnTo>
                    <a:pt x="4134" y="8507"/>
                  </a:lnTo>
                  <a:lnTo>
                    <a:pt x="198" y="7873"/>
                  </a:lnTo>
                  <a:lnTo>
                    <a:pt x="5455" y="332"/>
                  </a:lnTo>
                  <a:close/>
                  <a:moveTo>
                    <a:pt x="5576" y="0"/>
                  </a:moveTo>
                  <a:cubicBezTo>
                    <a:pt x="5555" y="0"/>
                    <a:pt x="5535" y="9"/>
                    <a:pt x="5521" y="28"/>
                  </a:cubicBezTo>
                  <a:lnTo>
                    <a:pt x="27" y="7886"/>
                  </a:lnTo>
                  <a:cubicBezTo>
                    <a:pt x="0" y="7925"/>
                    <a:pt x="27" y="7978"/>
                    <a:pt x="66" y="7978"/>
                  </a:cubicBezTo>
                  <a:lnTo>
                    <a:pt x="4174" y="8639"/>
                  </a:lnTo>
                  <a:cubicBezTo>
                    <a:pt x="4181" y="8641"/>
                    <a:pt x="4188" y="8642"/>
                    <a:pt x="4194" y="8642"/>
                  </a:cubicBezTo>
                  <a:cubicBezTo>
                    <a:pt x="4226" y="8642"/>
                    <a:pt x="4253" y="8618"/>
                    <a:pt x="4253" y="8586"/>
                  </a:cubicBezTo>
                  <a:lnTo>
                    <a:pt x="5639" y="81"/>
                  </a:lnTo>
                  <a:cubicBezTo>
                    <a:pt x="5648" y="30"/>
                    <a:pt x="5612" y="0"/>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9"/>
            <p:cNvSpPr/>
            <p:nvPr/>
          </p:nvSpPr>
          <p:spPr>
            <a:xfrm>
              <a:off x="3059025" y="1796675"/>
              <a:ext cx="106025" cy="232800"/>
            </a:xfrm>
            <a:custGeom>
              <a:rect b="b" l="l" r="r" t="t"/>
              <a:pathLst>
                <a:path extrusionOk="0" h="9312" w="4241">
                  <a:moveTo>
                    <a:pt x="1467" y="357"/>
                  </a:moveTo>
                  <a:lnTo>
                    <a:pt x="4082" y="9166"/>
                  </a:lnTo>
                  <a:lnTo>
                    <a:pt x="146" y="8532"/>
                  </a:lnTo>
                  <a:lnTo>
                    <a:pt x="1467" y="357"/>
                  </a:lnTo>
                  <a:close/>
                  <a:moveTo>
                    <a:pt x="1440" y="1"/>
                  </a:moveTo>
                  <a:cubicBezTo>
                    <a:pt x="1414" y="1"/>
                    <a:pt x="1387" y="27"/>
                    <a:pt x="1387" y="53"/>
                  </a:cubicBezTo>
                  <a:lnTo>
                    <a:pt x="1" y="8572"/>
                  </a:lnTo>
                  <a:cubicBezTo>
                    <a:pt x="1" y="8611"/>
                    <a:pt x="27" y="8638"/>
                    <a:pt x="54" y="8651"/>
                  </a:cubicBezTo>
                  <a:lnTo>
                    <a:pt x="4161" y="9311"/>
                  </a:lnTo>
                  <a:cubicBezTo>
                    <a:pt x="4187" y="9311"/>
                    <a:pt x="4200" y="9311"/>
                    <a:pt x="4214" y="9298"/>
                  </a:cubicBezTo>
                  <a:cubicBezTo>
                    <a:pt x="4240" y="9272"/>
                    <a:pt x="4240" y="9258"/>
                    <a:pt x="4227" y="9232"/>
                  </a:cubicBezTo>
                  <a:lnTo>
                    <a:pt x="1506" y="53"/>
                  </a:lnTo>
                  <a:cubicBezTo>
                    <a:pt x="1506" y="27"/>
                    <a:pt x="1480" y="1"/>
                    <a:pt x="1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9"/>
            <p:cNvSpPr/>
            <p:nvPr/>
          </p:nvSpPr>
          <p:spPr>
            <a:xfrm>
              <a:off x="2950400" y="2029675"/>
              <a:ext cx="208700" cy="36525"/>
            </a:xfrm>
            <a:custGeom>
              <a:rect b="b" l="l" r="r" t="t"/>
              <a:pathLst>
                <a:path extrusionOk="0" h="1461" w="8348">
                  <a:moveTo>
                    <a:pt x="60" y="1"/>
                  </a:moveTo>
                  <a:cubicBezTo>
                    <a:pt x="31" y="1"/>
                    <a:pt x="12" y="25"/>
                    <a:pt x="1" y="57"/>
                  </a:cubicBezTo>
                  <a:cubicBezTo>
                    <a:pt x="1" y="84"/>
                    <a:pt x="27" y="123"/>
                    <a:pt x="54" y="123"/>
                  </a:cubicBezTo>
                  <a:lnTo>
                    <a:pt x="8268" y="1457"/>
                  </a:lnTo>
                  <a:cubicBezTo>
                    <a:pt x="8275" y="1459"/>
                    <a:pt x="8282" y="1460"/>
                    <a:pt x="8288" y="1460"/>
                  </a:cubicBezTo>
                  <a:cubicBezTo>
                    <a:pt x="8317" y="1460"/>
                    <a:pt x="8336" y="1437"/>
                    <a:pt x="8347" y="1404"/>
                  </a:cubicBezTo>
                  <a:cubicBezTo>
                    <a:pt x="8347" y="1365"/>
                    <a:pt x="8321" y="1338"/>
                    <a:pt x="8294" y="1325"/>
                  </a:cubicBezTo>
                  <a:lnTo>
                    <a:pt x="80" y="4"/>
                  </a:lnTo>
                  <a:cubicBezTo>
                    <a:pt x="73" y="2"/>
                    <a:pt x="66"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9"/>
            <p:cNvSpPr/>
            <p:nvPr/>
          </p:nvSpPr>
          <p:spPr>
            <a:xfrm>
              <a:off x="2945775" y="2057750"/>
              <a:ext cx="209250" cy="36450"/>
            </a:xfrm>
            <a:custGeom>
              <a:rect b="b" l="l" r="r" t="t"/>
              <a:pathLst>
                <a:path extrusionOk="0" h="1458" w="8370">
                  <a:moveTo>
                    <a:pt x="60" y="0"/>
                  </a:moveTo>
                  <a:cubicBezTo>
                    <a:pt x="32" y="0"/>
                    <a:pt x="12" y="24"/>
                    <a:pt x="1" y="57"/>
                  </a:cubicBezTo>
                  <a:cubicBezTo>
                    <a:pt x="1" y="83"/>
                    <a:pt x="27" y="123"/>
                    <a:pt x="67" y="123"/>
                  </a:cubicBezTo>
                  <a:lnTo>
                    <a:pt x="8268" y="1457"/>
                  </a:lnTo>
                  <a:cubicBezTo>
                    <a:pt x="8272" y="1457"/>
                    <a:pt x="8276" y="1458"/>
                    <a:pt x="8280" y="1458"/>
                  </a:cubicBezTo>
                  <a:cubicBezTo>
                    <a:pt x="8350" y="1458"/>
                    <a:pt x="8370" y="1350"/>
                    <a:pt x="8295" y="1338"/>
                  </a:cubicBezTo>
                  <a:lnTo>
                    <a:pt x="80" y="4"/>
                  </a:lnTo>
                  <a:cubicBezTo>
                    <a:pt x="73" y="2"/>
                    <a:pt x="66"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9"/>
            <p:cNvSpPr/>
            <p:nvPr/>
          </p:nvSpPr>
          <p:spPr>
            <a:xfrm>
              <a:off x="2941150" y="2085900"/>
              <a:ext cx="208700" cy="36675"/>
            </a:xfrm>
            <a:custGeom>
              <a:rect b="b" l="l" r="r" t="t"/>
              <a:pathLst>
                <a:path extrusionOk="0" h="1467" w="8348">
                  <a:moveTo>
                    <a:pt x="80" y="0"/>
                  </a:moveTo>
                  <a:cubicBezTo>
                    <a:pt x="54" y="0"/>
                    <a:pt x="14" y="14"/>
                    <a:pt x="14" y="53"/>
                  </a:cubicBezTo>
                  <a:cubicBezTo>
                    <a:pt x="1" y="93"/>
                    <a:pt x="27" y="119"/>
                    <a:pt x="67" y="133"/>
                  </a:cubicBezTo>
                  <a:lnTo>
                    <a:pt x="8268" y="1466"/>
                  </a:lnTo>
                  <a:cubicBezTo>
                    <a:pt x="8308" y="1466"/>
                    <a:pt x="8334" y="1440"/>
                    <a:pt x="8348" y="1414"/>
                  </a:cubicBezTo>
                  <a:cubicBezTo>
                    <a:pt x="8348" y="1374"/>
                    <a:pt x="8321" y="1334"/>
                    <a:pt x="8295" y="1334"/>
                  </a:cubicBezTo>
                  <a:lnTo>
                    <a:pt x="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9"/>
            <p:cNvSpPr/>
            <p:nvPr/>
          </p:nvSpPr>
          <p:spPr>
            <a:xfrm>
              <a:off x="2831550" y="1781450"/>
              <a:ext cx="35350" cy="44325"/>
            </a:xfrm>
            <a:custGeom>
              <a:rect b="b" l="l" r="r" t="t"/>
              <a:pathLst>
                <a:path extrusionOk="0" h="1773" w="1414">
                  <a:moveTo>
                    <a:pt x="880" y="1"/>
                  </a:moveTo>
                  <a:cubicBezTo>
                    <a:pt x="626" y="1"/>
                    <a:pt x="370" y="293"/>
                    <a:pt x="357" y="306"/>
                  </a:cubicBezTo>
                  <a:cubicBezTo>
                    <a:pt x="318" y="344"/>
                    <a:pt x="357" y="397"/>
                    <a:pt x="402" y="397"/>
                  </a:cubicBezTo>
                  <a:cubicBezTo>
                    <a:pt x="418" y="397"/>
                    <a:pt x="435" y="390"/>
                    <a:pt x="449" y="372"/>
                  </a:cubicBezTo>
                  <a:cubicBezTo>
                    <a:pt x="513" y="308"/>
                    <a:pt x="726" y="120"/>
                    <a:pt x="883" y="120"/>
                  </a:cubicBezTo>
                  <a:cubicBezTo>
                    <a:pt x="888" y="120"/>
                    <a:pt x="893" y="120"/>
                    <a:pt x="898" y="121"/>
                  </a:cubicBezTo>
                  <a:cubicBezTo>
                    <a:pt x="978" y="134"/>
                    <a:pt x="1044" y="187"/>
                    <a:pt x="1083" y="253"/>
                  </a:cubicBezTo>
                  <a:cubicBezTo>
                    <a:pt x="1242" y="530"/>
                    <a:pt x="529" y="1191"/>
                    <a:pt x="27" y="1547"/>
                  </a:cubicBezTo>
                  <a:cubicBezTo>
                    <a:pt x="14" y="1560"/>
                    <a:pt x="0" y="1587"/>
                    <a:pt x="14" y="1613"/>
                  </a:cubicBezTo>
                  <a:cubicBezTo>
                    <a:pt x="14" y="1640"/>
                    <a:pt x="40" y="1653"/>
                    <a:pt x="53" y="1653"/>
                  </a:cubicBezTo>
                  <a:lnTo>
                    <a:pt x="1057" y="1772"/>
                  </a:lnTo>
                  <a:cubicBezTo>
                    <a:pt x="1061" y="1772"/>
                    <a:pt x="1065" y="1773"/>
                    <a:pt x="1069" y="1773"/>
                  </a:cubicBezTo>
                  <a:cubicBezTo>
                    <a:pt x="1137" y="1773"/>
                    <a:pt x="1145" y="1666"/>
                    <a:pt x="1070" y="1666"/>
                  </a:cubicBezTo>
                  <a:lnTo>
                    <a:pt x="212" y="1560"/>
                  </a:lnTo>
                  <a:cubicBezTo>
                    <a:pt x="555" y="1296"/>
                    <a:pt x="1414" y="583"/>
                    <a:pt x="1189" y="200"/>
                  </a:cubicBezTo>
                  <a:cubicBezTo>
                    <a:pt x="1136" y="95"/>
                    <a:pt x="1031" y="15"/>
                    <a:pt x="912" y="2"/>
                  </a:cubicBezTo>
                  <a:cubicBezTo>
                    <a:pt x="901" y="1"/>
                    <a:pt x="891" y="1"/>
                    <a:pt x="8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9"/>
            <p:cNvSpPr/>
            <p:nvPr/>
          </p:nvSpPr>
          <p:spPr>
            <a:xfrm>
              <a:off x="2890325" y="1788675"/>
              <a:ext cx="35350" cy="44350"/>
            </a:xfrm>
            <a:custGeom>
              <a:rect b="b" l="l" r="r" t="t"/>
              <a:pathLst>
                <a:path extrusionOk="0" h="1774" w="1414">
                  <a:moveTo>
                    <a:pt x="878" y="0"/>
                  </a:moveTo>
                  <a:cubicBezTo>
                    <a:pt x="629" y="0"/>
                    <a:pt x="382" y="282"/>
                    <a:pt x="370" y="294"/>
                  </a:cubicBezTo>
                  <a:cubicBezTo>
                    <a:pt x="344" y="321"/>
                    <a:pt x="344" y="360"/>
                    <a:pt x="370" y="373"/>
                  </a:cubicBezTo>
                  <a:cubicBezTo>
                    <a:pt x="377" y="387"/>
                    <a:pt x="390" y="393"/>
                    <a:pt x="405" y="393"/>
                  </a:cubicBezTo>
                  <a:cubicBezTo>
                    <a:pt x="419" y="393"/>
                    <a:pt x="436" y="387"/>
                    <a:pt x="449" y="373"/>
                  </a:cubicBezTo>
                  <a:cubicBezTo>
                    <a:pt x="511" y="299"/>
                    <a:pt x="713" y="120"/>
                    <a:pt x="879" y="120"/>
                  </a:cubicBezTo>
                  <a:cubicBezTo>
                    <a:pt x="890" y="120"/>
                    <a:pt x="901" y="121"/>
                    <a:pt x="911" y="122"/>
                  </a:cubicBezTo>
                  <a:cubicBezTo>
                    <a:pt x="991" y="136"/>
                    <a:pt x="1057" y="188"/>
                    <a:pt x="1083" y="255"/>
                  </a:cubicBezTo>
                  <a:cubicBezTo>
                    <a:pt x="1242" y="532"/>
                    <a:pt x="528" y="1192"/>
                    <a:pt x="40" y="1549"/>
                  </a:cubicBezTo>
                  <a:cubicBezTo>
                    <a:pt x="13" y="1562"/>
                    <a:pt x="0" y="1588"/>
                    <a:pt x="13" y="1615"/>
                  </a:cubicBezTo>
                  <a:cubicBezTo>
                    <a:pt x="13" y="1628"/>
                    <a:pt x="40" y="1654"/>
                    <a:pt x="66" y="1654"/>
                  </a:cubicBezTo>
                  <a:lnTo>
                    <a:pt x="1070" y="1773"/>
                  </a:lnTo>
                  <a:cubicBezTo>
                    <a:pt x="1136" y="1773"/>
                    <a:pt x="1149" y="1681"/>
                    <a:pt x="1083" y="1668"/>
                  </a:cubicBezTo>
                  <a:lnTo>
                    <a:pt x="225" y="1562"/>
                  </a:lnTo>
                  <a:cubicBezTo>
                    <a:pt x="555" y="1298"/>
                    <a:pt x="1413" y="585"/>
                    <a:pt x="1189" y="188"/>
                  </a:cubicBezTo>
                  <a:cubicBezTo>
                    <a:pt x="1136" y="83"/>
                    <a:pt x="1043" y="17"/>
                    <a:pt x="925" y="4"/>
                  </a:cubicBezTo>
                  <a:cubicBezTo>
                    <a:pt x="909" y="1"/>
                    <a:pt x="894" y="0"/>
                    <a:pt x="8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9"/>
            <p:cNvSpPr/>
            <p:nvPr/>
          </p:nvSpPr>
          <p:spPr>
            <a:xfrm>
              <a:off x="2871175" y="1797200"/>
              <a:ext cx="12575" cy="24600"/>
            </a:xfrm>
            <a:custGeom>
              <a:rect b="b" l="l" r="r" t="t"/>
              <a:pathLst>
                <a:path extrusionOk="0" h="984" w="503">
                  <a:moveTo>
                    <a:pt x="439" y="1"/>
                  </a:moveTo>
                  <a:cubicBezTo>
                    <a:pt x="417" y="1"/>
                    <a:pt x="393" y="13"/>
                    <a:pt x="383" y="32"/>
                  </a:cubicBezTo>
                  <a:lnTo>
                    <a:pt x="13" y="904"/>
                  </a:lnTo>
                  <a:cubicBezTo>
                    <a:pt x="0" y="930"/>
                    <a:pt x="13" y="970"/>
                    <a:pt x="40" y="983"/>
                  </a:cubicBezTo>
                  <a:lnTo>
                    <a:pt x="66" y="983"/>
                  </a:lnTo>
                  <a:cubicBezTo>
                    <a:pt x="79" y="983"/>
                    <a:pt x="106" y="970"/>
                    <a:pt x="119" y="957"/>
                  </a:cubicBezTo>
                  <a:lnTo>
                    <a:pt x="489" y="85"/>
                  </a:lnTo>
                  <a:cubicBezTo>
                    <a:pt x="502" y="59"/>
                    <a:pt x="489" y="19"/>
                    <a:pt x="462" y="6"/>
                  </a:cubicBezTo>
                  <a:cubicBezTo>
                    <a:pt x="455" y="2"/>
                    <a:pt x="447"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9"/>
            <p:cNvSpPr/>
            <p:nvPr/>
          </p:nvSpPr>
          <p:spPr>
            <a:xfrm>
              <a:off x="2866225" y="1806900"/>
              <a:ext cx="22125" cy="5325"/>
            </a:xfrm>
            <a:custGeom>
              <a:rect b="b" l="l" r="r" t="t"/>
              <a:pathLst>
                <a:path extrusionOk="0" h="213" w="885">
                  <a:moveTo>
                    <a:pt x="93" y="1"/>
                  </a:moveTo>
                  <a:cubicBezTo>
                    <a:pt x="13" y="1"/>
                    <a:pt x="0" y="93"/>
                    <a:pt x="66" y="120"/>
                  </a:cubicBezTo>
                  <a:lnTo>
                    <a:pt x="819" y="212"/>
                  </a:lnTo>
                  <a:cubicBezTo>
                    <a:pt x="845" y="212"/>
                    <a:pt x="885" y="186"/>
                    <a:pt x="885" y="159"/>
                  </a:cubicBezTo>
                  <a:cubicBezTo>
                    <a:pt x="885" y="120"/>
                    <a:pt x="859" y="93"/>
                    <a:pt x="832" y="93"/>
                  </a:cubicBez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9"/>
            <p:cNvSpPr/>
            <p:nvPr/>
          </p:nvSpPr>
          <p:spPr>
            <a:xfrm>
              <a:off x="2929375" y="1807550"/>
              <a:ext cx="26575" cy="5675"/>
            </a:xfrm>
            <a:custGeom>
              <a:rect b="b" l="l" r="r" t="t"/>
              <a:pathLst>
                <a:path extrusionOk="0" h="227" w="1063">
                  <a:moveTo>
                    <a:pt x="90" y="0"/>
                  </a:moveTo>
                  <a:cubicBezTo>
                    <a:pt x="9" y="0"/>
                    <a:pt x="1" y="120"/>
                    <a:pt x="89" y="120"/>
                  </a:cubicBezTo>
                  <a:lnTo>
                    <a:pt x="974" y="226"/>
                  </a:lnTo>
                  <a:cubicBezTo>
                    <a:pt x="978" y="227"/>
                    <a:pt x="982" y="227"/>
                    <a:pt x="986" y="227"/>
                  </a:cubicBezTo>
                  <a:cubicBezTo>
                    <a:pt x="1054" y="227"/>
                    <a:pt x="1062" y="120"/>
                    <a:pt x="987" y="120"/>
                  </a:cubicBezTo>
                  <a:lnTo>
                    <a:pt x="102" y="1"/>
                  </a:lnTo>
                  <a:cubicBezTo>
                    <a:pt x="98" y="1"/>
                    <a:pt x="94"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9"/>
            <p:cNvSpPr/>
            <p:nvPr/>
          </p:nvSpPr>
          <p:spPr>
            <a:xfrm>
              <a:off x="2926625" y="1818125"/>
              <a:ext cx="25450" cy="5650"/>
            </a:xfrm>
            <a:custGeom>
              <a:rect b="b" l="l" r="r" t="t"/>
              <a:pathLst>
                <a:path extrusionOk="0" h="226" w="1018">
                  <a:moveTo>
                    <a:pt x="80" y="1"/>
                  </a:moveTo>
                  <a:cubicBezTo>
                    <a:pt x="41" y="1"/>
                    <a:pt x="14" y="27"/>
                    <a:pt x="14" y="54"/>
                  </a:cubicBezTo>
                  <a:cubicBezTo>
                    <a:pt x="1" y="80"/>
                    <a:pt x="27" y="120"/>
                    <a:pt x="54" y="120"/>
                  </a:cubicBezTo>
                  <a:lnTo>
                    <a:pt x="952" y="225"/>
                  </a:lnTo>
                  <a:cubicBezTo>
                    <a:pt x="978" y="225"/>
                    <a:pt x="1005" y="212"/>
                    <a:pt x="1018" y="173"/>
                  </a:cubicBezTo>
                  <a:cubicBezTo>
                    <a:pt x="1018" y="146"/>
                    <a:pt x="991" y="120"/>
                    <a:pt x="965" y="107"/>
                  </a:cubicBez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9"/>
            <p:cNvSpPr/>
            <p:nvPr/>
          </p:nvSpPr>
          <p:spPr>
            <a:xfrm>
              <a:off x="2965925" y="1800675"/>
              <a:ext cx="27000" cy="20450"/>
            </a:xfrm>
            <a:custGeom>
              <a:rect b="b" l="l" r="r" t="t"/>
              <a:pathLst>
                <a:path extrusionOk="0" h="818" w="1080">
                  <a:moveTo>
                    <a:pt x="604" y="0"/>
                  </a:moveTo>
                  <a:cubicBezTo>
                    <a:pt x="592" y="0"/>
                    <a:pt x="579" y="4"/>
                    <a:pt x="568" y="12"/>
                  </a:cubicBezTo>
                  <a:lnTo>
                    <a:pt x="27" y="593"/>
                  </a:lnTo>
                  <a:cubicBezTo>
                    <a:pt x="0" y="607"/>
                    <a:pt x="0" y="633"/>
                    <a:pt x="14" y="659"/>
                  </a:cubicBezTo>
                  <a:cubicBezTo>
                    <a:pt x="14" y="686"/>
                    <a:pt x="27" y="699"/>
                    <a:pt x="53" y="699"/>
                  </a:cubicBezTo>
                  <a:lnTo>
                    <a:pt x="1004" y="818"/>
                  </a:lnTo>
                  <a:lnTo>
                    <a:pt x="991" y="805"/>
                  </a:lnTo>
                  <a:lnTo>
                    <a:pt x="991" y="805"/>
                  </a:lnTo>
                  <a:cubicBezTo>
                    <a:pt x="995" y="805"/>
                    <a:pt x="999" y="806"/>
                    <a:pt x="1003" y="806"/>
                  </a:cubicBezTo>
                  <a:cubicBezTo>
                    <a:pt x="1071" y="806"/>
                    <a:pt x="1080" y="699"/>
                    <a:pt x="1017" y="699"/>
                  </a:cubicBezTo>
                  <a:lnTo>
                    <a:pt x="185" y="593"/>
                  </a:lnTo>
                  <a:lnTo>
                    <a:pt x="648" y="105"/>
                  </a:lnTo>
                  <a:cubicBezTo>
                    <a:pt x="689" y="52"/>
                    <a:pt x="649" y="0"/>
                    <a:pt x="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9"/>
            <p:cNvSpPr/>
            <p:nvPr/>
          </p:nvSpPr>
          <p:spPr>
            <a:xfrm>
              <a:off x="2967575" y="1799100"/>
              <a:ext cx="32050" cy="45475"/>
            </a:xfrm>
            <a:custGeom>
              <a:rect b="b" l="l" r="r" t="t"/>
              <a:pathLst>
                <a:path extrusionOk="0" h="1819" w="1282">
                  <a:moveTo>
                    <a:pt x="1218" y="1"/>
                  </a:moveTo>
                  <a:cubicBezTo>
                    <a:pt x="1200" y="1"/>
                    <a:pt x="1184" y="7"/>
                    <a:pt x="1176" y="22"/>
                  </a:cubicBezTo>
                  <a:lnTo>
                    <a:pt x="14" y="1726"/>
                  </a:lnTo>
                  <a:cubicBezTo>
                    <a:pt x="1" y="1752"/>
                    <a:pt x="1" y="1792"/>
                    <a:pt x="27" y="1805"/>
                  </a:cubicBezTo>
                  <a:cubicBezTo>
                    <a:pt x="40" y="1805"/>
                    <a:pt x="53" y="1819"/>
                    <a:pt x="53" y="1819"/>
                  </a:cubicBezTo>
                  <a:cubicBezTo>
                    <a:pt x="80" y="1819"/>
                    <a:pt x="93" y="1805"/>
                    <a:pt x="106" y="1792"/>
                  </a:cubicBezTo>
                  <a:lnTo>
                    <a:pt x="1268" y="88"/>
                  </a:lnTo>
                  <a:cubicBezTo>
                    <a:pt x="1282" y="62"/>
                    <a:pt x="1282" y="36"/>
                    <a:pt x="1255" y="9"/>
                  </a:cubicBezTo>
                  <a:cubicBezTo>
                    <a:pt x="1244" y="4"/>
                    <a:pt x="1231" y="1"/>
                    <a:pt x="1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49"/>
          <p:cNvGrpSpPr/>
          <p:nvPr/>
        </p:nvGrpSpPr>
        <p:grpSpPr>
          <a:xfrm>
            <a:off x="8505100" y="2272600"/>
            <a:ext cx="1174850" cy="2506000"/>
            <a:chOff x="8505100" y="2272600"/>
            <a:chExt cx="1174850" cy="2506000"/>
          </a:xfrm>
        </p:grpSpPr>
        <p:sp>
          <p:nvSpPr>
            <p:cNvPr id="3445" name="Google Shape;3445;p49"/>
            <p:cNvSpPr/>
            <p:nvPr/>
          </p:nvSpPr>
          <p:spPr>
            <a:xfrm>
              <a:off x="8814300" y="46652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49"/>
            <p:cNvGrpSpPr/>
            <p:nvPr/>
          </p:nvGrpSpPr>
          <p:grpSpPr>
            <a:xfrm>
              <a:off x="8505100" y="2272600"/>
              <a:ext cx="1174850" cy="2455800"/>
              <a:chOff x="8428900" y="2272600"/>
              <a:chExt cx="1174850" cy="2455800"/>
            </a:xfrm>
          </p:grpSpPr>
          <p:sp>
            <p:nvSpPr>
              <p:cNvPr id="3447" name="Google Shape;3447;p49"/>
              <p:cNvSpPr/>
              <p:nvPr/>
            </p:nvSpPr>
            <p:spPr>
              <a:xfrm>
                <a:off x="8818950" y="4235450"/>
                <a:ext cx="574125" cy="492950"/>
              </a:xfrm>
              <a:custGeom>
                <a:rect b="b" l="l" r="r" t="t"/>
                <a:pathLst>
                  <a:path extrusionOk="0" h="19718" w="22965">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9"/>
              <p:cNvSpPr/>
              <p:nvPr/>
            </p:nvSpPr>
            <p:spPr>
              <a:xfrm>
                <a:off x="8789600" y="4236375"/>
                <a:ext cx="613900" cy="204900"/>
              </a:xfrm>
              <a:custGeom>
                <a:rect b="b" l="l" r="r" t="t"/>
                <a:pathLst>
                  <a:path extrusionOk="0" h="8196" w="24556">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9"/>
              <p:cNvSpPr/>
              <p:nvPr/>
            </p:nvSpPr>
            <p:spPr>
              <a:xfrm>
                <a:off x="8803300" y="4218250"/>
                <a:ext cx="598650" cy="78750"/>
              </a:xfrm>
              <a:custGeom>
                <a:rect b="b" l="l" r="r" t="t"/>
                <a:pathLst>
                  <a:path extrusionOk="0" h="3150" w="23946">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9"/>
              <p:cNvSpPr/>
              <p:nvPr/>
            </p:nvSpPr>
            <p:spPr>
              <a:xfrm>
                <a:off x="8813925" y="4282750"/>
                <a:ext cx="405500" cy="41400"/>
              </a:xfrm>
              <a:custGeom>
                <a:rect b="b" l="l" r="r" t="t"/>
                <a:pathLst>
                  <a:path extrusionOk="0" h="1656" w="1622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9"/>
              <p:cNvSpPr/>
              <p:nvPr/>
            </p:nvSpPr>
            <p:spPr>
              <a:xfrm>
                <a:off x="9235575" y="4282375"/>
                <a:ext cx="150725" cy="29850"/>
              </a:xfrm>
              <a:custGeom>
                <a:rect b="b" l="l" r="r" t="t"/>
                <a:pathLst>
                  <a:path extrusionOk="0" h="1194" w="6029">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9"/>
              <p:cNvSpPr/>
              <p:nvPr/>
            </p:nvSpPr>
            <p:spPr>
              <a:xfrm>
                <a:off x="8952425" y="4681800"/>
                <a:ext cx="277450" cy="25700"/>
              </a:xfrm>
              <a:custGeom>
                <a:rect b="b" l="l" r="r" t="t"/>
                <a:pathLst>
                  <a:path extrusionOk="0" h="1028" w="11098">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9"/>
              <p:cNvSpPr/>
              <p:nvPr/>
            </p:nvSpPr>
            <p:spPr>
              <a:xfrm>
                <a:off x="8827300" y="2694875"/>
                <a:ext cx="271175" cy="222400"/>
              </a:xfrm>
              <a:custGeom>
                <a:rect b="b" l="l" r="r" t="t"/>
                <a:pathLst>
                  <a:path extrusionOk="0" h="8896" w="10847">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9"/>
              <p:cNvSpPr/>
              <p:nvPr/>
            </p:nvSpPr>
            <p:spPr>
              <a:xfrm>
                <a:off x="8821550" y="2922125"/>
                <a:ext cx="286300" cy="197975"/>
              </a:xfrm>
              <a:custGeom>
                <a:rect b="b" l="l" r="r" t="t"/>
                <a:pathLst>
                  <a:path extrusionOk="0" h="7919" w="11452">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9"/>
              <p:cNvSpPr/>
              <p:nvPr/>
            </p:nvSpPr>
            <p:spPr>
              <a:xfrm>
                <a:off x="8607250" y="2631900"/>
                <a:ext cx="211200" cy="281925"/>
              </a:xfrm>
              <a:custGeom>
                <a:rect b="b" l="l" r="r" t="t"/>
                <a:pathLst>
                  <a:path extrusionOk="0" h="11277" w="8448">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9"/>
              <p:cNvSpPr/>
              <p:nvPr/>
            </p:nvSpPr>
            <p:spPr>
              <a:xfrm>
                <a:off x="8602550" y="2932225"/>
                <a:ext cx="250575" cy="190325"/>
              </a:xfrm>
              <a:custGeom>
                <a:rect b="b" l="l" r="r" t="t"/>
                <a:pathLst>
                  <a:path extrusionOk="0" h="7613" w="10023">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9"/>
              <p:cNvSpPr/>
              <p:nvPr/>
            </p:nvSpPr>
            <p:spPr>
              <a:xfrm>
                <a:off x="8918025" y="3070050"/>
                <a:ext cx="213800" cy="264375"/>
              </a:xfrm>
              <a:custGeom>
                <a:rect b="b" l="l" r="r" t="t"/>
                <a:pathLst>
                  <a:path extrusionOk="0" h="10575" w="8552">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9"/>
              <p:cNvSpPr/>
              <p:nvPr/>
            </p:nvSpPr>
            <p:spPr>
              <a:xfrm>
                <a:off x="9355000" y="2794100"/>
                <a:ext cx="213800" cy="263975"/>
              </a:xfrm>
              <a:custGeom>
                <a:rect b="b" l="l" r="r" t="t"/>
                <a:pathLst>
                  <a:path extrusionOk="0" h="10559" w="8552">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9"/>
              <p:cNvSpPr/>
              <p:nvPr/>
            </p:nvSpPr>
            <p:spPr>
              <a:xfrm>
                <a:off x="8590550" y="3124400"/>
                <a:ext cx="309775" cy="168175"/>
              </a:xfrm>
              <a:custGeom>
                <a:rect b="b" l="l" r="r" t="t"/>
                <a:pathLst>
                  <a:path extrusionOk="0" h="6727" w="12391">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9"/>
              <p:cNvSpPr/>
              <p:nvPr/>
            </p:nvSpPr>
            <p:spPr>
              <a:xfrm>
                <a:off x="9194375" y="3377975"/>
                <a:ext cx="204450" cy="110800"/>
              </a:xfrm>
              <a:custGeom>
                <a:rect b="b" l="l" r="r" t="t"/>
                <a:pathLst>
                  <a:path extrusionOk="0" h="4432" w="8178">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9"/>
              <p:cNvSpPr/>
              <p:nvPr/>
            </p:nvSpPr>
            <p:spPr>
              <a:xfrm>
                <a:off x="9176125" y="3514300"/>
                <a:ext cx="161150" cy="161150"/>
              </a:xfrm>
              <a:custGeom>
                <a:rect b="b" l="l" r="r" t="t"/>
                <a:pathLst>
                  <a:path extrusionOk="0" h="6446" w="6446">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9"/>
              <p:cNvSpPr/>
              <p:nvPr/>
            </p:nvSpPr>
            <p:spPr>
              <a:xfrm>
                <a:off x="8696925" y="3376625"/>
                <a:ext cx="293075" cy="116850"/>
              </a:xfrm>
              <a:custGeom>
                <a:rect b="b" l="l" r="r" t="t"/>
                <a:pathLst>
                  <a:path extrusionOk="0" h="4674" w="11723">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9"/>
              <p:cNvSpPr/>
              <p:nvPr/>
            </p:nvSpPr>
            <p:spPr>
              <a:xfrm>
                <a:off x="9116700" y="2971975"/>
                <a:ext cx="247700" cy="99125"/>
              </a:xfrm>
              <a:custGeom>
                <a:rect b="b" l="l" r="r" t="t"/>
                <a:pathLst>
                  <a:path extrusionOk="0" h="3965" w="9908">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9"/>
              <p:cNvSpPr/>
              <p:nvPr/>
            </p:nvSpPr>
            <p:spPr>
              <a:xfrm>
                <a:off x="9003025" y="3311325"/>
                <a:ext cx="185650" cy="245775"/>
              </a:xfrm>
              <a:custGeom>
                <a:rect b="b" l="l" r="r" t="t"/>
                <a:pathLst>
                  <a:path extrusionOk="0" h="9831" w="7426">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9"/>
              <p:cNvSpPr/>
              <p:nvPr/>
            </p:nvSpPr>
            <p:spPr>
              <a:xfrm>
                <a:off x="9193875" y="3897725"/>
                <a:ext cx="274300" cy="153175"/>
              </a:xfrm>
              <a:custGeom>
                <a:rect b="b" l="l" r="r" t="t"/>
                <a:pathLst>
                  <a:path extrusionOk="0" h="6127" w="10972">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9"/>
              <p:cNvSpPr/>
              <p:nvPr/>
            </p:nvSpPr>
            <p:spPr>
              <a:xfrm>
                <a:off x="9417550" y="3063075"/>
                <a:ext cx="186200" cy="245300"/>
              </a:xfrm>
              <a:custGeom>
                <a:rect b="b" l="l" r="r" t="t"/>
                <a:pathLst>
                  <a:path extrusionOk="0" h="9812" w="7448">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9"/>
              <p:cNvSpPr/>
              <p:nvPr/>
            </p:nvSpPr>
            <p:spPr>
              <a:xfrm>
                <a:off x="8752725" y="3554275"/>
                <a:ext cx="265950" cy="79100"/>
              </a:xfrm>
              <a:custGeom>
                <a:rect b="b" l="l" r="r" t="t"/>
                <a:pathLst>
                  <a:path extrusionOk="0" h="3164" w="10638">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9"/>
              <p:cNvSpPr/>
              <p:nvPr/>
            </p:nvSpPr>
            <p:spPr>
              <a:xfrm>
                <a:off x="9186050" y="3145675"/>
                <a:ext cx="234150" cy="145475"/>
              </a:xfrm>
              <a:custGeom>
                <a:rect b="b" l="l" r="r" t="t"/>
                <a:pathLst>
                  <a:path extrusionOk="0" h="5819" w="9366">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9"/>
              <p:cNvSpPr/>
              <p:nvPr/>
            </p:nvSpPr>
            <p:spPr>
              <a:xfrm>
                <a:off x="9047850" y="3459600"/>
                <a:ext cx="200800" cy="206950"/>
              </a:xfrm>
              <a:custGeom>
                <a:rect b="b" l="l" r="r" t="t"/>
                <a:pathLst>
                  <a:path extrusionOk="0" h="8278" w="8032">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9"/>
              <p:cNvSpPr/>
              <p:nvPr/>
            </p:nvSpPr>
            <p:spPr>
              <a:xfrm>
                <a:off x="8857000" y="3677150"/>
                <a:ext cx="240950" cy="117350"/>
              </a:xfrm>
              <a:custGeom>
                <a:rect b="b" l="l" r="r" t="t"/>
                <a:pathLst>
                  <a:path extrusionOk="0" h="4694" w="9638">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9"/>
              <p:cNvSpPr/>
              <p:nvPr/>
            </p:nvSpPr>
            <p:spPr>
              <a:xfrm>
                <a:off x="9113550" y="3656125"/>
                <a:ext cx="215400" cy="197650"/>
              </a:xfrm>
              <a:custGeom>
                <a:rect b="b" l="l" r="r" t="t"/>
                <a:pathLst>
                  <a:path extrusionOk="0" h="7906" w="8616">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9"/>
              <p:cNvSpPr/>
              <p:nvPr/>
            </p:nvSpPr>
            <p:spPr>
              <a:xfrm>
                <a:off x="9384200" y="3297650"/>
                <a:ext cx="215375" cy="197900"/>
              </a:xfrm>
              <a:custGeom>
                <a:rect b="b" l="l" r="r" t="t"/>
                <a:pathLst>
                  <a:path extrusionOk="0" h="7916" w="8615">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9"/>
              <p:cNvSpPr/>
              <p:nvPr/>
            </p:nvSpPr>
            <p:spPr>
              <a:xfrm>
                <a:off x="9309625" y="3584200"/>
                <a:ext cx="259700" cy="115775"/>
              </a:xfrm>
              <a:custGeom>
                <a:rect b="b" l="l" r="r" t="t"/>
                <a:pathLst>
                  <a:path extrusionOk="0" h="4631" w="10388">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9"/>
              <p:cNvSpPr/>
              <p:nvPr/>
            </p:nvSpPr>
            <p:spPr>
              <a:xfrm>
                <a:off x="8834075" y="3824050"/>
                <a:ext cx="271175" cy="191900"/>
              </a:xfrm>
              <a:custGeom>
                <a:rect b="b" l="l" r="r" t="t"/>
                <a:pathLst>
                  <a:path extrusionOk="0" h="7676" w="10847">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9"/>
              <p:cNvSpPr/>
              <p:nvPr/>
            </p:nvSpPr>
            <p:spPr>
              <a:xfrm>
                <a:off x="9111625" y="3808000"/>
                <a:ext cx="237650" cy="201450"/>
              </a:xfrm>
              <a:custGeom>
                <a:rect b="b" l="l" r="r" t="t"/>
                <a:pathLst>
                  <a:path extrusionOk="0" h="8058" w="9506">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9"/>
              <p:cNvSpPr/>
              <p:nvPr/>
            </p:nvSpPr>
            <p:spPr>
              <a:xfrm>
                <a:off x="9167275" y="2953000"/>
                <a:ext cx="261250" cy="1345050"/>
              </a:xfrm>
              <a:custGeom>
                <a:rect b="b" l="l" r="r" t="t"/>
                <a:pathLst>
                  <a:path extrusionOk="0" h="53802" w="1045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9"/>
              <p:cNvSpPr/>
              <p:nvPr/>
            </p:nvSpPr>
            <p:spPr>
              <a:xfrm>
                <a:off x="8428900" y="3567825"/>
                <a:ext cx="175750" cy="105025"/>
              </a:xfrm>
              <a:custGeom>
                <a:rect b="b" l="l" r="r" t="t"/>
                <a:pathLst>
                  <a:path extrusionOk="0" h="4201" w="703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9"/>
              <p:cNvSpPr/>
              <p:nvPr/>
            </p:nvSpPr>
            <p:spPr>
              <a:xfrm>
                <a:off x="8689625" y="3814550"/>
                <a:ext cx="92325" cy="102850"/>
              </a:xfrm>
              <a:custGeom>
                <a:rect b="b" l="l" r="r" t="t"/>
                <a:pathLst>
                  <a:path extrusionOk="0" h="4114" w="3693">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9"/>
              <p:cNvSpPr/>
              <p:nvPr/>
            </p:nvSpPr>
            <p:spPr>
              <a:xfrm>
                <a:off x="8602550" y="3571375"/>
                <a:ext cx="118900" cy="110850"/>
              </a:xfrm>
              <a:custGeom>
                <a:rect b="b" l="l" r="r" t="t"/>
                <a:pathLst>
                  <a:path extrusionOk="0" h="4434" w="4756">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9"/>
              <p:cNvSpPr/>
              <p:nvPr/>
            </p:nvSpPr>
            <p:spPr>
              <a:xfrm>
                <a:off x="8472700" y="3726950"/>
                <a:ext cx="161675" cy="98675"/>
              </a:xfrm>
              <a:custGeom>
                <a:rect b="b" l="l" r="r" t="t"/>
                <a:pathLst>
                  <a:path extrusionOk="0" h="3947" w="6467">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9"/>
              <p:cNvSpPr/>
              <p:nvPr/>
            </p:nvSpPr>
            <p:spPr>
              <a:xfrm>
                <a:off x="8622875" y="3683775"/>
                <a:ext cx="105875" cy="133000"/>
              </a:xfrm>
              <a:custGeom>
                <a:rect b="b" l="l" r="r" t="t"/>
                <a:pathLst>
                  <a:path extrusionOk="0" h="5320" w="4235">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9"/>
              <p:cNvSpPr/>
              <p:nvPr/>
            </p:nvSpPr>
            <p:spPr>
              <a:xfrm>
                <a:off x="8541025" y="3854825"/>
                <a:ext cx="159575" cy="66875"/>
              </a:xfrm>
              <a:custGeom>
                <a:rect b="b" l="l" r="r" t="t"/>
                <a:pathLst>
                  <a:path extrusionOk="0" h="2675" w="6383">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9"/>
              <p:cNvSpPr/>
              <p:nvPr/>
            </p:nvSpPr>
            <p:spPr>
              <a:xfrm>
                <a:off x="8627575" y="3991325"/>
                <a:ext cx="166375" cy="63925"/>
              </a:xfrm>
              <a:custGeom>
                <a:rect b="b" l="l" r="r" t="t"/>
                <a:pathLst>
                  <a:path extrusionOk="0" h="2557" w="6655">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9"/>
              <p:cNvSpPr/>
              <p:nvPr/>
            </p:nvSpPr>
            <p:spPr>
              <a:xfrm>
                <a:off x="8566050" y="3596425"/>
                <a:ext cx="456275" cy="701100"/>
              </a:xfrm>
              <a:custGeom>
                <a:rect b="b" l="l" r="r" t="t"/>
                <a:pathLst>
                  <a:path extrusionOk="0" h="28044" w="18251">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9"/>
              <p:cNvSpPr/>
              <p:nvPr/>
            </p:nvSpPr>
            <p:spPr>
              <a:xfrm>
                <a:off x="8799125" y="2433975"/>
                <a:ext cx="322275" cy="1865125"/>
              </a:xfrm>
              <a:custGeom>
                <a:rect b="b" l="l" r="r" t="t"/>
                <a:pathLst>
                  <a:path extrusionOk="0" h="74605" w="12891">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9"/>
              <p:cNvSpPr/>
              <p:nvPr/>
            </p:nvSpPr>
            <p:spPr>
              <a:xfrm>
                <a:off x="8745425" y="2272600"/>
                <a:ext cx="121000" cy="407950"/>
              </a:xfrm>
              <a:custGeom>
                <a:rect b="b" l="l" r="r" t="t"/>
                <a:pathLst>
                  <a:path extrusionOk="0" h="16318" w="484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9"/>
              <p:cNvSpPr/>
              <p:nvPr/>
            </p:nvSpPr>
            <p:spPr>
              <a:xfrm>
                <a:off x="9113550" y="2722675"/>
                <a:ext cx="188800" cy="262925"/>
              </a:xfrm>
              <a:custGeom>
                <a:rect b="b" l="l" r="r" t="t"/>
                <a:pathLst>
                  <a:path extrusionOk="0" h="10517" w="7552">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9"/>
              <p:cNvSpPr/>
              <p:nvPr/>
            </p:nvSpPr>
            <p:spPr>
              <a:xfrm>
                <a:off x="8597850" y="3434275"/>
                <a:ext cx="73025" cy="184875"/>
              </a:xfrm>
              <a:custGeom>
                <a:rect b="b" l="l" r="r" t="t"/>
                <a:pathLst>
                  <a:path extrusionOk="0" h="7395" w="2921">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89" name="Google Shape;3489;p49"/>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_1">
    <p:spTree>
      <p:nvGrpSpPr>
        <p:cNvPr id="3490" name="Shape 3490"/>
        <p:cNvGrpSpPr/>
        <p:nvPr/>
      </p:nvGrpSpPr>
      <p:grpSpPr>
        <a:xfrm>
          <a:off x="0" y="0"/>
          <a:ext cx="0" cy="0"/>
          <a:chOff x="0" y="0"/>
          <a:chExt cx="0" cy="0"/>
        </a:xfrm>
      </p:grpSpPr>
      <p:sp>
        <p:nvSpPr>
          <p:cNvPr id="3491" name="Google Shape;3491;p50"/>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0"/>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0"/>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494" name="Google Shape;3494;p50"/>
          <p:cNvGrpSpPr/>
          <p:nvPr/>
        </p:nvGrpSpPr>
        <p:grpSpPr>
          <a:xfrm>
            <a:off x="2936544" y="-329546"/>
            <a:ext cx="2934233" cy="708308"/>
            <a:chOff x="2375925" y="3297600"/>
            <a:chExt cx="735950" cy="177650"/>
          </a:xfrm>
        </p:grpSpPr>
        <p:sp>
          <p:nvSpPr>
            <p:cNvPr id="3495" name="Google Shape;3495;p50"/>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0"/>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0"/>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0"/>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0"/>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0"/>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50"/>
          <p:cNvGrpSpPr/>
          <p:nvPr/>
        </p:nvGrpSpPr>
        <p:grpSpPr>
          <a:xfrm>
            <a:off x="-718594" y="2815406"/>
            <a:ext cx="1371803" cy="1955994"/>
            <a:chOff x="29206" y="2199506"/>
            <a:chExt cx="1371803" cy="1955994"/>
          </a:xfrm>
        </p:grpSpPr>
        <p:sp>
          <p:nvSpPr>
            <p:cNvPr id="3502" name="Google Shape;3502;p50"/>
            <p:cNvSpPr/>
            <p:nvPr/>
          </p:nvSpPr>
          <p:spPr>
            <a:xfrm>
              <a:off x="411425" y="40421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3" name="Google Shape;3503;p50"/>
            <p:cNvGrpSpPr/>
            <p:nvPr/>
          </p:nvGrpSpPr>
          <p:grpSpPr>
            <a:xfrm>
              <a:off x="29206" y="2199506"/>
              <a:ext cx="1371803" cy="1916250"/>
              <a:chOff x="173975" y="1846850"/>
              <a:chExt cx="1630575" cy="2277725"/>
            </a:xfrm>
          </p:grpSpPr>
          <p:sp>
            <p:nvSpPr>
              <p:cNvPr id="3504" name="Google Shape;3504;p50"/>
              <p:cNvSpPr/>
              <p:nvPr/>
            </p:nvSpPr>
            <p:spPr>
              <a:xfrm>
                <a:off x="593225" y="1846850"/>
                <a:ext cx="549625" cy="700300"/>
              </a:xfrm>
              <a:custGeom>
                <a:rect b="b" l="l" r="r" t="t"/>
                <a:pathLst>
                  <a:path extrusionOk="0" h="28012" w="21985">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0"/>
              <p:cNvSpPr/>
              <p:nvPr/>
            </p:nvSpPr>
            <p:spPr>
              <a:xfrm>
                <a:off x="733475" y="1878750"/>
                <a:ext cx="78250" cy="230500"/>
              </a:xfrm>
              <a:custGeom>
                <a:rect b="b" l="l" r="r" t="t"/>
                <a:pathLst>
                  <a:path extrusionOk="0" h="9220" w="313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0"/>
              <p:cNvSpPr/>
              <p:nvPr/>
            </p:nvSpPr>
            <p:spPr>
              <a:xfrm>
                <a:off x="811175" y="1883375"/>
                <a:ext cx="47475" cy="282425"/>
              </a:xfrm>
              <a:custGeom>
                <a:rect b="b" l="l" r="r" t="t"/>
                <a:pathLst>
                  <a:path extrusionOk="0" h="11297" w="1899">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0"/>
              <p:cNvSpPr/>
              <p:nvPr/>
            </p:nvSpPr>
            <p:spPr>
              <a:xfrm>
                <a:off x="861450" y="1973650"/>
                <a:ext cx="137475" cy="249800"/>
              </a:xfrm>
              <a:custGeom>
                <a:rect b="b" l="l" r="r" t="t"/>
                <a:pathLst>
                  <a:path extrusionOk="0" h="9992" w="5499">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0"/>
              <p:cNvSpPr/>
              <p:nvPr/>
            </p:nvSpPr>
            <p:spPr>
              <a:xfrm>
                <a:off x="919125" y="2106625"/>
                <a:ext cx="117850" cy="197650"/>
              </a:xfrm>
              <a:custGeom>
                <a:rect b="b" l="l" r="r" t="t"/>
                <a:pathLst>
                  <a:path extrusionOk="0" h="7906" w="4714">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0"/>
              <p:cNvSpPr/>
              <p:nvPr/>
            </p:nvSpPr>
            <p:spPr>
              <a:xfrm>
                <a:off x="984825" y="2283900"/>
                <a:ext cx="57375" cy="129350"/>
              </a:xfrm>
              <a:custGeom>
                <a:rect b="b" l="l" r="r" t="t"/>
                <a:pathLst>
                  <a:path extrusionOk="0" h="5174" w="2295">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0"/>
              <p:cNvSpPr/>
              <p:nvPr/>
            </p:nvSpPr>
            <p:spPr>
              <a:xfrm>
                <a:off x="657350" y="1935575"/>
                <a:ext cx="156450" cy="183150"/>
              </a:xfrm>
              <a:custGeom>
                <a:rect b="b" l="l" r="r" t="t"/>
                <a:pathLst>
                  <a:path extrusionOk="0" h="7326" w="6258">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0"/>
              <p:cNvSpPr/>
              <p:nvPr/>
            </p:nvSpPr>
            <p:spPr>
              <a:xfrm>
                <a:off x="633200" y="2113450"/>
                <a:ext cx="265600" cy="166825"/>
              </a:xfrm>
              <a:custGeom>
                <a:rect b="b" l="l" r="r" t="t"/>
                <a:pathLst>
                  <a:path extrusionOk="0" h="6673" w="10624">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0"/>
              <p:cNvSpPr/>
              <p:nvPr/>
            </p:nvSpPr>
            <p:spPr>
              <a:xfrm>
                <a:off x="703850" y="2282625"/>
                <a:ext cx="260125" cy="90475"/>
              </a:xfrm>
              <a:custGeom>
                <a:rect b="b" l="l" r="r" t="t"/>
                <a:pathLst>
                  <a:path extrusionOk="0" h="3619" w="10405">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0"/>
              <p:cNvSpPr/>
              <p:nvPr/>
            </p:nvSpPr>
            <p:spPr>
              <a:xfrm>
                <a:off x="876350" y="2445550"/>
                <a:ext cx="131950" cy="25725"/>
              </a:xfrm>
              <a:custGeom>
                <a:rect b="b" l="l" r="r" t="t"/>
                <a:pathLst>
                  <a:path extrusionOk="0" h="1029" w="5278">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0"/>
              <p:cNvSpPr/>
              <p:nvPr/>
            </p:nvSpPr>
            <p:spPr>
              <a:xfrm>
                <a:off x="173975" y="3082125"/>
                <a:ext cx="780625" cy="334425"/>
              </a:xfrm>
              <a:custGeom>
                <a:rect b="b" l="l" r="r" t="t"/>
                <a:pathLst>
                  <a:path extrusionOk="0" h="13377" w="31225">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0"/>
              <p:cNvSpPr/>
              <p:nvPr/>
            </p:nvSpPr>
            <p:spPr>
              <a:xfrm>
                <a:off x="678200" y="3273075"/>
                <a:ext cx="173150" cy="114225"/>
              </a:xfrm>
              <a:custGeom>
                <a:rect b="b" l="l" r="r" t="t"/>
                <a:pathLst>
                  <a:path extrusionOk="0" h="4569" w="6926">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0"/>
              <p:cNvSpPr/>
              <p:nvPr/>
            </p:nvSpPr>
            <p:spPr>
              <a:xfrm>
                <a:off x="396625" y="3216525"/>
                <a:ext cx="306125" cy="175450"/>
              </a:xfrm>
              <a:custGeom>
                <a:rect b="b" l="l" r="r" t="t"/>
                <a:pathLst>
                  <a:path extrusionOk="0" h="7018" w="12245">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0"/>
              <p:cNvSpPr/>
              <p:nvPr/>
            </p:nvSpPr>
            <p:spPr>
              <a:xfrm>
                <a:off x="268875" y="3199025"/>
                <a:ext cx="251875" cy="109575"/>
              </a:xfrm>
              <a:custGeom>
                <a:rect b="b" l="l" r="r" t="t"/>
                <a:pathLst>
                  <a:path extrusionOk="0" h="4383" w="10075">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0"/>
              <p:cNvSpPr/>
              <p:nvPr/>
            </p:nvSpPr>
            <p:spPr>
              <a:xfrm>
                <a:off x="249575" y="3178175"/>
                <a:ext cx="155950" cy="39125"/>
              </a:xfrm>
              <a:custGeom>
                <a:rect b="b" l="l" r="r" t="t"/>
                <a:pathLst>
                  <a:path extrusionOk="0" h="1565" w="6238">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0"/>
              <p:cNvSpPr/>
              <p:nvPr/>
            </p:nvSpPr>
            <p:spPr>
              <a:xfrm>
                <a:off x="352825" y="3106725"/>
                <a:ext cx="195575" cy="87625"/>
              </a:xfrm>
              <a:custGeom>
                <a:rect b="b" l="l" r="r" t="t"/>
                <a:pathLst>
                  <a:path extrusionOk="0" h="3505" w="7823">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0"/>
              <p:cNvSpPr/>
              <p:nvPr/>
            </p:nvSpPr>
            <p:spPr>
              <a:xfrm>
                <a:off x="557225" y="3117175"/>
                <a:ext cx="148050" cy="105400"/>
              </a:xfrm>
              <a:custGeom>
                <a:rect b="b" l="l" r="r" t="t"/>
                <a:pathLst>
                  <a:path extrusionOk="0" h="4216" w="5922">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0"/>
              <p:cNvSpPr/>
              <p:nvPr/>
            </p:nvSpPr>
            <p:spPr>
              <a:xfrm>
                <a:off x="744425" y="3167225"/>
                <a:ext cx="67300" cy="82925"/>
              </a:xfrm>
              <a:custGeom>
                <a:rect b="b" l="l" r="r" t="t"/>
                <a:pathLst>
                  <a:path extrusionOk="0" h="3317" w="2692">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0"/>
              <p:cNvSpPr/>
              <p:nvPr/>
            </p:nvSpPr>
            <p:spPr>
              <a:xfrm>
                <a:off x="1094325" y="3098000"/>
                <a:ext cx="659125" cy="352250"/>
              </a:xfrm>
              <a:custGeom>
                <a:rect b="b" l="l" r="r" t="t"/>
                <a:pathLst>
                  <a:path extrusionOk="0" h="14090" w="26365">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0"/>
              <p:cNvSpPr/>
              <p:nvPr/>
            </p:nvSpPr>
            <p:spPr>
              <a:xfrm>
                <a:off x="1199650" y="3165650"/>
                <a:ext cx="133000" cy="151775"/>
              </a:xfrm>
              <a:custGeom>
                <a:rect b="b" l="l" r="r" t="t"/>
                <a:pathLst>
                  <a:path extrusionOk="0" h="6071" w="532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0"/>
              <p:cNvSpPr/>
              <p:nvPr/>
            </p:nvSpPr>
            <p:spPr>
              <a:xfrm>
                <a:off x="1335400" y="3109650"/>
                <a:ext cx="135800" cy="162350"/>
              </a:xfrm>
              <a:custGeom>
                <a:rect b="b" l="l" r="r" t="t"/>
                <a:pathLst>
                  <a:path extrusionOk="0" h="6494" w="5432">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0"/>
              <p:cNvSpPr/>
              <p:nvPr/>
            </p:nvSpPr>
            <p:spPr>
              <a:xfrm>
                <a:off x="1443300" y="3120300"/>
                <a:ext cx="169875" cy="138200"/>
              </a:xfrm>
              <a:custGeom>
                <a:rect b="b" l="l" r="r" t="t"/>
                <a:pathLst>
                  <a:path extrusionOk="0" h="5528" w="6795">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0"/>
              <p:cNvSpPr/>
              <p:nvPr/>
            </p:nvSpPr>
            <p:spPr>
              <a:xfrm>
                <a:off x="1519300" y="3258475"/>
                <a:ext cx="174175" cy="118250"/>
              </a:xfrm>
              <a:custGeom>
                <a:rect b="b" l="l" r="r" t="t"/>
                <a:pathLst>
                  <a:path extrusionOk="0" h="4730" w="6967">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0"/>
              <p:cNvSpPr/>
              <p:nvPr/>
            </p:nvSpPr>
            <p:spPr>
              <a:xfrm>
                <a:off x="1402025" y="3268300"/>
                <a:ext cx="169450" cy="144025"/>
              </a:xfrm>
              <a:custGeom>
                <a:rect b="b" l="l" r="r" t="t"/>
                <a:pathLst>
                  <a:path extrusionOk="0" h="5761" w="6778">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0"/>
              <p:cNvSpPr/>
              <p:nvPr/>
            </p:nvSpPr>
            <p:spPr>
              <a:xfrm>
                <a:off x="1285175" y="3296200"/>
                <a:ext cx="141850" cy="139500"/>
              </a:xfrm>
              <a:custGeom>
                <a:rect b="b" l="l" r="r" t="t"/>
                <a:pathLst>
                  <a:path extrusionOk="0" h="5580" w="5674">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0"/>
              <p:cNvSpPr/>
              <p:nvPr/>
            </p:nvSpPr>
            <p:spPr>
              <a:xfrm>
                <a:off x="1173575" y="3328875"/>
                <a:ext cx="109525" cy="85525"/>
              </a:xfrm>
              <a:custGeom>
                <a:rect b="b" l="l" r="r" t="t"/>
                <a:pathLst>
                  <a:path extrusionOk="0" h="3421" w="4381">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0"/>
              <p:cNvSpPr/>
              <p:nvPr/>
            </p:nvSpPr>
            <p:spPr>
              <a:xfrm>
                <a:off x="911825" y="4045850"/>
                <a:ext cx="330600" cy="78725"/>
              </a:xfrm>
              <a:custGeom>
                <a:rect b="b" l="l" r="r" t="t"/>
                <a:pathLst>
                  <a:path extrusionOk="0" h="3149" w="13224">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0"/>
              <p:cNvSpPr/>
              <p:nvPr/>
            </p:nvSpPr>
            <p:spPr>
              <a:xfrm>
                <a:off x="653700" y="3549450"/>
                <a:ext cx="850500" cy="551275"/>
              </a:xfrm>
              <a:custGeom>
                <a:rect b="b" l="l" r="r" t="t"/>
                <a:pathLst>
                  <a:path extrusionOk="0" h="22051" w="3402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0"/>
              <p:cNvSpPr/>
              <p:nvPr/>
            </p:nvSpPr>
            <p:spPr>
              <a:xfrm>
                <a:off x="656825" y="3549450"/>
                <a:ext cx="847375" cy="388125"/>
              </a:xfrm>
              <a:custGeom>
                <a:rect b="b" l="l" r="r" t="t"/>
                <a:pathLst>
                  <a:path extrusionOk="0" h="15525" w="33895">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0"/>
              <p:cNvSpPr/>
              <p:nvPr/>
            </p:nvSpPr>
            <p:spPr>
              <a:xfrm>
                <a:off x="690725" y="3549575"/>
                <a:ext cx="822325" cy="551150"/>
              </a:xfrm>
              <a:custGeom>
                <a:rect b="b" l="l" r="r" t="t"/>
                <a:pathLst>
                  <a:path extrusionOk="0" h="22046" w="32893">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0"/>
              <p:cNvSpPr/>
              <p:nvPr/>
            </p:nvSpPr>
            <p:spPr>
              <a:xfrm>
                <a:off x="717100" y="3546300"/>
                <a:ext cx="540975" cy="31850"/>
              </a:xfrm>
              <a:custGeom>
                <a:rect b="b" l="l" r="r" t="t"/>
                <a:pathLst>
                  <a:path extrusionOk="0" h="1274" w="21639">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0"/>
              <p:cNvSpPr/>
              <p:nvPr/>
            </p:nvSpPr>
            <p:spPr>
              <a:xfrm>
                <a:off x="1265875" y="3547875"/>
                <a:ext cx="59475" cy="26625"/>
              </a:xfrm>
              <a:custGeom>
                <a:rect b="b" l="l" r="r" t="t"/>
                <a:pathLst>
                  <a:path extrusionOk="0" h="1065" w="2379">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0"/>
              <p:cNvSpPr/>
              <p:nvPr/>
            </p:nvSpPr>
            <p:spPr>
              <a:xfrm>
                <a:off x="700804" y="3724050"/>
                <a:ext cx="74225" cy="236075"/>
              </a:xfrm>
              <a:custGeom>
                <a:rect b="b" l="l" r="r" t="t"/>
                <a:pathLst>
                  <a:path extrusionOk="0" h="9443" w="2969">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0"/>
              <p:cNvSpPr/>
              <p:nvPr/>
            </p:nvSpPr>
            <p:spPr>
              <a:xfrm>
                <a:off x="714200" y="3528050"/>
                <a:ext cx="733675" cy="83450"/>
              </a:xfrm>
              <a:custGeom>
                <a:rect b="b" l="l" r="r" t="t"/>
                <a:pathLst>
                  <a:path extrusionOk="0" h="3338" w="29347">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0"/>
              <p:cNvSpPr/>
              <p:nvPr/>
            </p:nvSpPr>
            <p:spPr>
              <a:xfrm>
                <a:off x="749350" y="3631275"/>
                <a:ext cx="657175" cy="43125"/>
              </a:xfrm>
              <a:custGeom>
                <a:rect b="b" l="l" r="r" t="t"/>
                <a:pathLst>
                  <a:path extrusionOk="0" h="1725" w="26287">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0"/>
              <p:cNvSpPr/>
              <p:nvPr/>
            </p:nvSpPr>
            <p:spPr>
              <a:xfrm>
                <a:off x="1096400" y="2074550"/>
                <a:ext cx="486525" cy="542050"/>
              </a:xfrm>
              <a:custGeom>
                <a:rect b="b" l="l" r="r" t="t"/>
                <a:pathLst>
                  <a:path extrusionOk="0" h="21682" w="19461">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0"/>
              <p:cNvSpPr/>
              <p:nvPr/>
            </p:nvSpPr>
            <p:spPr>
              <a:xfrm>
                <a:off x="229775" y="2449725"/>
                <a:ext cx="699800" cy="368125"/>
              </a:xfrm>
              <a:custGeom>
                <a:rect b="b" l="l" r="r" t="t"/>
                <a:pathLst>
                  <a:path extrusionOk="0" h="14725" w="27992">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0"/>
              <p:cNvSpPr/>
              <p:nvPr/>
            </p:nvSpPr>
            <p:spPr>
              <a:xfrm>
                <a:off x="1159500" y="2583400"/>
                <a:ext cx="645050" cy="442075"/>
              </a:xfrm>
              <a:custGeom>
                <a:rect b="b" l="l" r="r" t="t"/>
                <a:pathLst>
                  <a:path extrusionOk="0" h="17683" w="25802">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0"/>
              <p:cNvSpPr/>
              <p:nvPr/>
            </p:nvSpPr>
            <p:spPr>
              <a:xfrm>
                <a:off x="785750" y="2075125"/>
                <a:ext cx="303900" cy="1536375"/>
              </a:xfrm>
              <a:custGeom>
                <a:rect b="b" l="l" r="r" t="t"/>
                <a:pathLst>
                  <a:path extrusionOk="0" h="61455" w="12156">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0"/>
              <p:cNvSpPr/>
              <p:nvPr/>
            </p:nvSpPr>
            <p:spPr>
              <a:xfrm>
                <a:off x="1160550" y="2302450"/>
                <a:ext cx="20875" cy="217850"/>
              </a:xfrm>
              <a:custGeom>
                <a:rect b="b" l="l" r="r" t="t"/>
                <a:pathLst>
                  <a:path extrusionOk="0" h="8714" w="835">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0"/>
              <p:cNvSpPr/>
              <p:nvPr/>
            </p:nvSpPr>
            <p:spPr>
              <a:xfrm>
                <a:off x="1234575" y="2150425"/>
                <a:ext cx="53750" cy="252925"/>
              </a:xfrm>
              <a:custGeom>
                <a:rect b="b" l="l" r="r" t="t"/>
                <a:pathLst>
                  <a:path extrusionOk="0" h="10117" w="215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0"/>
              <p:cNvSpPr/>
              <p:nvPr/>
            </p:nvSpPr>
            <p:spPr>
              <a:xfrm>
                <a:off x="1337300" y="2096625"/>
                <a:ext cx="75650" cy="229550"/>
              </a:xfrm>
              <a:custGeom>
                <a:rect b="b" l="l" r="r" t="t"/>
                <a:pathLst>
                  <a:path extrusionOk="0" h="9182" w="3026">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0"/>
              <p:cNvSpPr/>
              <p:nvPr/>
            </p:nvSpPr>
            <p:spPr>
              <a:xfrm>
                <a:off x="1356075" y="2107075"/>
                <a:ext cx="129350" cy="204500"/>
              </a:xfrm>
              <a:custGeom>
                <a:rect b="b" l="l" r="r" t="t"/>
                <a:pathLst>
                  <a:path extrusionOk="0" h="8180" w="5174">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0"/>
              <p:cNvSpPr/>
              <p:nvPr/>
            </p:nvSpPr>
            <p:spPr>
              <a:xfrm>
                <a:off x="1291950" y="2292550"/>
                <a:ext cx="239375" cy="96700"/>
              </a:xfrm>
              <a:custGeom>
                <a:rect b="b" l="l" r="r" t="t"/>
                <a:pathLst>
                  <a:path extrusionOk="0" h="3868" w="9575">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0"/>
              <p:cNvSpPr/>
              <p:nvPr/>
            </p:nvSpPr>
            <p:spPr>
              <a:xfrm>
                <a:off x="1213725" y="2455925"/>
                <a:ext cx="203400" cy="20975"/>
              </a:xfrm>
              <a:custGeom>
                <a:rect b="b" l="l" r="r" t="t"/>
                <a:pathLst>
                  <a:path extrusionOk="0" h="839" w="8136">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0"/>
              <p:cNvSpPr/>
              <p:nvPr/>
            </p:nvSpPr>
            <p:spPr>
              <a:xfrm>
                <a:off x="1155775" y="2519025"/>
                <a:ext cx="116900" cy="16750"/>
              </a:xfrm>
              <a:custGeom>
                <a:rect b="b" l="l" r="r" t="t"/>
                <a:pathLst>
                  <a:path extrusionOk="0" h="670" w="4676">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0"/>
              <p:cNvSpPr/>
              <p:nvPr/>
            </p:nvSpPr>
            <p:spPr>
              <a:xfrm>
                <a:off x="1369650" y="2226025"/>
                <a:ext cx="141325" cy="67300"/>
              </a:xfrm>
              <a:custGeom>
                <a:rect b="b" l="l" r="r" t="t"/>
                <a:pathLst>
                  <a:path extrusionOk="0" h="2692" w="5653">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0"/>
              <p:cNvSpPr/>
              <p:nvPr/>
            </p:nvSpPr>
            <p:spPr>
              <a:xfrm>
                <a:off x="1060375" y="2265975"/>
                <a:ext cx="323025" cy="417200"/>
              </a:xfrm>
              <a:custGeom>
                <a:rect b="b" l="l" r="r" t="t"/>
                <a:pathLst>
                  <a:path extrusionOk="0" h="16688" w="12921">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0"/>
              <p:cNvSpPr/>
              <p:nvPr/>
            </p:nvSpPr>
            <p:spPr>
              <a:xfrm>
                <a:off x="1053350" y="2679325"/>
                <a:ext cx="647275" cy="421000"/>
              </a:xfrm>
              <a:custGeom>
                <a:rect b="b" l="l" r="r" t="t"/>
                <a:pathLst>
                  <a:path extrusionOk="0" h="16840" w="25891">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0"/>
              <p:cNvSpPr/>
              <p:nvPr/>
            </p:nvSpPr>
            <p:spPr>
              <a:xfrm>
                <a:off x="286375" y="2552900"/>
                <a:ext cx="783300" cy="399950"/>
              </a:xfrm>
              <a:custGeom>
                <a:rect b="b" l="l" r="r" t="t"/>
                <a:pathLst>
                  <a:path extrusionOk="0" h="15998" w="31332">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0"/>
              <p:cNvSpPr/>
              <p:nvPr/>
            </p:nvSpPr>
            <p:spPr>
              <a:xfrm>
                <a:off x="312675" y="3194300"/>
                <a:ext cx="738925" cy="219450"/>
              </a:xfrm>
              <a:custGeom>
                <a:rect b="b" l="l" r="r" t="t"/>
                <a:pathLst>
                  <a:path extrusionOk="0" h="8778" w="29557">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0"/>
              <p:cNvSpPr/>
              <p:nvPr/>
            </p:nvSpPr>
            <p:spPr>
              <a:xfrm>
                <a:off x="1042700" y="3243875"/>
                <a:ext cx="584025" cy="238725"/>
              </a:xfrm>
              <a:custGeom>
                <a:rect b="b" l="l" r="r" t="t"/>
                <a:pathLst>
                  <a:path extrusionOk="0" h="9549" w="23361">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0"/>
              <p:cNvSpPr/>
              <p:nvPr/>
            </p:nvSpPr>
            <p:spPr>
              <a:xfrm>
                <a:off x="503000" y="2638475"/>
                <a:ext cx="536050" cy="476950"/>
              </a:xfrm>
              <a:custGeom>
                <a:rect b="b" l="l" r="r" t="t"/>
                <a:pathLst>
                  <a:path extrusionOk="0" h="19078" w="21442">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0"/>
              <p:cNvSpPr/>
              <p:nvPr/>
            </p:nvSpPr>
            <p:spPr>
              <a:xfrm>
                <a:off x="588625" y="2721925"/>
                <a:ext cx="478600" cy="513825"/>
              </a:xfrm>
              <a:custGeom>
                <a:rect b="b" l="l" r="r" t="t"/>
                <a:pathLst>
                  <a:path extrusionOk="0" h="20553" w="19144">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0"/>
              <p:cNvSpPr/>
              <p:nvPr/>
            </p:nvSpPr>
            <p:spPr>
              <a:xfrm>
                <a:off x="1370150" y="2612925"/>
                <a:ext cx="186725" cy="247350"/>
              </a:xfrm>
              <a:custGeom>
                <a:rect b="b" l="l" r="r" t="t"/>
                <a:pathLst>
                  <a:path extrusionOk="0" h="9894" w="7469">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0"/>
              <p:cNvSpPr/>
              <p:nvPr/>
            </p:nvSpPr>
            <p:spPr>
              <a:xfrm>
                <a:off x="1585525" y="2611900"/>
                <a:ext cx="72500" cy="160100"/>
              </a:xfrm>
              <a:custGeom>
                <a:rect b="b" l="l" r="r" t="t"/>
                <a:pathLst>
                  <a:path extrusionOk="0" h="6404" w="290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0"/>
              <p:cNvSpPr/>
              <p:nvPr/>
            </p:nvSpPr>
            <p:spPr>
              <a:xfrm>
                <a:off x="1524000" y="2786650"/>
                <a:ext cx="219025" cy="34550"/>
              </a:xfrm>
              <a:custGeom>
                <a:rect b="b" l="l" r="r" t="t"/>
                <a:pathLst>
                  <a:path extrusionOk="0" h="1382" w="8761">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0"/>
              <p:cNvSpPr/>
              <p:nvPr/>
            </p:nvSpPr>
            <p:spPr>
              <a:xfrm>
                <a:off x="1444475" y="2839275"/>
                <a:ext cx="209900" cy="65450"/>
              </a:xfrm>
              <a:custGeom>
                <a:rect b="b" l="l" r="r" t="t"/>
                <a:pathLst>
                  <a:path extrusionOk="0" h="2618" w="8396">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0"/>
              <p:cNvSpPr/>
              <p:nvPr/>
            </p:nvSpPr>
            <p:spPr>
              <a:xfrm>
                <a:off x="1306725" y="2882175"/>
                <a:ext cx="246975" cy="95000"/>
              </a:xfrm>
              <a:custGeom>
                <a:rect b="b" l="l" r="r" t="t"/>
                <a:pathLst>
                  <a:path extrusionOk="0" h="3800" w="9879">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0"/>
              <p:cNvSpPr/>
              <p:nvPr/>
            </p:nvSpPr>
            <p:spPr>
              <a:xfrm>
                <a:off x="1292475" y="2690100"/>
                <a:ext cx="80325" cy="204950"/>
              </a:xfrm>
              <a:custGeom>
                <a:rect b="b" l="l" r="r" t="t"/>
                <a:pathLst>
                  <a:path extrusionOk="0" h="8198" w="3213">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0"/>
              <p:cNvSpPr/>
              <p:nvPr/>
            </p:nvSpPr>
            <p:spPr>
              <a:xfrm>
                <a:off x="1241900" y="2912450"/>
                <a:ext cx="194500" cy="98375"/>
              </a:xfrm>
              <a:custGeom>
                <a:rect b="b" l="l" r="r" t="t"/>
                <a:pathLst>
                  <a:path extrusionOk="0" h="3935" w="778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0"/>
              <p:cNvSpPr/>
              <p:nvPr/>
            </p:nvSpPr>
            <p:spPr>
              <a:xfrm>
                <a:off x="616150" y="2643000"/>
                <a:ext cx="102225" cy="148225"/>
              </a:xfrm>
              <a:custGeom>
                <a:rect b="b" l="l" r="r" t="t"/>
                <a:pathLst>
                  <a:path extrusionOk="0" h="5929" w="4089">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0"/>
              <p:cNvSpPr/>
              <p:nvPr/>
            </p:nvSpPr>
            <p:spPr>
              <a:xfrm>
                <a:off x="742175" y="2654950"/>
                <a:ext cx="60675" cy="189225"/>
              </a:xfrm>
              <a:custGeom>
                <a:rect b="b" l="l" r="r" t="t"/>
                <a:pathLst>
                  <a:path extrusionOk="0" h="7569" w="2427">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0"/>
              <p:cNvSpPr/>
              <p:nvPr/>
            </p:nvSpPr>
            <p:spPr>
              <a:xfrm>
                <a:off x="854450" y="2752675"/>
                <a:ext cx="32350" cy="160625"/>
              </a:xfrm>
              <a:custGeom>
                <a:rect b="b" l="l" r="r" t="t"/>
                <a:pathLst>
                  <a:path extrusionOk="0" h="6425" w="1294">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0"/>
              <p:cNvSpPr/>
              <p:nvPr/>
            </p:nvSpPr>
            <p:spPr>
              <a:xfrm>
                <a:off x="937375" y="2835875"/>
                <a:ext cx="24525" cy="155650"/>
              </a:xfrm>
              <a:custGeom>
                <a:rect b="b" l="l" r="r" t="t"/>
                <a:pathLst>
                  <a:path extrusionOk="0" h="6226" w="981">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0"/>
              <p:cNvSpPr/>
              <p:nvPr/>
            </p:nvSpPr>
            <p:spPr>
              <a:xfrm>
                <a:off x="530650" y="2752025"/>
                <a:ext cx="127250" cy="14225"/>
              </a:xfrm>
              <a:custGeom>
                <a:rect b="b" l="l" r="r" t="t"/>
                <a:pathLst>
                  <a:path extrusionOk="0" h="569" w="509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0"/>
              <p:cNvSpPr/>
              <p:nvPr/>
            </p:nvSpPr>
            <p:spPr>
              <a:xfrm>
                <a:off x="535325" y="2810550"/>
                <a:ext cx="221125" cy="41750"/>
              </a:xfrm>
              <a:custGeom>
                <a:rect b="b" l="l" r="r" t="t"/>
                <a:pathLst>
                  <a:path extrusionOk="0" h="1670" w="8845">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0"/>
              <p:cNvSpPr/>
              <p:nvPr/>
            </p:nvSpPr>
            <p:spPr>
              <a:xfrm>
                <a:off x="624500" y="2878025"/>
                <a:ext cx="226850" cy="58625"/>
              </a:xfrm>
              <a:custGeom>
                <a:rect b="b" l="l" r="r" t="t"/>
                <a:pathLst>
                  <a:path extrusionOk="0" h="2345" w="9074">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0"/>
              <p:cNvSpPr/>
              <p:nvPr/>
            </p:nvSpPr>
            <p:spPr>
              <a:xfrm>
                <a:off x="746525" y="2958550"/>
                <a:ext cx="189300" cy="53375"/>
              </a:xfrm>
              <a:custGeom>
                <a:rect b="b" l="l" r="r" t="t"/>
                <a:pathLst>
                  <a:path extrusionOk="0" h="2135" w="7572">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0"/>
              <p:cNvSpPr/>
              <p:nvPr/>
            </p:nvSpPr>
            <p:spPr>
              <a:xfrm>
                <a:off x="298075" y="2487275"/>
                <a:ext cx="123000" cy="71500"/>
              </a:xfrm>
              <a:custGeom>
                <a:rect b="b" l="l" r="r" t="t"/>
                <a:pathLst>
                  <a:path extrusionOk="0" h="2860" w="492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0"/>
              <p:cNvSpPr/>
              <p:nvPr/>
            </p:nvSpPr>
            <p:spPr>
              <a:xfrm>
                <a:off x="409675" y="2457025"/>
                <a:ext cx="118300" cy="128400"/>
              </a:xfrm>
              <a:custGeom>
                <a:rect b="b" l="l" r="r" t="t"/>
                <a:pathLst>
                  <a:path extrusionOk="0" h="5136" w="4732">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0"/>
              <p:cNvSpPr/>
              <p:nvPr/>
            </p:nvSpPr>
            <p:spPr>
              <a:xfrm>
                <a:off x="525950" y="2474750"/>
                <a:ext cx="82925" cy="135075"/>
              </a:xfrm>
              <a:custGeom>
                <a:rect b="b" l="l" r="r" t="t"/>
                <a:pathLst>
                  <a:path extrusionOk="0" h="5403" w="3317">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0"/>
              <p:cNvSpPr/>
              <p:nvPr/>
            </p:nvSpPr>
            <p:spPr>
              <a:xfrm>
                <a:off x="281475" y="2565800"/>
                <a:ext cx="191800" cy="66600"/>
              </a:xfrm>
              <a:custGeom>
                <a:rect b="b" l="l" r="r" t="t"/>
                <a:pathLst>
                  <a:path extrusionOk="0" h="2664" w="7672">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0"/>
              <p:cNvSpPr/>
              <p:nvPr/>
            </p:nvSpPr>
            <p:spPr>
              <a:xfrm>
                <a:off x="352825" y="2602450"/>
                <a:ext cx="196625" cy="88725"/>
              </a:xfrm>
              <a:custGeom>
                <a:rect b="b" l="l" r="r" t="t"/>
                <a:pathLst>
                  <a:path extrusionOk="0" h="3549" w="7865">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0"/>
              <p:cNvSpPr/>
              <p:nvPr/>
            </p:nvSpPr>
            <p:spPr>
              <a:xfrm>
                <a:off x="450850" y="2627525"/>
                <a:ext cx="150725" cy="122050"/>
              </a:xfrm>
              <a:custGeom>
                <a:rect b="b" l="l" r="r" t="t"/>
                <a:pathLst>
                  <a:path extrusionOk="0" h="4882" w="6029">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0"/>
              <p:cNvSpPr/>
              <p:nvPr/>
            </p:nvSpPr>
            <p:spPr>
              <a:xfrm>
                <a:off x="637025" y="2539925"/>
                <a:ext cx="29800" cy="81375"/>
              </a:xfrm>
              <a:custGeom>
                <a:rect b="b" l="l" r="r" t="t"/>
                <a:pathLst>
                  <a:path extrusionOk="0" h="3255" w="1192">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0" name="Google Shape;3580;p50"/>
          <p:cNvGrpSpPr/>
          <p:nvPr/>
        </p:nvGrpSpPr>
        <p:grpSpPr>
          <a:xfrm>
            <a:off x="8614375" y="717490"/>
            <a:ext cx="1274701" cy="774312"/>
            <a:chOff x="7154175" y="717490"/>
            <a:chExt cx="1274701" cy="774312"/>
          </a:xfrm>
        </p:grpSpPr>
        <p:grpSp>
          <p:nvGrpSpPr>
            <p:cNvPr id="3581" name="Google Shape;3581;p50"/>
            <p:cNvGrpSpPr/>
            <p:nvPr/>
          </p:nvGrpSpPr>
          <p:grpSpPr>
            <a:xfrm>
              <a:off x="7154175" y="1283675"/>
              <a:ext cx="1274701" cy="208127"/>
              <a:chOff x="7154175" y="1055075"/>
              <a:chExt cx="1274701" cy="208127"/>
            </a:xfrm>
          </p:grpSpPr>
          <p:sp>
            <p:nvSpPr>
              <p:cNvPr id="3582" name="Google Shape;3582;p50"/>
              <p:cNvSpPr/>
              <p:nvPr/>
            </p:nvSpPr>
            <p:spPr>
              <a:xfrm>
                <a:off x="7154175" y="1137500"/>
                <a:ext cx="1274701" cy="125702"/>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0"/>
              <p:cNvSpPr/>
              <p:nvPr/>
            </p:nvSpPr>
            <p:spPr>
              <a:xfrm>
                <a:off x="7154175" y="1055075"/>
                <a:ext cx="1274700" cy="8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50"/>
            <p:cNvGrpSpPr/>
            <p:nvPr/>
          </p:nvGrpSpPr>
          <p:grpSpPr>
            <a:xfrm>
              <a:off x="7791730" y="717627"/>
              <a:ext cx="579356" cy="566052"/>
              <a:chOff x="791550" y="2156375"/>
              <a:chExt cx="1145425" cy="1118900"/>
            </a:xfrm>
          </p:grpSpPr>
          <p:sp>
            <p:nvSpPr>
              <p:cNvPr id="3585" name="Google Shape;3585;p50"/>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0"/>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0"/>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0"/>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0"/>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0"/>
              <p:cNvSpPr/>
              <p:nvPr/>
            </p:nvSpPr>
            <p:spPr>
              <a:xfrm>
                <a:off x="1395600" y="2450575"/>
                <a:ext cx="114550" cy="601650"/>
              </a:xfrm>
              <a:custGeom>
                <a:rect b="b" l="l" r="r" t="t"/>
                <a:pathLst>
                  <a:path extrusionOk="0" h="24066" w="4582">
                    <a:moveTo>
                      <a:pt x="0" y="0"/>
                    </a:moveTo>
                    <a:lnTo>
                      <a:pt x="0" y="24066"/>
                    </a:lnTo>
                    <a:lnTo>
                      <a:pt x="4582" y="24066"/>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0"/>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0"/>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0"/>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0"/>
              <p:cNvSpPr/>
              <p:nvPr/>
            </p:nvSpPr>
            <p:spPr>
              <a:xfrm>
                <a:off x="1033875" y="2592825"/>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0"/>
              <p:cNvSpPr/>
              <p:nvPr/>
            </p:nvSpPr>
            <p:spPr>
              <a:xfrm>
                <a:off x="1067650" y="2806250"/>
                <a:ext cx="50650" cy="288175"/>
              </a:xfrm>
              <a:custGeom>
                <a:rect b="b" l="l" r="r" t="t"/>
                <a:pathLst>
                  <a:path extrusionOk="0" h="11527" w="2026">
                    <a:moveTo>
                      <a:pt x="0" y="0"/>
                    </a:moveTo>
                    <a:lnTo>
                      <a:pt x="0" y="11527"/>
                    </a:lnTo>
                    <a:lnTo>
                      <a:pt x="2026" y="11527"/>
                    </a:lnTo>
                    <a:lnTo>
                      <a:pt x="20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0"/>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0"/>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0"/>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0"/>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50"/>
            <p:cNvGrpSpPr/>
            <p:nvPr/>
          </p:nvGrpSpPr>
          <p:grpSpPr>
            <a:xfrm>
              <a:off x="7211965" y="717490"/>
              <a:ext cx="579343" cy="566026"/>
              <a:chOff x="8817561" y="3596620"/>
              <a:chExt cx="650143" cy="635200"/>
            </a:xfrm>
          </p:grpSpPr>
          <p:grpSp>
            <p:nvGrpSpPr>
              <p:cNvPr id="3601" name="Google Shape;3601;p50"/>
              <p:cNvGrpSpPr/>
              <p:nvPr/>
            </p:nvGrpSpPr>
            <p:grpSpPr>
              <a:xfrm>
                <a:off x="8817561" y="3596620"/>
                <a:ext cx="650143" cy="635200"/>
                <a:chOff x="791550" y="2156375"/>
                <a:chExt cx="1145425" cy="1118900"/>
              </a:xfrm>
            </p:grpSpPr>
            <p:sp>
              <p:nvSpPr>
                <p:cNvPr id="3602" name="Google Shape;3602;p50"/>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0"/>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0"/>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0"/>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0"/>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0"/>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0"/>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0"/>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0"/>
                <p:cNvSpPr/>
                <p:nvPr/>
              </p:nvSpPr>
              <p:spPr>
                <a:xfrm>
                  <a:off x="1033875" y="2398708"/>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0"/>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0"/>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0"/>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0"/>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5" name="Google Shape;3615;p50"/>
              <p:cNvSpPr/>
              <p:nvPr/>
            </p:nvSpPr>
            <p:spPr>
              <a:xfrm>
                <a:off x="9160419" y="3691769"/>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0"/>
              <p:cNvSpPr/>
              <p:nvPr/>
            </p:nvSpPr>
            <p:spPr>
              <a:xfrm>
                <a:off x="9160419" y="3749744"/>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7" name="Google Shape;3617;p50"/>
          <p:cNvGrpSpPr/>
          <p:nvPr/>
        </p:nvGrpSpPr>
        <p:grpSpPr>
          <a:xfrm>
            <a:off x="8274890" y="4608502"/>
            <a:ext cx="308013" cy="233671"/>
            <a:chOff x="745065" y="4677252"/>
            <a:chExt cx="308013" cy="233671"/>
          </a:xfrm>
        </p:grpSpPr>
        <p:sp>
          <p:nvSpPr>
            <p:cNvPr id="3618" name="Google Shape;3618;p50"/>
            <p:cNvSpPr/>
            <p:nvPr/>
          </p:nvSpPr>
          <p:spPr>
            <a:xfrm>
              <a:off x="830523" y="4844100"/>
              <a:ext cx="222556" cy="65676"/>
            </a:xfrm>
            <a:custGeom>
              <a:rect b="b" l="l" r="r" t="t"/>
              <a:pathLst>
                <a:path extrusionOk="0" h="2049" w="12079">
                  <a:moveTo>
                    <a:pt x="4271" y="0"/>
                  </a:moveTo>
                  <a:lnTo>
                    <a:pt x="0" y="2049"/>
                  </a:lnTo>
                  <a:lnTo>
                    <a:pt x="12078" y="2049"/>
                  </a:lnTo>
                  <a:lnTo>
                    <a:pt x="4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9" name="Google Shape;3619;p50"/>
            <p:cNvGrpSpPr/>
            <p:nvPr/>
          </p:nvGrpSpPr>
          <p:grpSpPr>
            <a:xfrm>
              <a:off x="745065" y="4677252"/>
              <a:ext cx="244411" cy="233671"/>
              <a:chOff x="745065" y="4677252"/>
              <a:chExt cx="244411" cy="233671"/>
            </a:xfrm>
          </p:grpSpPr>
          <p:sp>
            <p:nvSpPr>
              <p:cNvPr id="3620" name="Google Shape;3620;p50"/>
              <p:cNvSpPr/>
              <p:nvPr/>
            </p:nvSpPr>
            <p:spPr>
              <a:xfrm>
                <a:off x="745065" y="4677252"/>
                <a:ext cx="244411" cy="233671"/>
              </a:xfrm>
              <a:custGeom>
                <a:rect b="b" l="l" r="r" t="t"/>
                <a:pathLst>
                  <a:path extrusionOk="0" h="5026" w="5257">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0"/>
              <p:cNvSpPr/>
              <p:nvPr/>
            </p:nvSpPr>
            <p:spPr>
              <a:xfrm>
                <a:off x="762128" y="4709611"/>
                <a:ext cx="105166" cy="84477"/>
              </a:xfrm>
              <a:custGeom>
                <a:rect b="b" l="l" r="r" t="t"/>
                <a:pathLst>
                  <a:path extrusionOk="0" h="1817" w="2262">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0"/>
              <p:cNvSpPr/>
              <p:nvPr/>
            </p:nvSpPr>
            <p:spPr>
              <a:xfrm>
                <a:off x="802577" y="4801248"/>
                <a:ext cx="119532" cy="54861"/>
              </a:xfrm>
              <a:custGeom>
                <a:rect b="b" l="l" r="r" t="t"/>
                <a:pathLst>
                  <a:path extrusionOk="0" h="1180" w="2571">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0"/>
              <p:cNvSpPr/>
              <p:nvPr/>
            </p:nvSpPr>
            <p:spPr>
              <a:xfrm>
                <a:off x="835819" y="4687155"/>
                <a:ext cx="53931" cy="37752"/>
              </a:xfrm>
              <a:custGeom>
                <a:rect b="b" l="l" r="r" t="t"/>
                <a:pathLst>
                  <a:path extrusionOk="0" h="812" w="116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0"/>
              <p:cNvSpPr/>
              <p:nvPr/>
            </p:nvSpPr>
            <p:spPr>
              <a:xfrm>
                <a:off x="904070" y="4724861"/>
                <a:ext cx="40495" cy="18922"/>
              </a:xfrm>
              <a:custGeom>
                <a:rect b="b" l="l" r="r" t="t"/>
                <a:pathLst>
                  <a:path extrusionOk="0" h="407" w="871">
                    <a:moveTo>
                      <a:pt x="175" y="1"/>
                    </a:moveTo>
                    <a:lnTo>
                      <a:pt x="1" y="136"/>
                    </a:lnTo>
                    <a:lnTo>
                      <a:pt x="175" y="329"/>
                    </a:lnTo>
                    <a:lnTo>
                      <a:pt x="870" y="407"/>
                    </a:lnTo>
                    <a:lnTo>
                      <a:pt x="870" y="407"/>
                    </a:lnTo>
                    <a:lnTo>
                      <a:pt x="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0"/>
              <p:cNvSpPr/>
              <p:nvPr/>
            </p:nvSpPr>
            <p:spPr>
              <a:xfrm>
                <a:off x="874454" y="4729370"/>
                <a:ext cx="76387" cy="99773"/>
              </a:xfrm>
              <a:custGeom>
                <a:rect b="b" l="l" r="r" t="t"/>
                <a:pathLst>
                  <a:path extrusionOk="0" h="2146" w="1643">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26" name="Google Shape;3626;p50"/>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0" name="Shape 390"/>
        <p:cNvGrpSpPr/>
        <p:nvPr/>
      </p:nvGrpSpPr>
      <p:grpSpPr>
        <a:xfrm>
          <a:off x="0" y="0"/>
          <a:ext cx="0" cy="0"/>
          <a:chOff x="0" y="0"/>
          <a:chExt cx="0" cy="0"/>
        </a:xfrm>
      </p:grpSpPr>
      <p:sp>
        <p:nvSpPr>
          <p:cNvPr id="391" name="Google Shape;391;p6"/>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94" name="Google Shape;394;p6"/>
          <p:cNvGrpSpPr/>
          <p:nvPr/>
        </p:nvGrpSpPr>
        <p:grpSpPr>
          <a:xfrm>
            <a:off x="2936544" y="-329546"/>
            <a:ext cx="2934233" cy="708308"/>
            <a:chOff x="2375925" y="3297600"/>
            <a:chExt cx="735950" cy="177650"/>
          </a:xfrm>
        </p:grpSpPr>
        <p:sp>
          <p:nvSpPr>
            <p:cNvPr id="395" name="Google Shape;395;p6"/>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6"/>
          <p:cNvGrpSpPr/>
          <p:nvPr/>
        </p:nvGrpSpPr>
        <p:grpSpPr>
          <a:xfrm>
            <a:off x="8505100" y="2272600"/>
            <a:ext cx="1174850" cy="2506000"/>
            <a:chOff x="8505100" y="2272600"/>
            <a:chExt cx="1174850" cy="2506000"/>
          </a:xfrm>
        </p:grpSpPr>
        <p:sp>
          <p:nvSpPr>
            <p:cNvPr id="402" name="Google Shape;402;p6"/>
            <p:cNvSpPr/>
            <p:nvPr/>
          </p:nvSpPr>
          <p:spPr>
            <a:xfrm>
              <a:off x="8814300" y="46652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6"/>
            <p:cNvGrpSpPr/>
            <p:nvPr/>
          </p:nvGrpSpPr>
          <p:grpSpPr>
            <a:xfrm>
              <a:off x="8505100" y="2272600"/>
              <a:ext cx="1174850" cy="2455800"/>
              <a:chOff x="8428900" y="2272600"/>
              <a:chExt cx="1174850" cy="2455800"/>
            </a:xfrm>
          </p:grpSpPr>
          <p:sp>
            <p:nvSpPr>
              <p:cNvPr id="404" name="Google Shape;404;p6"/>
              <p:cNvSpPr/>
              <p:nvPr/>
            </p:nvSpPr>
            <p:spPr>
              <a:xfrm>
                <a:off x="8818950" y="4235450"/>
                <a:ext cx="574125" cy="492950"/>
              </a:xfrm>
              <a:custGeom>
                <a:rect b="b" l="l" r="r" t="t"/>
                <a:pathLst>
                  <a:path extrusionOk="0" h="19718" w="22965">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8789600" y="4236375"/>
                <a:ext cx="613900" cy="204900"/>
              </a:xfrm>
              <a:custGeom>
                <a:rect b="b" l="l" r="r" t="t"/>
                <a:pathLst>
                  <a:path extrusionOk="0" h="8196" w="24556">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8803300" y="4218250"/>
                <a:ext cx="598650" cy="78750"/>
              </a:xfrm>
              <a:custGeom>
                <a:rect b="b" l="l" r="r" t="t"/>
                <a:pathLst>
                  <a:path extrusionOk="0" h="3150" w="23946">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a:off x="8813925" y="4282750"/>
                <a:ext cx="405500" cy="41400"/>
              </a:xfrm>
              <a:custGeom>
                <a:rect b="b" l="l" r="r" t="t"/>
                <a:pathLst>
                  <a:path extrusionOk="0" h="1656" w="1622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a:off x="9235575" y="4282375"/>
                <a:ext cx="150725" cy="29850"/>
              </a:xfrm>
              <a:custGeom>
                <a:rect b="b" l="l" r="r" t="t"/>
                <a:pathLst>
                  <a:path extrusionOk="0" h="1194" w="6029">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8952425" y="4681800"/>
                <a:ext cx="277450" cy="25700"/>
              </a:xfrm>
              <a:custGeom>
                <a:rect b="b" l="l" r="r" t="t"/>
                <a:pathLst>
                  <a:path extrusionOk="0" h="1028" w="11098">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8827300" y="2694875"/>
                <a:ext cx="271175" cy="222400"/>
              </a:xfrm>
              <a:custGeom>
                <a:rect b="b" l="l" r="r" t="t"/>
                <a:pathLst>
                  <a:path extrusionOk="0" h="8896" w="10847">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8821550" y="2922125"/>
                <a:ext cx="286300" cy="197975"/>
              </a:xfrm>
              <a:custGeom>
                <a:rect b="b" l="l" r="r" t="t"/>
                <a:pathLst>
                  <a:path extrusionOk="0" h="7919" w="11452">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8607250" y="2631900"/>
                <a:ext cx="211200" cy="281925"/>
              </a:xfrm>
              <a:custGeom>
                <a:rect b="b" l="l" r="r" t="t"/>
                <a:pathLst>
                  <a:path extrusionOk="0" h="11277" w="8448">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8602550" y="2932225"/>
                <a:ext cx="250575" cy="190325"/>
              </a:xfrm>
              <a:custGeom>
                <a:rect b="b" l="l" r="r" t="t"/>
                <a:pathLst>
                  <a:path extrusionOk="0" h="7613" w="10023">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8918025" y="3070050"/>
                <a:ext cx="213800" cy="264375"/>
              </a:xfrm>
              <a:custGeom>
                <a:rect b="b" l="l" r="r" t="t"/>
                <a:pathLst>
                  <a:path extrusionOk="0" h="10575" w="8552">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9355000" y="2794100"/>
                <a:ext cx="213800" cy="263975"/>
              </a:xfrm>
              <a:custGeom>
                <a:rect b="b" l="l" r="r" t="t"/>
                <a:pathLst>
                  <a:path extrusionOk="0" h="10559" w="8552">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8590550" y="3124400"/>
                <a:ext cx="309775" cy="168175"/>
              </a:xfrm>
              <a:custGeom>
                <a:rect b="b" l="l" r="r" t="t"/>
                <a:pathLst>
                  <a:path extrusionOk="0" h="6727" w="12391">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9194375" y="3377975"/>
                <a:ext cx="204450" cy="110800"/>
              </a:xfrm>
              <a:custGeom>
                <a:rect b="b" l="l" r="r" t="t"/>
                <a:pathLst>
                  <a:path extrusionOk="0" h="4432" w="8178">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9176125" y="3514300"/>
                <a:ext cx="161150" cy="161150"/>
              </a:xfrm>
              <a:custGeom>
                <a:rect b="b" l="l" r="r" t="t"/>
                <a:pathLst>
                  <a:path extrusionOk="0" h="6446" w="6446">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8696925" y="3376625"/>
                <a:ext cx="293075" cy="116850"/>
              </a:xfrm>
              <a:custGeom>
                <a:rect b="b" l="l" r="r" t="t"/>
                <a:pathLst>
                  <a:path extrusionOk="0" h="4674" w="11723">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9116700" y="2971975"/>
                <a:ext cx="247700" cy="99125"/>
              </a:xfrm>
              <a:custGeom>
                <a:rect b="b" l="l" r="r" t="t"/>
                <a:pathLst>
                  <a:path extrusionOk="0" h="3965" w="9908">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9003025" y="3311325"/>
                <a:ext cx="185650" cy="245775"/>
              </a:xfrm>
              <a:custGeom>
                <a:rect b="b" l="l" r="r" t="t"/>
                <a:pathLst>
                  <a:path extrusionOk="0" h="9831" w="7426">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9193875" y="3897725"/>
                <a:ext cx="274300" cy="153175"/>
              </a:xfrm>
              <a:custGeom>
                <a:rect b="b" l="l" r="r" t="t"/>
                <a:pathLst>
                  <a:path extrusionOk="0" h="6127" w="10972">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9417550" y="3063075"/>
                <a:ext cx="186200" cy="245300"/>
              </a:xfrm>
              <a:custGeom>
                <a:rect b="b" l="l" r="r" t="t"/>
                <a:pathLst>
                  <a:path extrusionOk="0" h="9812" w="7448">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8752725" y="3554275"/>
                <a:ext cx="265950" cy="79100"/>
              </a:xfrm>
              <a:custGeom>
                <a:rect b="b" l="l" r="r" t="t"/>
                <a:pathLst>
                  <a:path extrusionOk="0" h="3164" w="10638">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9186050" y="3145675"/>
                <a:ext cx="234150" cy="145475"/>
              </a:xfrm>
              <a:custGeom>
                <a:rect b="b" l="l" r="r" t="t"/>
                <a:pathLst>
                  <a:path extrusionOk="0" h="5819" w="9366">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9047850" y="3459600"/>
                <a:ext cx="200800" cy="206950"/>
              </a:xfrm>
              <a:custGeom>
                <a:rect b="b" l="l" r="r" t="t"/>
                <a:pathLst>
                  <a:path extrusionOk="0" h="8278" w="8032">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8857000" y="3677150"/>
                <a:ext cx="240950" cy="117350"/>
              </a:xfrm>
              <a:custGeom>
                <a:rect b="b" l="l" r="r" t="t"/>
                <a:pathLst>
                  <a:path extrusionOk="0" h="4694" w="9638">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9113550" y="3656125"/>
                <a:ext cx="215400" cy="197650"/>
              </a:xfrm>
              <a:custGeom>
                <a:rect b="b" l="l" r="r" t="t"/>
                <a:pathLst>
                  <a:path extrusionOk="0" h="7906" w="8616">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9384200" y="3297650"/>
                <a:ext cx="215375" cy="197900"/>
              </a:xfrm>
              <a:custGeom>
                <a:rect b="b" l="l" r="r" t="t"/>
                <a:pathLst>
                  <a:path extrusionOk="0" h="7916" w="8615">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9309625" y="3584200"/>
                <a:ext cx="259700" cy="115775"/>
              </a:xfrm>
              <a:custGeom>
                <a:rect b="b" l="l" r="r" t="t"/>
                <a:pathLst>
                  <a:path extrusionOk="0" h="4631" w="10388">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8834075" y="3824050"/>
                <a:ext cx="271175" cy="191900"/>
              </a:xfrm>
              <a:custGeom>
                <a:rect b="b" l="l" r="r" t="t"/>
                <a:pathLst>
                  <a:path extrusionOk="0" h="7676" w="10847">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9111625" y="3808000"/>
                <a:ext cx="237650" cy="201450"/>
              </a:xfrm>
              <a:custGeom>
                <a:rect b="b" l="l" r="r" t="t"/>
                <a:pathLst>
                  <a:path extrusionOk="0" h="8058" w="9506">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9167275" y="2953000"/>
                <a:ext cx="261250" cy="1345050"/>
              </a:xfrm>
              <a:custGeom>
                <a:rect b="b" l="l" r="r" t="t"/>
                <a:pathLst>
                  <a:path extrusionOk="0" h="53802" w="1045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8428900" y="3567825"/>
                <a:ext cx="175750" cy="105025"/>
              </a:xfrm>
              <a:custGeom>
                <a:rect b="b" l="l" r="r" t="t"/>
                <a:pathLst>
                  <a:path extrusionOk="0" h="4201" w="703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8689625" y="3814550"/>
                <a:ext cx="92325" cy="102850"/>
              </a:xfrm>
              <a:custGeom>
                <a:rect b="b" l="l" r="r" t="t"/>
                <a:pathLst>
                  <a:path extrusionOk="0" h="4114" w="3693">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8602550" y="3571375"/>
                <a:ext cx="118900" cy="110850"/>
              </a:xfrm>
              <a:custGeom>
                <a:rect b="b" l="l" r="r" t="t"/>
                <a:pathLst>
                  <a:path extrusionOk="0" h="4434" w="4756">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8472700" y="3726950"/>
                <a:ext cx="161675" cy="98675"/>
              </a:xfrm>
              <a:custGeom>
                <a:rect b="b" l="l" r="r" t="t"/>
                <a:pathLst>
                  <a:path extrusionOk="0" h="3947" w="6467">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8622875" y="3683775"/>
                <a:ext cx="105875" cy="133000"/>
              </a:xfrm>
              <a:custGeom>
                <a:rect b="b" l="l" r="r" t="t"/>
                <a:pathLst>
                  <a:path extrusionOk="0" h="5320" w="4235">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8541025" y="3854825"/>
                <a:ext cx="159575" cy="66875"/>
              </a:xfrm>
              <a:custGeom>
                <a:rect b="b" l="l" r="r" t="t"/>
                <a:pathLst>
                  <a:path extrusionOk="0" h="2675" w="6383">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8627575" y="3991325"/>
                <a:ext cx="166375" cy="63925"/>
              </a:xfrm>
              <a:custGeom>
                <a:rect b="b" l="l" r="r" t="t"/>
                <a:pathLst>
                  <a:path extrusionOk="0" h="2557" w="6655">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8566050" y="3596425"/>
                <a:ext cx="456275" cy="701100"/>
              </a:xfrm>
              <a:custGeom>
                <a:rect b="b" l="l" r="r" t="t"/>
                <a:pathLst>
                  <a:path extrusionOk="0" h="28044" w="18251">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8799125" y="2433975"/>
                <a:ext cx="322275" cy="1865125"/>
              </a:xfrm>
              <a:custGeom>
                <a:rect b="b" l="l" r="r" t="t"/>
                <a:pathLst>
                  <a:path extrusionOk="0" h="74605" w="12891">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8745425" y="2272600"/>
                <a:ext cx="121000" cy="407950"/>
              </a:xfrm>
              <a:custGeom>
                <a:rect b="b" l="l" r="r" t="t"/>
                <a:pathLst>
                  <a:path extrusionOk="0" h="16318" w="484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9113550" y="2722675"/>
                <a:ext cx="188800" cy="262925"/>
              </a:xfrm>
              <a:custGeom>
                <a:rect b="b" l="l" r="r" t="t"/>
                <a:pathLst>
                  <a:path extrusionOk="0" h="10517" w="7552">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8597850" y="3434275"/>
                <a:ext cx="73025" cy="184875"/>
              </a:xfrm>
              <a:custGeom>
                <a:rect b="b" l="l" r="r" t="t"/>
                <a:pathLst>
                  <a:path extrusionOk="0" h="7395" w="2921">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 name="Google Shape;446;p6"/>
          <p:cNvGrpSpPr/>
          <p:nvPr/>
        </p:nvGrpSpPr>
        <p:grpSpPr>
          <a:xfrm>
            <a:off x="-656555" y="2994141"/>
            <a:ext cx="1133441" cy="1842956"/>
            <a:chOff x="-668855" y="2961316"/>
            <a:chExt cx="1133441" cy="1842956"/>
          </a:xfrm>
        </p:grpSpPr>
        <p:sp>
          <p:nvSpPr>
            <p:cNvPr id="447" name="Google Shape;447;p6"/>
            <p:cNvSpPr/>
            <p:nvPr/>
          </p:nvSpPr>
          <p:spPr>
            <a:xfrm>
              <a:off x="-481719" y="4765328"/>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6"/>
            <p:cNvGrpSpPr/>
            <p:nvPr/>
          </p:nvGrpSpPr>
          <p:grpSpPr>
            <a:xfrm>
              <a:off x="-668855" y="2961316"/>
              <a:ext cx="1133441" cy="1830531"/>
              <a:chOff x="-668855" y="2961316"/>
              <a:chExt cx="1133441" cy="1830531"/>
            </a:xfrm>
          </p:grpSpPr>
          <p:sp>
            <p:nvSpPr>
              <p:cNvPr id="449" name="Google Shape;449;p6"/>
              <p:cNvSpPr/>
              <p:nvPr/>
            </p:nvSpPr>
            <p:spPr>
              <a:xfrm>
                <a:off x="-548811" y="3395139"/>
                <a:ext cx="107706" cy="494274"/>
              </a:xfrm>
              <a:custGeom>
                <a:rect b="b" l="l" r="r" t="t"/>
                <a:pathLst>
                  <a:path extrusionOk="0" h="11537" w="2514">
                    <a:moveTo>
                      <a:pt x="1" y="0"/>
                    </a:moveTo>
                    <a:lnTo>
                      <a:pt x="967" y="11537"/>
                    </a:lnTo>
                    <a:lnTo>
                      <a:pt x="2069"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538014" y="3531721"/>
                <a:ext cx="91940" cy="45584"/>
              </a:xfrm>
              <a:custGeom>
                <a:rect b="b" l="l" r="r" t="t"/>
                <a:pathLst>
                  <a:path extrusionOk="0" h="1064" w="2146">
                    <a:moveTo>
                      <a:pt x="0" y="1"/>
                    </a:moveTo>
                    <a:lnTo>
                      <a:pt x="77" y="1064"/>
                    </a:lnTo>
                    <a:lnTo>
                      <a:pt x="2126" y="542"/>
                    </a:lnTo>
                    <a:lnTo>
                      <a:pt x="21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6"/>
              <p:cNvGrpSpPr/>
              <p:nvPr/>
            </p:nvGrpSpPr>
            <p:grpSpPr>
              <a:xfrm>
                <a:off x="-668855" y="2961316"/>
                <a:ext cx="1133441" cy="1830531"/>
                <a:chOff x="4722745" y="2927241"/>
                <a:chExt cx="1133441" cy="1830531"/>
              </a:xfrm>
            </p:grpSpPr>
            <p:sp>
              <p:nvSpPr>
                <p:cNvPr id="452" name="Google Shape;452;p6"/>
                <p:cNvSpPr/>
                <p:nvPr/>
              </p:nvSpPr>
              <p:spPr>
                <a:xfrm>
                  <a:off x="4841975" y="3361878"/>
                  <a:ext cx="53853" cy="494317"/>
                </a:xfrm>
                <a:custGeom>
                  <a:rect b="b" l="l" r="r" t="t"/>
                  <a:pathLst>
                    <a:path extrusionOk="0" h="11538" w="1257">
                      <a:moveTo>
                        <a:pt x="1" y="1"/>
                      </a:moveTo>
                      <a:lnTo>
                        <a:pt x="967" y="11537"/>
                      </a:lnTo>
                      <a:lnTo>
                        <a:pt x="1257"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5523343" y="3361064"/>
                  <a:ext cx="107663" cy="494274"/>
                </a:xfrm>
                <a:custGeom>
                  <a:rect b="b" l="l" r="r" t="t"/>
                  <a:pathLst>
                    <a:path extrusionOk="0" h="11537" w="2513">
                      <a:moveTo>
                        <a:pt x="1" y="0"/>
                      </a:moveTo>
                      <a:lnTo>
                        <a:pt x="967" y="11537"/>
                      </a:lnTo>
                      <a:lnTo>
                        <a:pt x="2068"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5522529" y="3361878"/>
                  <a:ext cx="53853" cy="494317"/>
                </a:xfrm>
                <a:custGeom>
                  <a:rect b="b" l="l" r="r" t="t"/>
                  <a:pathLst>
                    <a:path extrusionOk="0" h="11538" w="1257">
                      <a:moveTo>
                        <a:pt x="0" y="1"/>
                      </a:moveTo>
                      <a:lnTo>
                        <a:pt x="966" y="11537"/>
                      </a:lnTo>
                      <a:lnTo>
                        <a:pt x="1256"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5534096" y="3497646"/>
                  <a:ext cx="91940" cy="45584"/>
                </a:xfrm>
                <a:custGeom>
                  <a:rect b="b" l="l" r="r" t="t"/>
                  <a:pathLst>
                    <a:path extrusionOk="0" h="1064" w="2146">
                      <a:moveTo>
                        <a:pt x="1" y="1"/>
                      </a:moveTo>
                      <a:lnTo>
                        <a:pt x="78" y="1064"/>
                      </a:lnTo>
                      <a:lnTo>
                        <a:pt x="2126" y="542"/>
                      </a:lnTo>
                      <a:lnTo>
                        <a:pt x="21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5441385" y="3919045"/>
                  <a:ext cx="108477" cy="837057"/>
                </a:xfrm>
                <a:custGeom>
                  <a:rect b="b" l="l" r="r" t="t"/>
                  <a:pathLst>
                    <a:path extrusionOk="0" h="19538" w="2532">
                      <a:moveTo>
                        <a:pt x="0" y="1"/>
                      </a:moveTo>
                      <a:lnTo>
                        <a:pt x="967" y="19538"/>
                      </a:lnTo>
                      <a:lnTo>
                        <a:pt x="2087" y="19538"/>
                      </a:lnTo>
                      <a:lnTo>
                        <a:pt x="25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5441385" y="3919902"/>
                  <a:ext cx="53039" cy="837871"/>
                </a:xfrm>
                <a:custGeom>
                  <a:rect b="b" l="l" r="r" t="t"/>
                  <a:pathLst>
                    <a:path extrusionOk="0" h="19557" w="1238">
                      <a:moveTo>
                        <a:pt x="0" y="0"/>
                      </a:moveTo>
                      <a:lnTo>
                        <a:pt x="947" y="19556"/>
                      </a:lnTo>
                      <a:lnTo>
                        <a:pt x="123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4869309" y="3919045"/>
                  <a:ext cx="107663" cy="837057"/>
                </a:xfrm>
                <a:custGeom>
                  <a:rect b="b" l="l" r="r" t="t"/>
                  <a:pathLst>
                    <a:path extrusionOk="0" h="19538" w="2513">
                      <a:moveTo>
                        <a:pt x="0" y="1"/>
                      </a:moveTo>
                      <a:lnTo>
                        <a:pt x="966" y="19538"/>
                      </a:lnTo>
                      <a:lnTo>
                        <a:pt x="2068" y="19538"/>
                      </a:lnTo>
                      <a:lnTo>
                        <a:pt x="25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4868452" y="3919902"/>
                  <a:ext cx="53853" cy="837871"/>
                </a:xfrm>
                <a:custGeom>
                  <a:rect b="b" l="l" r="r" t="t"/>
                  <a:pathLst>
                    <a:path extrusionOk="0" h="19557" w="1257">
                      <a:moveTo>
                        <a:pt x="1" y="0"/>
                      </a:moveTo>
                      <a:lnTo>
                        <a:pt x="967" y="19556"/>
                      </a:lnTo>
                      <a:lnTo>
                        <a:pt x="1257" y="19556"/>
                      </a:lnTo>
                      <a:lnTo>
                        <a:pt x="7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5036523" y="3919045"/>
                  <a:ext cx="107663" cy="837057"/>
                </a:xfrm>
                <a:custGeom>
                  <a:rect b="b" l="l" r="r" t="t"/>
                  <a:pathLst>
                    <a:path extrusionOk="0" h="19538" w="2513">
                      <a:moveTo>
                        <a:pt x="1" y="1"/>
                      </a:moveTo>
                      <a:lnTo>
                        <a:pt x="967" y="19538"/>
                      </a:lnTo>
                      <a:lnTo>
                        <a:pt x="2068"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5035709" y="3919902"/>
                  <a:ext cx="53853" cy="837871"/>
                </a:xfrm>
                <a:custGeom>
                  <a:rect b="b" l="l" r="r" t="t"/>
                  <a:pathLst>
                    <a:path extrusionOk="0" h="19557" w="1257">
                      <a:moveTo>
                        <a:pt x="0" y="0"/>
                      </a:moveTo>
                      <a:lnTo>
                        <a:pt x="967"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5695527" y="3919045"/>
                  <a:ext cx="107706" cy="837057"/>
                </a:xfrm>
                <a:custGeom>
                  <a:rect b="b" l="l" r="r" t="t"/>
                  <a:pathLst>
                    <a:path extrusionOk="0" h="19538" w="2514">
                      <a:moveTo>
                        <a:pt x="1" y="1"/>
                      </a:moveTo>
                      <a:lnTo>
                        <a:pt x="948" y="19538"/>
                      </a:lnTo>
                      <a:lnTo>
                        <a:pt x="2069"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5694713" y="3919902"/>
                  <a:ext cx="53853" cy="837871"/>
                </a:xfrm>
                <a:custGeom>
                  <a:rect b="b" l="l" r="r" t="t"/>
                  <a:pathLst>
                    <a:path extrusionOk="0" h="19557" w="1257">
                      <a:moveTo>
                        <a:pt x="1" y="0"/>
                      </a:moveTo>
                      <a:lnTo>
                        <a:pt x="948"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4722745" y="292724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4722745" y="292724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4776555" y="385529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6"/>
              <p:cNvSpPr/>
              <p:nvPr/>
            </p:nvSpPr>
            <p:spPr>
              <a:xfrm>
                <a:off x="-615045" y="3890184"/>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52270"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520663" y="3994549"/>
                <a:ext cx="105221" cy="67091"/>
              </a:xfrm>
              <a:custGeom>
                <a:rect b="b" l="l" r="r" t="t"/>
                <a:pathLst>
                  <a:path extrusionOk="0" h="1566" w="2456">
                    <a:moveTo>
                      <a:pt x="1" y="0"/>
                    </a:moveTo>
                    <a:lnTo>
                      <a:pt x="78" y="1565"/>
                    </a:lnTo>
                    <a:lnTo>
                      <a:pt x="2436" y="1005"/>
                    </a:lnTo>
                    <a:lnTo>
                      <a:pt x="2455" y="50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352592" y="4016056"/>
                <a:ext cx="103550" cy="45584"/>
              </a:xfrm>
              <a:custGeom>
                <a:rect b="b" l="l" r="r" t="t"/>
                <a:pathLst>
                  <a:path extrusionOk="0" h="1064" w="2417">
                    <a:moveTo>
                      <a:pt x="1" y="1"/>
                    </a:moveTo>
                    <a:lnTo>
                      <a:pt x="5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304783"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
              <p:cNvSpPr/>
              <p:nvPr/>
            </p:nvSpPr>
            <p:spPr>
              <a:xfrm>
                <a:off x="-614188" y="3971371"/>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3" name="Google Shape;473;p6"/>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3627" name="Shape 3627"/>
        <p:cNvGrpSpPr/>
        <p:nvPr/>
      </p:nvGrpSpPr>
      <p:grpSpPr>
        <a:xfrm>
          <a:off x="0" y="0"/>
          <a:ext cx="0" cy="0"/>
          <a:chOff x="0" y="0"/>
          <a:chExt cx="0" cy="0"/>
        </a:xfrm>
      </p:grpSpPr>
      <p:sp>
        <p:nvSpPr>
          <p:cNvPr id="3628" name="Google Shape;3628;p51"/>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1"/>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1"/>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631" name="Google Shape;3631;p51"/>
          <p:cNvGrpSpPr/>
          <p:nvPr/>
        </p:nvGrpSpPr>
        <p:grpSpPr>
          <a:xfrm>
            <a:off x="2936544" y="-329546"/>
            <a:ext cx="2934233" cy="708308"/>
            <a:chOff x="2375925" y="3297600"/>
            <a:chExt cx="735950" cy="177650"/>
          </a:xfrm>
        </p:grpSpPr>
        <p:sp>
          <p:nvSpPr>
            <p:cNvPr id="3632" name="Google Shape;3632;p51"/>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1"/>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1"/>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1"/>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1"/>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1"/>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51"/>
          <p:cNvGrpSpPr/>
          <p:nvPr/>
        </p:nvGrpSpPr>
        <p:grpSpPr>
          <a:xfrm flipH="1">
            <a:off x="-1316585" y="1471357"/>
            <a:ext cx="1658342" cy="3137156"/>
            <a:chOff x="6265575" y="1978274"/>
            <a:chExt cx="1536925" cy="2057017"/>
          </a:xfrm>
        </p:grpSpPr>
        <p:sp>
          <p:nvSpPr>
            <p:cNvPr id="3639" name="Google Shape;3639;p51"/>
            <p:cNvSpPr/>
            <p:nvPr/>
          </p:nvSpPr>
          <p:spPr>
            <a:xfrm>
              <a:off x="7369046" y="1978274"/>
              <a:ext cx="433454" cy="2057017"/>
            </a:xfrm>
            <a:custGeom>
              <a:rect b="b" l="l" r="r" t="t"/>
              <a:pathLst>
                <a:path extrusionOk="0" h="76313" w="11538">
                  <a:moveTo>
                    <a:pt x="2029" y="1"/>
                  </a:moveTo>
                  <a:lnTo>
                    <a:pt x="0" y="2725"/>
                  </a:lnTo>
                  <a:lnTo>
                    <a:pt x="0" y="76312"/>
                  </a:lnTo>
                  <a:lnTo>
                    <a:pt x="11537" y="76312"/>
                  </a:lnTo>
                  <a:lnTo>
                    <a:pt x="20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0" name="Google Shape;3640;p51"/>
            <p:cNvGrpSpPr/>
            <p:nvPr/>
          </p:nvGrpSpPr>
          <p:grpSpPr>
            <a:xfrm>
              <a:off x="6265575" y="1978281"/>
              <a:ext cx="1179732" cy="2056993"/>
              <a:chOff x="-221497" y="1179358"/>
              <a:chExt cx="1179732" cy="2866889"/>
            </a:xfrm>
          </p:grpSpPr>
          <p:grpSp>
            <p:nvGrpSpPr>
              <p:cNvPr id="3641" name="Google Shape;3641;p51"/>
              <p:cNvGrpSpPr/>
              <p:nvPr/>
            </p:nvGrpSpPr>
            <p:grpSpPr>
              <a:xfrm>
                <a:off x="-221497" y="1179358"/>
                <a:ext cx="1179732" cy="2866889"/>
                <a:chOff x="-221497" y="1179358"/>
                <a:chExt cx="1179732" cy="2866889"/>
              </a:xfrm>
            </p:grpSpPr>
            <p:sp>
              <p:nvSpPr>
                <p:cNvPr id="3642" name="Google Shape;3642;p51"/>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1"/>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1"/>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1"/>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1"/>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1"/>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1"/>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1"/>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0" name="Google Shape;3650;p51"/>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51"/>
          <p:cNvGrpSpPr/>
          <p:nvPr/>
        </p:nvGrpSpPr>
        <p:grpSpPr>
          <a:xfrm flipH="1">
            <a:off x="-449208" y="1761968"/>
            <a:ext cx="701573" cy="635200"/>
            <a:chOff x="791550" y="2156375"/>
            <a:chExt cx="1145425" cy="1118900"/>
          </a:xfrm>
        </p:grpSpPr>
        <p:sp>
          <p:nvSpPr>
            <p:cNvPr id="3652" name="Google Shape;3652;p5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1"/>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1"/>
            <p:cNvSpPr/>
            <p:nvPr/>
          </p:nvSpPr>
          <p:spPr>
            <a:xfrm>
              <a:off x="1395600" y="2450575"/>
              <a:ext cx="114550" cy="601650"/>
            </a:xfrm>
            <a:custGeom>
              <a:rect b="b" l="l" r="r" t="t"/>
              <a:pathLst>
                <a:path extrusionOk="0" h="24066" w="4582">
                  <a:moveTo>
                    <a:pt x="0" y="0"/>
                  </a:moveTo>
                  <a:lnTo>
                    <a:pt x="0" y="24066"/>
                  </a:lnTo>
                  <a:lnTo>
                    <a:pt x="4582" y="24066"/>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1"/>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1"/>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1"/>
            <p:cNvSpPr/>
            <p:nvPr/>
          </p:nvSpPr>
          <p:spPr>
            <a:xfrm>
              <a:off x="1033875" y="2592825"/>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1"/>
            <p:cNvSpPr/>
            <p:nvPr/>
          </p:nvSpPr>
          <p:spPr>
            <a:xfrm>
              <a:off x="1067650" y="2806250"/>
              <a:ext cx="50650" cy="288175"/>
            </a:xfrm>
            <a:custGeom>
              <a:rect b="b" l="l" r="r" t="t"/>
              <a:pathLst>
                <a:path extrusionOk="0" h="11527" w="2026">
                  <a:moveTo>
                    <a:pt x="0" y="0"/>
                  </a:moveTo>
                  <a:lnTo>
                    <a:pt x="0" y="11527"/>
                  </a:lnTo>
                  <a:lnTo>
                    <a:pt x="2026" y="11527"/>
                  </a:lnTo>
                  <a:lnTo>
                    <a:pt x="20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51"/>
          <p:cNvGrpSpPr/>
          <p:nvPr/>
        </p:nvGrpSpPr>
        <p:grpSpPr>
          <a:xfrm flipH="1">
            <a:off x="-449208" y="2676904"/>
            <a:ext cx="701573" cy="635200"/>
            <a:chOff x="791550" y="2156375"/>
            <a:chExt cx="1145425" cy="1118900"/>
          </a:xfrm>
        </p:grpSpPr>
        <p:sp>
          <p:nvSpPr>
            <p:cNvPr id="3668" name="Google Shape;3668;p5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1"/>
            <p:cNvSpPr/>
            <p:nvPr/>
          </p:nvSpPr>
          <p:spPr>
            <a:xfrm>
              <a:off x="860860" y="2428887"/>
              <a:ext cx="103726" cy="645050"/>
            </a:xfrm>
            <a:custGeom>
              <a:rect b="b" l="l" r="r" t="t"/>
              <a:pathLst>
                <a:path extrusionOk="0" h="25802" w="9694">
                  <a:moveTo>
                    <a:pt x="0" y="0"/>
                  </a:moveTo>
                  <a:lnTo>
                    <a:pt x="0" y="25802"/>
                  </a:lnTo>
                  <a:lnTo>
                    <a:pt x="9694" y="25802"/>
                  </a:lnTo>
                  <a:lnTo>
                    <a:pt x="9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1"/>
            <p:cNvSpPr/>
            <p:nvPr/>
          </p:nvSpPr>
          <p:spPr>
            <a:xfrm>
              <a:off x="1336502" y="2450553"/>
              <a:ext cx="237531" cy="601710"/>
            </a:xfrm>
            <a:custGeom>
              <a:rect b="b" l="l" r="r" t="t"/>
              <a:pathLst>
                <a:path extrusionOk="0" h="24066" w="4582">
                  <a:moveTo>
                    <a:pt x="0" y="0"/>
                  </a:moveTo>
                  <a:lnTo>
                    <a:pt x="0" y="24066"/>
                  </a:lnTo>
                  <a:lnTo>
                    <a:pt x="4582" y="24066"/>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1"/>
            <p:cNvSpPr/>
            <p:nvPr/>
          </p:nvSpPr>
          <p:spPr>
            <a:xfrm>
              <a:off x="1152040" y="2715834"/>
              <a:ext cx="184512" cy="358100"/>
            </a:xfrm>
            <a:custGeom>
              <a:rect b="b" l="l" r="r" t="t"/>
              <a:pathLst>
                <a:path extrusionOk="0" h="14324" w="7379">
                  <a:moveTo>
                    <a:pt x="0" y="0"/>
                  </a:moveTo>
                  <a:lnTo>
                    <a:pt x="0" y="14324"/>
                  </a:lnTo>
                  <a:lnTo>
                    <a:pt x="7379" y="14324"/>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1"/>
            <p:cNvSpPr/>
            <p:nvPr/>
          </p:nvSpPr>
          <p:spPr>
            <a:xfrm>
              <a:off x="1033875" y="2323977"/>
              <a:ext cx="118200" cy="123025"/>
            </a:xfrm>
            <a:custGeom>
              <a:rect b="b" l="l" r="r" t="t"/>
              <a:pathLst>
                <a:path extrusionOk="0" h="4921" w="4728">
                  <a:moveTo>
                    <a:pt x="1" y="1"/>
                  </a:moveTo>
                  <a:lnTo>
                    <a:pt x="1" y="4920"/>
                  </a:lnTo>
                  <a:lnTo>
                    <a:pt x="4727" y="4920"/>
                  </a:lnTo>
                  <a:lnTo>
                    <a:pt x="4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1"/>
            <p:cNvSpPr/>
            <p:nvPr/>
          </p:nvSpPr>
          <p:spPr>
            <a:xfrm>
              <a:off x="1067650" y="2537402"/>
              <a:ext cx="50650" cy="288175"/>
            </a:xfrm>
            <a:custGeom>
              <a:rect b="b" l="l" r="r" t="t"/>
              <a:pathLst>
                <a:path extrusionOk="0" h="11527" w="2026">
                  <a:moveTo>
                    <a:pt x="0" y="0"/>
                  </a:moveTo>
                  <a:lnTo>
                    <a:pt x="0" y="11527"/>
                  </a:lnTo>
                  <a:lnTo>
                    <a:pt x="2026" y="11527"/>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51"/>
          <p:cNvGrpSpPr/>
          <p:nvPr/>
        </p:nvGrpSpPr>
        <p:grpSpPr>
          <a:xfrm flipH="1">
            <a:off x="-449165" y="3596586"/>
            <a:ext cx="701505" cy="635200"/>
            <a:chOff x="8817561" y="3596620"/>
            <a:chExt cx="650143" cy="635200"/>
          </a:xfrm>
        </p:grpSpPr>
        <p:grpSp>
          <p:nvGrpSpPr>
            <p:cNvPr id="3683" name="Google Shape;3683;p51"/>
            <p:cNvGrpSpPr/>
            <p:nvPr/>
          </p:nvGrpSpPr>
          <p:grpSpPr>
            <a:xfrm>
              <a:off x="8817561" y="3596620"/>
              <a:ext cx="650143" cy="635200"/>
              <a:chOff x="791550" y="2156375"/>
              <a:chExt cx="1145425" cy="1118900"/>
            </a:xfrm>
          </p:grpSpPr>
          <p:sp>
            <p:nvSpPr>
              <p:cNvPr id="3684" name="Google Shape;3684;p5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1"/>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1"/>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1"/>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1"/>
              <p:cNvSpPr/>
              <p:nvPr/>
            </p:nvSpPr>
            <p:spPr>
              <a:xfrm>
                <a:off x="1033875" y="2398708"/>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7" name="Google Shape;3697;p51"/>
            <p:cNvSpPr/>
            <p:nvPr/>
          </p:nvSpPr>
          <p:spPr>
            <a:xfrm>
              <a:off x="9160419" y="3691769"/>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1"/>
            <p:cNvSpPr/>
            <p:nvPr/>
          </p:nvSpPr>
          <p:spPr>
            <a:xfrm>
              <a:off x="9160419" y="3749744"/>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51"/>
          <p:cNvGrpSpPr/>
          <p:nvPr/>
        </p:nvGrpSpPr>
        <p:grpSpPr>
          <a:xfrm>
            <a:off x="8447350" y="4074110"/>
            <a:ext cx="741900" cy="704490"/>
            <a:chOff x="8218750" y="4074110"/>
            <a:chExt cx="741900" cy="704490"/>
          </a:xfrm>
        </p:grpSpPr>
        <p:sp>
          <p:nvSpPr>
            <p:cNvPr id="3700" name="Google Shape;3700;p51"/>
            <p:cNvSpPr/>
            <p:nvPr/>
          </p:nvSpPr>
          <p:spPr>
            <a:xfrm>
              <a:off x="8218750" y="4665200"/>
              <a:ext cx="7419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1" name="Google Shape;3701;p51"/>
            <p:cNvGrpSpPr/>
            <p:nvPr/>
          </p:nvGrpSpPr>
          <p:grpSpPr>
            <a:xfrm>
              <a:off x="8352385" y="4074110"/>
              <a:ext cx="474643" cy="655339"/>
              <a:chOff x="2305875" y="238125"/>
              <a:chExt cx="646300" cy="892225"/>
            </a:xfrm>
          </p:grpSpPr>
          <p:sp>
            <p:nvSpPr>
              <p:cNvPr id="3702" name="Google Shape;3702;p51"/>
              <p:cNvSpPr/>
              <p:nvPr/>
            </p:nvSpPr>
            <p:spPr>
              <a:xfrm>
                <a:off x="2896675" y="302025"/>
                <a:ext cx="55500" cy="125400"/>
              </a:xfrm>
              <a:custGeom>
                <a:rect b="b" l="l" r="r" t="t"/>
                <a:pathLst>
                  <a:path extrusionOk="0" h="5016" w="2220">
                    <a:moveTo>
                      <a:pt x="1" y="0"/>
                    </a:moveTo>
                    <a:lnTo>
                      <a:pt x="1" y="5016"/>
                    </a:lnTo>
                    <a:lnTo>
                      <a:pt x="1833" y="5016"/>
                    </a:lnTo>
                    <a:cubicBezTo>
                      <a:pt x="2026" y="5016"/>
                      <a:pt x="2219" y="4871"/>
                      <a:pt x="2219" y="4678"/>
                    </a:cubicBezTo>
                    <a:lnTo>
                      <a:pt x="2219" y="386"/>
                    </a:lnTo>
                    <a:cubicBezTo>
                      <a:pt x="2219" y="145"/>
                      <a:pt x="2074" y="0"/>
                      <a:pt x="18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1"/>
              <p:cNvSpPr/>
              <p:nvPr/>
            </p:nvSpPr>
            <p:spPr>
              <a:xfrm>
                <a:off x="2896675" y="524875"/>
                <a:ext cx="55500" cy="125600"/>
              </a:xfrm>
              <a:custGeom>
                <a:rect b="b" l="l" r="r" t="t"/>
                <a:pathLst>
                  <a:path extrusionOk="0" h="5024" w="2220">
                    <a:moveTo>
                      <a:pt x="1906" y="1"/>
                    </a:moveTo>
                    <a:cubicBezTo>
                      <a:pt x="1883" y="1"/>
                      <a:pt x="1859" y="3"/>
                      <a:pt x="1833" y="8"/>
                    </a:cubicBezTo>
                    <a:lnTo>
                      <a:pt x="1" y="8"/>
                    </a:lnTo>
                    <a:lnTo>
                      <a:pt x="1" y="5024"/>
                    </a:lnTo>
                    <a:lnTo>
                      <a:pt x="1833" y="5024"/>
                    </a:lnTo>
                    <a:cubicBezTo>
                      <a:pt x="2074" y="5024"/>
                      <a:pt x="2219" y="4831"/>
                      <a:pt x="2219" y="4638"/>
                    </a:cubicBezTo>
                    <a:lnTo>
                      <a:pt x="2219" y="346"/>
                    </a:lnTo>
                    <a:cubicBezTo>
                      <a:pt x="2219" y="173"/>
                      <a:pt x="2103" y="1"/>
                      <a:pt x="19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1"/>
              <p:cNvSpPr/>
              <p:nvPr/>
            </p:nvSpPr>
            <p:spPr>
              <a:xfrm>
                <a:off x="2896675" y="446500"/>
                <a:ext cx="55500" cy="125625"/>
              </a:xfrm>
              <a:custGeom>
                <a:rect b="b" l="l" r="r" t="t"/>
                <a:pathLst>
                  <a:path extrusionOk="0" h="5025" w="2220">
                    <a:moveTo>
                      <a:pt x="1906" y="1"/>
                    </a:moveTo>
                    <a:cubicBezTo>
                      <a:pt x="1883" y="1"/>
                      <a:pt x="1859" y="3"/>
                      <a:pt x="1833" y="8"/>
                    </a:cubicBezTo>
                    <a:lnTo>
                      <a:pt x="1" y="8"/>
                    </a:lnTo>
                    <a:lnTo>
                      <a:pt x="1" y="5024"/>
                    </a:lnTo>
                    <a:lnTo>
                      <a:pt x="1833" y="5024"/>
                    </a:lnTo>
                    <a:cubicBezTo>
                      <a:pt x="2074" y="5024"/>
                      <a:pt x="2219" y="4831"/>
                      <a:pt x="2219" y="4638"/>
                    </a:cubicBezTo>
                    <a:lnTo>
                      <a:pt x="2219" y="346"/>
                    </a:lnTo>
                    <a:cubicBezTo>
                      <a:pt x="2219" y="173"/>
                      <a:pt x="2103" y="1"/>
                      <a:pt x="1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1"/>
              <p:cNvSpPr/>
              <p:nvPr/>
            </p:nvSpPr>
            <p:spPr>
              <a:xfrm>
                <a:off x="2896675" y="880750"/>
                <a:ext cx="55500" cy="125425"/>
              </a:xfrm>
              <a:custGeom>
                <a:rect b="b" l="l" r="r" t="t"/>
                <a:pathLst>
                  <a:path extrusionOk="0" h="5017" w="2220">
                    <a:moveTo>
                      <a:pt x="1" y="0"/>
                    </a:moveTo>
                    <a:lnTo>
                      <a:pt x="1" y="5016"/>
                    </a:lnTo>
                    <a:lnTo>
                      <a:pt x="1833" y="5016"/>
                    </a:lnTo>
                    <a:cubicBezTo>
                      <a:pt x="2074" y="5016"/>
                      <a:pt x="2219" y="4823"/>
                      <a:pt x="2219" y="4630"/>
                    </a:cubicBezTo>
                    <a:lnTo>
                      <a:pt x="2219" y="338"/>
                    </a:lnTo>
                    <a:cubicBezTo>
                      <a:pt x="2219" y="145"/>
                      <a:pt x="2074" y="0"/>
                      <a:pt x="18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1"/>
              <p:cNvSpPr/>
              <p:nvPr/>
            </p:nvSpPr>
            <p:spPr>
              <a:xfrm>
                <a:off x="2896675" y="691450"/>
                <a:ext cx="55500" cy="125425"/>
              </a:xfrm>
              <a:custGeom>
                <a:rect b="b" l="l" r="r" t="t"/>
                <a:pathLst>
                  <a:path extrusionOk="0" h="5017" w="2220">
                    <a:moveTo>
                      <a:pt x="1" y="1"/>
                    </a:moveTo>
                    <a:lnTo>
                      <a:pt x="1" y="5016"/>
                    </a:lnTo>
                    <a:lnTo>
                      <a:pt x="1833" y="5016"/>
                    </a:lnTo>
                    <a:cubicBezTo>
                      <a:pt x="2074" y="5016"/>
                      <a:pt x="2219" y="4872"/>
                      <a:pt x="2219" y="4631"/>
                    </a:cubicBezTo>
                    <a:lnTo>
                      <a:pt x="2219" y="338"/>
                    </a:lnTo>
                    <a:cubicBezTo>
                      <a:pt x="2219" y="145"/>
                      <a:pt x="2074" y="1"/>
                      <a:pt x="18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1"/>
              <p:cNvSpPr/>
              <p:nvPr/>
            </p:nvSpPr>
            <p:spPr>
              <a:xfrm>
                <a:off x="2305875" y="238125"/>
                <a:ext cx="624575" cy="892225"/>
              </a:xfrm>
              <a:custGeom>
                <a:rect b="b" l="l" r="r" t="t"/>
                <a:pathLst>
                  <a:path extrusionOk="0" h="35689" w="24983">
                    <a:moveTo>
                      <a:pt x="1" y="0"/>
                    </a:moveTo>
                    <a:lnTo>
                      <a:pt x="1" y="35689"/>
                    </a:lnTo>
                    <a:lnTo>
                      <a:pt x="23633" y="35689"/>
                    </a:lnTo>
                    <a:cubicBezTo>
                      <a:pt x="24404" y="35689"/>
                      <a:pt x="24983" y="35062"/>
                      <a:pt x="24983" y="34338"/>
                    </a:cubicBezTo>
                    <a:lnTo>
                      <a:pt x="24983" y="1350"/>
                    </a:lnTo>
                    <a:cubicBezTo>
                      <a:pt x="24983" y="579"/>
                      <a:pt x="24404" y="0"/>
                      <a:pt x="236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1"/>
              <p:cNvSpPr/>
              <p:nvPr/>
            </p:nvSpPr>
            <p:spPr>
              <a:xfrm>
                <a:off x="2387875" y="238125"/>
                <a:ext cx="50675" cy="891025"/>
              </a:xfrm>
              <a:custGeom>
                <a:rect b="b" l="l" r="r" t="t"/>
                <a:pathLst>
                  <a:path extrusionOk="0" h="35641" w="2027">
                    <a:moveTo>
                      <a:pt x="0" y="0"/>
                    </a:moveTo>
                    <a:lnTo>
                      <a:pt x="0" y="35640"/>
                    </a:lnTo>
                    <a:lnTo>
                      <a:pt x="2026" y="35640"/>
                    </a:lnTo>
                    <a:lnTo>
                      <a:pt x="20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1"/>
              <p:cNvSpPr/>
              <p:nvPr/>
            </p:nvSpPr>
            <p:spPr>
              <a:xfrm>
                <a:off x="2490350" y="375550"/>
                <a:ext cx="262875" cy="37425"/>
              </a:xfrm>
              <a:custGeom>
                <a:rect b="b" l="l" r="r" t="t"/>
                <a:pathLst>
                  <a:path extrusionOk="0" h="1497" w="10515">
                    <a:moveTo>
                      <a:pt x="1" y="1"/>
                    </a:moveTo>
                    <a:lnTo>
                      <a:pt x="1" y="1496"/>
                    </a:lnTo>
                    <a:lnTo>
                      <a:pt x="10514" y="1496"/>
                    </a:lnTo>
                    <a:lnTo>
                      <a:pt x="105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10" name="Google Shape;3710;p51"/>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3711" name="Shape 3711"/>
        <p:cNvGrpSpPr/>
        <p:nvPr/>
      </p:nvGrpSpPr>
      <p:grpSpPr>
        <a:xfrm>
          <a:off x="0" y="0"/>
          <a:ext cx="0" cy="0"/>
          <a:chOff x="0" y="0"/>
          <a:chExt cx="0" cy="0"/>
        </a:xfrm>
      </p:grpSpPr>
      <p:sp>
        <p:nvSpPr>
          <p:cNvPr id="3712" name="Google Shape;3712;p52"/>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2"/>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2"/>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715" name="Google Shape;3715;p52"/>
          <p:cNvGrpSpPr/>
          <p:nvPr/>
        </p:nvGrpSpPr>
        <p:grpSpPr>
          <a:xfrm>
            <a:off x="2936544" y="-329546"/>
            <a:ext cx="2934233" cy="708308"/>
            <a:chOff x="2375925" y="3297600"/>
            <a:chExt cx="735950" cy="177650"/>
          </a:xfrm>
        </p:grpSpPr>
        <p:sp>
          <p:nvSpPr>
            <p:cNvPr id="3716" name="Google Shape;3716;p52"/>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2"/>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2"/>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2"/>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2"/>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2"/>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52"/>
          <p:cNvGrpSpPr/>
          <p:nvPr/>
        </p:nvGrpSpPr>
        <p:grpSpPr>
          <a:xfrm>
            <a:off x="-794794" y="2815406"/>
            <a:ext cx="1371803" cy="1955994"/>
            <a:chOff x="29206" y="2199506"/>
            <a:chExt cx="1371803" cy="1955994"/>
          </a:xfrm>
        </p:grpSpPr>
        <p:sp>
          <p:nvSpPr>
            <p:cNvPr id="3723" name="Google Shape;3723;p52"/>
            <p:cNvSpPr/>
            <p:nvPr/>
          </p:nvSpPr>
          <p:spPr>
            <a:xfrm>
              <a:off x="411425" y="40421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4" name="Google Shape;3724;p52"/>
            <p:cNvGrpSpPr/>
            <p:nvPr/>
          </p:nvGrpSpPr>
          <p:grpSpPr>
            <a:xfrm>
              <a:off x="29206" y="2199506"/>
              <a:ext cx="1371803" cy="1916250"/>
              <a:chOff x="173975" y="1846850"/>
              <a:chExt cx="1630575" cy="2277725"/>
            </a:xfrm>
          </p:grpSpPr>
          <p:sp>
            <p:nvSpPr>
              <p:cNvPr id="3725" name="Google Shape;3725;p52"/>
              <p:cNvSpPr/>
              <p:nvPr/>
            </p:nvSpPr>
            <p:spPr>
              <a:xfrm>
                <a:off x="593225" y="1846850"/>
                <a:ext cx="549625" cy="700300"/>
              </a:xfrm>
              <a:custGeom>
                <a:rect b="b" l="l" r="r" t="t"/>
                <a:pathLst>
                  <a:path extrusionOk="0" h="28012" w="21985">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2"/>
              <p:cNvSpPr/>
              <p:nvPr/>
            </p:nvSpPr>
            <p:spPr>
              <a:xfrm>
                <a:off x="733475" y="1878750"/>
                <a:ext cx="78250" cy="230500"/>
              </a:xfrm>
              <a:custGeom>
                <a:rect b="b" l="l" r="r" t="t"/>
                <a:pathLst>
                  <a:path extrusionOk="0" h="9220" w="313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2"/>
              <p:cNvSpPr/>
              <p:nvPr/>
            </p:nvSpPr>
            <p:spPr>
              <a:xfrm>
                <a:off x="811175" y="1883375"/>
                <a:ext cx="47475" cy="282425"/>
              </a:xfrm>
              <a:custGeom>
                <a:rect b="b" l="l" r="r" t="t"/>
                <a:pathLst>
                  <a:path extrusionOk="0" h="11297" w="1899">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2"/>
              <p:cNvSpPr/>
              <p:nvPr/>
            </p:nvSpPr>
            <p:spPr>
              <a:xfrm>
                <a:off x="861450" y="1973650"/>
                <a:ext cx="137475" cy="249800"/>
              </a:xfrm>
              <a:custGeom>
                <a:rect b="b" l="l" r="r" t="t"/>
                <a:pathLst>
                  <a:path extrusionOk="0" h="9992" w="5499">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2"/>
              <p:cNvSpPr/>
              <p:nvPr/>
            </p:nvSpPr>
            <p:spPr>
              <a:xfrm>
                <a:off x="919125" y="2106625"/>
                <a:ext cx="117850" cy="197650"/>
              </a:xfrm>
              <a:custGeom>
                <a:rect b="b" l="l" r="r" t="t"/>
                <a:pathLst>
                  <a:path extrusionOk="0" h="7906" w="4714">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2"/>
              <p:cNvSpPr/>
              <p:nvPr/>
            </p:nvSpPr>
            <p:spPr>
              <a:xfrm>
                <a:off x="984825" y="2283900"/>
                <a:ext cx="57375" cy="129350"/>
              </a:xfrm>
              <a:custGeom>
                <a:rect b="b" l="l" r="r" t="t"/>
                <a:pathLst>
                  <a:path extrusionOk="0" h="5174" w="2295">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2"/>
              <p:cNvSpPr/>
              <p:nvPr/>
            </p:nvSpPr>
            <p:spPr>
              <a:xfrm>
                <a:off x="657350" y="1935575"/>
                <a:ext cx="156450" cy="183150"/>
              </a:xfrm>
              <a:custGeom>
                <a:rect b="b" l="l" r="r" t="t"/>
                <a:pathLst>
                  <a:path extrusionOk="0" h="7326" w="6258">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2"/>
              <p:cNvSpPr/>
              <p:nvPr/>
            </p:nvSpPr>
            <p:spPr>
              <a:xfrm>
                <a:off x="633200" y="2113450"/>
                <a:ext cx="265600" cy="166825"/>
              </a:xfrm>
              <a:custGeom>
                <a:rect b="b" l="l" r="r" t="t"/>
                <a:pathLst>
                  <a:path extrusionOk="0" h="6673" w="10624">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2"/>
              <p:cNvSpPr/>
              <p:nvPr/>
            </p:nvSpPr>
            <p:spPr>
              <a:xfrm>
                <a:off x="703850" y="2282625"/>
                <a:ext cx="260125" cy="90475"/>
              </a:xfrm>
              <a:custGeom>
                <a:rect b="b" l="l" r="r" t="t"/>
                <a:pathLst>
                  <a:path extrusionOk="0" h="3619" w="10405">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2"/>
              <p:cNvSpPr/>
              <p:nvPr/>
            </p:nvSpPr>
            <p:spPr>
              <a:xfrm>
                <a:off x="876350" y="2445550"/>
                <a:ext cx="131950" cy="25725"/>
              </a:xfrm>
              <a:custGeom>
                <a:rect b="b" l="l" r="r" t="t"/>
                <a:pathLst>
                  <a:path extrusionOk="0" h="1029" w="5278">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2"/>
              <p:cNvSpPr/>
              <p:nvPr/>
            </p:nvSpPr>
            <p:spPr>
              <a:xfrm>
                <a:off x="173975" y="3082125"/>
                <a:ext cx="780625" cy="334425"/>
              </a:xfrm>
              <a:custGeom>
                <a:rect b="b" l="l" r="r" t="t"/>
                <a:pathLst>
                  <a:path extrusionOk="0" h="13377" w="31225">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2"/>
              <p:cNvSpPr/>
              <p:nvPr/>
            </p:nvSpPr>
            <p:spPr>
              <a:xfrm>
                <a:off x="678200" y="3273075"/>
                <a:ext cx="173150" cy="114225"/>
              </a:xfrm>
              <a:custGeom>
                <a:rect b="b" l="l" r="r" t="t"/>
                <a:pathLst>
                  <a:path extrusionOk="0" h="4569" w="6926">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2"/>
              <p:cNvSpPr/>
              <p:nvPr/>
            </p:nvSpPr>
            <p:spPr>
              <a:xfrm>
                <a:off x="396625" y="3216525"/>
                <a:ext cx="306125" cy="175450"/>
              </a:xfrm>
              <a:custGeom>
                <a:rect b="b" l="l" r="r" t="t"/>
                <a:pathLst>
                  <a:path extrusionOk="0" h="7018" w="12245">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2"/>
              <p:cNvSpPr/>
              <p:nvPr/>
            </p:nvSpPr>
            <p:spPr>
              <a:xfrm>
                <a:off x="268875" y="3199025"/>
                <a:ext cx="251875" cy="109575"/>
              </a:xfrm>
              <a:custGeom>
                <a:rect b="b" l="l" r="r" t="t"/>
                <a:pathLst>
                  <a:path extrusionOk="0" h="4383" w="10075">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2"/>
              <p:cNvSpPr/>
              <p:nvPr/>
            </p:nvSpPr>
            <p:spPr>
              <a:xfrm>
                <a:off x="249575" y="3178175"/>
                <a:ext cx="155950" cy="39125"/>
              </a:xfrm>
              <a:custGeom>
                <a:rect b="b" l="l" r="r" t="t"/>
                <a:pathLst>
                  <a:path extrusionOk="0" h="1565" w="6238">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2"/>
              <p:cNvSpPr/>
              <p:nvPr/>
            </p:nvSpPr>
            <p:spPr>
              <a:xfrm>
                <a:off x="352825" y="3106725"/>
                <a:ext cx="195575" cy="87625"/>
              </a:xfrm>
              <a:custGeom>
                <a:rect b="b" l="l" r="r" t="t"/>
                <a:pathLst>
                  <a:path extrusionOk="0" h="3505" w="7823">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2"/>
              <p:cNvSpPr/>
              <p:nvPr/>
            </p:nvSpPr>
            <p:spPr>
              <a:xfrm>
                <a:off x="557225" y="3117175"/>
                <a:ext cx="148050" cy="105400"/>
              </a:xfrm>
              <a:custGeom>
                <a:rect b="b" l="l" r="r" t="t"/>
                <a:pathLst>
                  <a:path extrusionOk="0" h="4216" w="5922">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2"/>
              <p:cNvSpPr/>
              <p:nvPr/>
            </p:nvSpPr>
            <p:spPr>
              <a:xfrm>
                <a:off x="744425" y="3167225"/>
                <a:ext cx="67300" cy="82925"/>
              </a:xfrm>
              <a:custGeom>
                <a:rect b="b" l="l" r="r" t="t"/>
                <a:pathLst>
                  <a:path extrusionOk="0" h="3317" w="2692">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2"/>
              <p:cNvSpPr/>
              <p:nvPr/>
            </p:nvSpPr>
            <p:spPr>
              <a:xfrm>
                <a:off x="1094325" y="3098000"/>
                <a:ext cx="659125" cy="352250"/>
              </a:xfrm>
              <a:custGeom>
                <a:rect b="b" l="l" r="r" t="t"/>
                <a:pathLst>
                  <a:path extrusionOk="0" h="14090" w="26365">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2"/>
              <p:cNvSpPr/>
              <p:nvPr/>
            </p:nvSpPr>
            <p:spPr>
              <a:xfrm>
                <a:off x="1199650" y="3165650"/>
                <a:ext cx="133000" cy="151775"/>
              </a:xfrm>
              <a:custGeom>
                <a:rect b="b" l="l" r="r" t="t"/>
                <a:pathLst>
                  <a:path extrusionOk="0" h="6071" w="532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2"/>
              <p:cNvSpPr/>
              <p:nvPr/>
            </p:nvSpPr>
            <p:spPr>
              <a:xfrm>
                <a:off x="1335400" y="3109650"/>
                <a:ext cx="135800" cy="162350"/>
              </a:xfrm>
              <a:custGeom>
                <a:rect b="b" l="l" r="r" t="t"/>
                <a:pathLst>
                  <a:path extrusionOk="0" h="6494" w="5432">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2"/>
              <p:cNvSpPr/>
              <p:nvPr/>
            </p:nvSpPr>
            <p:spPr>
              <a:xfrm>
                <a:off x="1443300" y="3120300"/>
                <a:ext cx="169875" cy="138200"/>
              </a:xfrm>
              <a:custGeom>
                <a:rect b="b" l="l" r="r" t="t"/>
                <a:pathLst>
                  <a:path extrusionOk="0" h="5528" w="6795">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2"/>
              <p:cNvSpPr/>
              <p:nvPr/>
            </p:nvSpPr>
            <p:spPr>
              <a:xfrm>
                <a:off x="1519300" y="3258475"/>
                <a:ext cx="174175" cy="118250"/>
              </a:xfrm>
              <a:custGeom>
                <a:rect b="b" l="l" r="r" t="t"/>
                <a:pathLst>
                  <a:path extrusionOk="0" h="4730" w="6967">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2"/>
              <p:cNvSpPr/>
              <p:nvPr/>
            </p:nvSpPr>
            <p:spPr>
              <a:xfrm>
                <a:off x="1402025" y="3268300"/>
                <a:ext cx="169450" cy="144025"/>
              </a:xfrm>
              <a:custGeom>
                <a:rect b="b" l="l" r="r" t="t"/>
                <a:pathLst>
                  <a:path extrusionOk="0" h="5761" w="6778">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2"/>
              <p:cNvSpPr/>
              <p:nvPr/>
            </p:nvSpPr>
            <p:spPr>
              <a:xfrm>
                <a:off x="1285175" y="3296200"/>
                <a:ext cx="141850" cy="139500"/>
              </a:xfrm>
              <a:custGeom>
                <a:rect b="b" l="l" r="r" t="t"/>
                <a:pathLst>
                  <a:path extrusionOk="0" h="5580" w="5674">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2"/>
              <p:cNvSpPr/>
              <p:nvPr/>
            </p:nvSpPr>
            <p:spPr>
              <a:xfrm>
                <a:off x="1173575" y="3328875"/>
                <a:ext cx="109525" cy="85525"/>
              </a:xfrm>
              <a:custGeom>
                <a:rect b="b" l="l" r="r" t="t"/>
                <a:pathLst>
                  <a:path extrusionOk="0" h="3421" w="4381">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2"/>
              <p:cNvSpPr/>
              <p:nvPr/>
            </p:nvSpPr>
            <p:spPr>
              <a:xfrm>
                <a:off x="911825" y="4045850"/>
                <a:ext cx="330600" cy="78725"/>
              </a:xfrm>
              <a:custGeom>
                <a:rect b="b" l="l" r="r" t="t"/>
                <a:pathLst>
                  <a:path extrusionOk="0" h="3149" w="13224">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2"/>
              <p:cNvSpPr/>
              <p:nvPr/>
            </p:nvSpPr>
            <p:spPr>
              <a:xfrm>
                <a:off x="653700" y="3549450"/>
                <a:ext cx="850500" cy="551275"/>
              </a:xfrm>
              <a:custGeom>
                <a:rect b="b" l="l" r="r" t="t"/>
                <a:pathLst>
                  <a:path extrusionOk="0" h="22051" w="3402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2"/>
              <p:cNvSpPr/>
              <p:nvPr/>
            </p:nvSpPr>
            <p:spPr>
              <a:xfrm>
                <a:off x="656825" y="3549450"/>
                <a:ext cx="847375" cy="388125"/>
              </a:xfrm>
              <a:custGeom>
                <a:rect b="b" l="l" r="r" t="t"/>
                <a:pathLst>
                  <a:path extrusionOk="0" h="15525" w="33895">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2"/>
              <p:cNvSpPr/>
              <p:nvPr/>
            </p:nvSpPr>
            <p:spPr>
              <a:xfrm>
                <a:off x="690725" y="3549575"/>
                <a:ext cx="822325" cy="551150"/>
              </a:xfrm>
              <a:custGeom>
                <a:rect b="b" l="l" r="r" t="t"/>
                <a:pathLst>
                  <a:path extrusionOk="0" h="22046" w="32893">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2"/>
              <p:cNvSpPr/>
              <p:nvPr/>
            </p:nvSpPr>
            <p:spPr>
              <a:xfrm>
                <a:off x="717100" y="3546300"/>
                <a:ext cx="540975" cy="31850"/>
              </a:xfrm>
              <a:custGeom>
                <a:rect b="b" l="l" r="r" t="t"/>
                <a:pathLst>
                  <a:path extrusionOk="0" h="1274" w="21639">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2"/>
              <p:cNvSpPr/>
              <p:nvPr/>
            </p:nvSpPr>
            <p:spPr>
              <a:xfrm>
                <a:off x="1265875" y="3547875"/>
                <a:ext cx="59475" cy="26625"/>
              </a:xfrm>
              <a:custGeom>
                <a:rect b="b" l="l" r="r" t="t"/>
                <a:pathLst>
                  <a:path extrusionOk="0" h="1065" w="2379">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2"/>
              <p:cNvSpPr/>
              <p:nvPr/>
            </p:nvSpPr>
            <p:spPr>
              <a:xfrm>
                <a:off x="700804" y="3724050"/>
                <a:ext cx="74225" cy="236075"/>
              </a:xfrm>
              <a:custGeom>
                <a:rect b="b" l="l" r="r" t="t"/>
                <a:pathLst>
                  <a:path extrusionOk="0" h="9443" w="2969">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2"/>
              <p:cNvSpPr/>
              <p:nvPr/>
            </p:nvSpPr>
            <p:spPr>
              <a:xfrm>
                <a:off x="714200" y="3528050"/>
                <a:ext cx="733675" cy="83450"/>
              </a:xfrm>
              <a:custGeom>
                <a:rect b="b" l="l" r="r" t="t"/>
                <a:pathLst>
                  <a:path extrusionOk="0" h="3338" w="29347">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2"/>
              <p:cNvSpPr/>
              <p:nvPr/>
            </p:nvSpPr>
            <p:spPr>
              <a:xfrm>
                <a:off x="749350" y="3631275"/>
                <a:ext cx="657175" cy="43125"/>
              </a:xfrm>
              <a:custGeom>
                <a:rect b="b" l="l" r="r" t="t"/>
                <a:pathLst>
                  <a:path extrusionOk="0" h="1725" w="26287">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2"/>
              <p:cNvSpPr/>
              <p:nvPr/>
            </p:nvSpPr>
            <p:spPr>
              <a:xfrm>
                <a:off x="1096400" y="2074550"/>
                <a:ext cx="486525" cy="542050"/>
              </a:xfrm>
              <a:custGeom>
                <a:rect b="b" l="l" r="r" t="t"/>
                <a:pathLst>
                  <a:path extrusionOk="0" h="21682" w="19461">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2"/>
              <p:cNvSpPr/>
              <p:nvPr/>
            </p:nvSpPr>
            <p:spPr>
              <a:xfrm>
                <a:off x="229775" y="2449725"/>
                <a:ext cx="699800" cy="368125"/>
              </a:xfrm>
              <a:custGeom>
                <a:rect b="b" l="l" r="r" t="t"/>
                <a:pathLst>
                  <a:path extrusionOk="0" h="14725" w="27992">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2"/>
              <p:cNvSpPr/>
              <p:nvPr/>
            </p:nvSpPr>
            <p:spPr>
              <a:xfrm>
                <a:off x="1159500" y="2583400"/>
                <a:ext cx="645050" cy="442075"/>
              </a:xfrm>
              <a:custGeom>
                <a:rect b="b" l="l" r="r" t="t"/>
                <a:pathLst>
                  <a:path extrusionOk="0" h="17683" w="25802">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2"/>
              <p:cNvSpPr/>
              <p:nvPr/>
            </p:nvSpPr>
            <p:spPr>
              <a:xfrm>
                <a:off x="785750" y="2075125"/>
                <a:ext cx="303900" cy="1536375"/>
              </a:xfrm>
              <a:custGeom>
                <a:rect b="b" l="l" r="r" t="t"/>
                <a:pathLst>
                  <a:path extrusionOk="0" h="61455" w="12156">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2"/>
              <p:cNvSpPr/>
              <p:nvPr/>
            </p:nvSpPr>
            <p:spPr>
              <a:xfrm>
                <a:off x="1160550" y="2302450"/>
                <a:ext cx="20875" cy="217850"/>
              </a:xfrm>
              <a:custGeom>
                <a:rect b="b" l="l" r="r" t="t"/>
                <a:pathLst>
                  <a:path extrusionOk="0" h="8714" w="835">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2"/>
              <p:cNvSpPr/>
              <p:nvPr/>
            </p:nvSpPr>
            <p:spPr>
              <a:xfrm>
                <a:off x="1234575" y="2150425"/>
                <a:ext cx="53750" cy="252925"/>
              </a:xfrm>
              <a:custGeom>
                <a:rect b="b" l="l" r="r" t="t"/>
                <a:pathLst>
                  <a:path extrusionOk="0" h="10117" w="215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2"/>
              <p:cNvSpPr/>
              <p:nvPr/>
            </p:nvSpPr>
            <p:spPr>
              <a:xfrm>
                <a:off x="1337300" y="2096625"/>
                <a:ext cx="75650" cy="229550"/>
              </a:xfrm>
              <a:custGeom>
                <a:rect b="b" l="l" r="r" t="t"/>
                <a:pathLst>
                  <a:path extrusionOk="0" h="9182" w="3026">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2"/>
              <p:cNvSpPr/>
              <p:nvPr/>
            </p:nvSpPr>
            <p:spPr>
              <a:xfrm>
                <a:off x="1356075" y="2107075"/>
                <a:ext cx="129350" cy="204500"/>
              </a:xfrm>
              <a:custGeom>
                <a:rect b="b" l="l" r="r" t="t"/>
                <a:pathLst>
                  <a:path extrusionOk="0" h="8180" w="5174">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2"/>
              <p:cNvSpPr/>
              <p:nvPr/>
            </p:nvSpPr>
            <p:spPr>
              <a:xfrm>
                <a:off x="1291950" y="2292550"/>
                <a:ext cx="239375" cy="96700"/>
              </a:xfrm>
              <a:custGeom>
                <a:rect b="b" l="l" r="r" t="t"/>
                <a:pathLst>
                  <a:path extrusionOk="0" h="3868" w="9575">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2"/>
              <p:cNvSpPr/>
              <p:nvPr/>
            </p:nvSpPr>
            <p:spPr>
              <a:xfrm>
                <a:off x="1213725" y="2455925"/>
                <a:ext cx="203400" cy="20975"/>
              </a:xfrm>
              <a:custGeom>
                <a:rect b="b" l="l" r="r" t="t"/>
                <a:pathLst>
                  <a:path extrusionOk="0" h="839" w="8136">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2"/>
              <p:cNvSpPr/>
              <p:nvPr/>
            </p:nvSpPr>
            <p:spPr>
              <a:xfrm>
                <a:off x="1155775" y="2519025"/>
                <a:ext cx="116900" cy="16750"/>
              </a:xfrm>
              <a:custGeom>
                <a:rect b="b" l="l" r="r" t="t"/>
                <a:pathLst>
                  <a:path extrusionOk="0" h="670" w="4676">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2"/>
              <p:cNvSpPr/>
              <p:nvPr/>
            </p:nvSpPr>
            <p:spPr>
              <a:xfrm>
                <a:off x="1369650" y="2226025"/>
                <a:ext cx="141325" cy="67300"/>
              </a:xfrm>
              <a:custGeom>
                <a:rect b="b" l="l" r="r" t="t"/>
                <a:pathLst>
                  <a:path extrusionOk="0" h="2692" w="5653">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2"/>
              <p:cNvSpPr/>
              <p:nvPr/>
            </p:nvSpPr>
            <p:spPr>
              <a:xfrm>
                <a:off x="1060375" y="2265975"/>
                <a:ext cx="323025" cy="417200"/>
              </a:xfrm>
              <a:custGeom>
                <a:rect b="b" l="l" r="r" t="t"/>
                <a:pathLst>
                  <a:path extrusionOk="0" h="16688" w="12921">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2"/>
              <p:cNvSpPr/>
              <p:nvPr/>
            </p:nvSpPr>
            <p:spPr>
              <a:xfrm>
                <a:off x="1053350" y="2679325"/>
                <a:ext cx="647275" cy="421000"/>
              </a:xfrm>
              <a:custGeom>
                <a:rect b="b" l="l" r="r" t="t"/>
                <a:pathLst>
                  <a:path extrusionOk="0" h="16840" w="25891">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2"/>
              <p:cNvSpPr/>
              <p:nvPr/>
            </p:nvSpPr>
            <p:spPr>
              <a:xfrm>
                <a:off x="286375" y="2552900"/>
                <a:ext cx="783300" cy="399950"/>
              </a:xfrm>
              <a:custGeom>
                <a:rect b="b" l="l" r="r" t="t"/>
                <a:pathLst>
                  <a:path extrusionOk="0" h="15998" w="31332">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2"/>
              <p:cNvSpPr/>
              <p:nvPr/>
            </p:nvSpPr>
            <p:spPr>
              <a:xfrm>
                <a:off x="312675" y="3194300"/>
                <a:ext cx="738925" cy="219450"/>
              </a:xfrm>
              <a:custGeom>
                <a:rect b="b" l="l" r="r" t="t"/>
                <a:pathLst>
                  <a:path extrusionOk="0" h="8778" w="29557">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2"/>
              <p:cNvSpPr/>
              <p:nvPr/>
            </p:nvSpPr>
            <p:spPr>
              <a:xfrm>
                <a:off x="1042700" y="3243875"/>
                <a:ext cx="584025" cy="238725"/>
              </a:xfrm>
              <a:custGeom>
                <a:rect b="b" l="l" r="r" t="t"/>
                <a:pathLst>
                  <a:path extrusionOk="0" h="9549" w="23361">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2"/>
              <p:cNvSpPr/>
              <p:nvPr/>
            </p:nvSpPr>
            <p:spPr>
              <a:xfrm>
                <a:off x="503000" y="2638475"/>
                <a:ext cx="536050" cy="476950"/>
              </a:xfrm>
              <a:custGeom>
                <a:rect b="b" l="l" r="r" t="t"/>
                <a:pathLst>
                  <a:path extrusionOk="0" h="19078" w="21442">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2"/>
              <p:cNvSpPr/>
              <p:nvPr/>
            </p:nvSpPr>
            <p:spPr>
              <a:xfrm>
                <a:off x="588625" y="2721925"/>
                <a:ext cx="478600" cy="513825"/>
              </a:xfrm>
              <a:custGeom>
                <a:rect b="b" l="l" r="r" t="t"/>
                <a:pathLst>
                  <a:path extrusionOk="0" h="20553" w="19144">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2"/>
              <p:cNvSpPr/>
              <p:nvPr/>
            </p:nvSpPr>
            <p:spPr>
              <a:xfrm>
                <a:off x="1370150" y="2612925"/>
                <a:ext cx="186725" cy="247350"/>
              </a:xfrm>
              <a:custGeom>
                <a:rect b="b" l="l" r="r" t="t"/>
                <a:pathLst>
                  <a:path extrusionOk="0" h="9894" w="7469">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2"/>
              <p:cNvSpPr/>
              <p:nvPr/>
            </p:nvSpPr>
            <p:spPr>
              <a:xfrm>
                <a:off x="1585525" y="2611900"/>
                <a:ext cx="72500" cy="160100"/>
              </a:xfrm>
              <a:custGeom>
                <a:rect b="b" l="l" r="r" t="t"/>
                <a:pathLst>
                  <a:path extrusionOk="0" h="6404" w="290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2"/>
              <p:cNvSpPr/>
              <p:nvPr/>
            </p:nvSpPr>
            <p:spPr>
              <a:xfrm>
                <a:off x="1524000" y="2786650"/>
                <a:ext cx="219025" cy="34550"/>
              </a:xfrm>
              <a:custGeom>
                <a:rect b="b" l="l" r="r" t="t"/>
                <a:pathLst>
                  <a:path extrusionOk="0" h="1382" w="8761">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2"/>
              <p:cNvSpPr/>
              <p:nvPr/>
            </p:nvSpPr>
            <p:spPr>
              <a:xfrm>
                <a:off x="1444475" y="2839275"/>
                <a:ext cx="209900" cy="65450"/>
              </a:xfrm>
              <a:custGeom>
                <a:rect b="b" l="l" r="r" t="t"/>
                <a:pathLst>
                  <a:path extrusionOk="0" h="2618" w="8396">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2"/>
              <p:cNvSpPr/>
              <p:nvPr/>
            </p:nvSpPr>
            <p:spPr>
              <a:xfrm>
                <a:off x="1306725" y="2882175"/>
                <a:ext cx="246975" cy="95000"/>
              </a:xfrm>
              <a:custGeom>
                <a:rect b="b" l="l" r="r" t="t"/>
                <a:pathLst>
                  <a:path extrusionOk="0" h="3800" w="9879">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2"/>
              <p:cNvSpPr/>
              <p:nvPr/>
            </p:nvSpPr>
            <p:spPr>
              <a:xfrm>
                <a:off x="1292475" y="2690100"/>
                <a:ext cx="80325" cy="204950"/>
              </a:xfrm>
              <a:custGeom>
                <a:rect b="b" l="l" r="r" t="t"/>
                <a:pathLst>
                  <a:path extrusionOk="0" h="8198" w="3213">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2"/>
              <p:cNvSpPr/>
              <p:nvPr/>
            </p:nvSpPr>
            <p:spPr>
              <a:xfrm>
                <a:off x="1241900" y="2912450"/>
                <a:ext cx="194500" cy="98375"/>
              </a:xfrm>
              <a:custGeom>
                <a:rect b="b" l="l" r="r" t="t"/>
                <a:pathLst>
                  <a:path extrusionOk="0" h="3935" w="778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2"/>
              <p:cNvSpPr/>
              <p:nvPr/>
            </p:nvSpPr>
            <p:spPr>
              <a:xfrm>
                <a:off x="616150" y="2643000"/>
                <a:ext cx="102225" cy="148225"/>
              </a:xfrm>
              <a:custGeom>
                <a:rect b="b" l="l" r="r" t="t"/>
                <a:pathLst>
                  <a:path extrusionOk="0" h="5929" w="4089">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2"/>
              <p:cNvSpPr/>
              <p:nvPr/>
            </p:nvSpPr>
            <p:spPr>
              <a:xfrm>
                <a:off x="742175" y="2654950"/>
                <a:ext cx="60675" cy="189225"/>
              </a:xfrm>
              <a:custGeom>
                <a:rect b="b" l="l" r="r" t="t"/>
                <a:pathLst>
                  <a:path extrusionOk="0" h="7569" w="2427">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2"/>
              <p:cNvSpPr/>
              <p:nvPr/>
            </p:nvSpPr>
            <p:spPr>
              <a:xfrm>
                <a:off x="854450" y="2752675"/>
                <a:ext cx="32350" cy="160625"/>
              </a:xfrm>
              <a:custGeom>
                <a:rect b="b" l="l" r="r" t="t"/>
                <a:pathLst>
                  <a:path extrusionOk="0" h="6425" w="1294">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2"/>
              <p:cNvSpPr/>
              <p:nvPr/>
            </p:nvSpPr>
            <p:spPr>
              <a:xfrm>
                <a:off x="937375" y="2835875"/>
                <a:ext cx="24525" cy="155650"/>
              </a:xfrm>
              <a:custGeom>
                <a:rect b="b" l="l" r="r" t="t"/>
                <a:pathLst>
                  <a:path extrusionOk="0" h="6226" w="981">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2"/>
              <p:cNvSpPr/>
              <p:nvPr/>
            </p:nvSpPr>
            <p:spPr>
              <a:xfrm>
                <a:off x="530650" y="2752025"/>
                <a:ext cx="127250" cy="14225"/>
              </a:xfrm>
              <a:custGeom>
                <a:rect b="b" l="l" r="r" t="t"/>
                <a:pathLst>
                  <a:path extrusionOk="0" h="569" w="509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2"/>
              <p:cNvSpPr/>
              <p:nvPr/>
            </p:nvSpPr>
            <p:spPr>
              <a:xfrm>
                <a:off x="535325" y="2810550"/>
                <a:ext cx="221125" cy="41750"/>
              </a:xfrm>
              <a:custGeom>
                <a:rect b="b" l="l" r="r" t="t"/>
                <a:pathLst>
                  <a:path extrusionOk="0" h="1670" w="8845">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2"/>
              <p:cNvSpPr/>
              <p:nvPr/>
            </p:nvSpPr>
            <p:spPr>
              <a:xfrm>
                <a:off x="624500" y="2878025"/>
                <a:ext cx="226850" cy="58625"/>
              </a:xfrm>
              <a:custGeom>
                <a:rect b="b" l="l" r="r" t="t"/>
                <a:pathLst>
                  <a:path extrusionOk="0" h="2345" w="9074">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2"/>
              <p:cNvSpPr/>
              <p:nvPr/>
            </p:nvSpPr>
            <p:spPr>
              <a:xfrm>
                <a:off x="746525" y="2958550"/>
                <a:ext cx="189300" cy="53375"/>
              </a:xfrm>
              <a:custGeom>
                <a:rect b="b" l="l" r="r" t="t"/>
                <a:pathLst>
                  <a:path extrusionOk="0" h="2135" w="7572">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2"/>
              <p:cNvSpPr/>
              <p:nvPr/>
            </p:nvSpPr>
            <p:spPr>
              <a:xfrm>
                <a:off x="298075" y="2487275"/>
                <a:ext cx="123000" cy="71500"/>
              </a:xfrm>
              <a:custGeom>
                <a:rect b="b" l="l" r="r" t="t"/>
                <a:pathLst>
                  <a:path extrusionOk="0" h="2860" w="492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2"/>
              <p:cNvSpPr/>
              <p:nvPr/>
            </p:nvSpPr>
            <p:spPr>
              <a:xfrm>
                <a:off x="409675" y="2457025"/>
                <a:ext cx="118300" cy="128400"/>
              </a:xfrm>
              <a:custGeom>
                <a:rect b="b" l="l" r="r" t="t"/>
                <a:pathLst>
                  <a:path extrusionOk="0" h="5136" w="4732">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2"/>
              <p:cNvSpPr/>
              <p:nvPr/>
            </p:nvSpPr>
            <p:spPr>
              <a:xfrm>
                <a:off x="525950" y="2474750"/>
                <a:ext cx="82925" cy="135075"/>
              </a:xfrm>
              <a:custGeom>
                <a:rect b="b" l="l" r="r" t="t"/>
                <a:pathLst>
                  <a:path extrusionOk="0" h="5403" w="3317">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2"/>
              <p:cNvSpPr/>
              <p:nvPr/>
            </p:nvSpPr>
            <p:spPr>
              <a:xfrm>
                <a:off x="281475" y="2565800"/>
                <a:ext cx="191800" cy="66600"/>
              </a:xfrm>
              <a:custGeom>
                <a:rect b="b" l="l" r="r" t="t"/>
                <a:pathLst>
                  <a:path extrusionOk="0" h="2664" w="7672">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2"/>
              <p:cNvSpPr/>
              <p:nvPr/>
            </p:nvSpPr>
            <p:spPr>
              <a:xfrm>
                <a:off x="352825" y="2602450"/>
                <a:ext cx="196625" cy="88725"/>
              </a:xfrm>
              <a:custGeom>
                <a:rect b="b" l="l" r="r" t="t"/>
                <a:pathLst>
                  <a:path extrusionOk="0" h="3549" w="7865">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2"/>
              <p:cNvSpPr/>
              <p:nvPr/>
            </p:nvSpPr>
            <p:spPr>
              <a:xfrm>
                <a:off x="450850" y="2627525"/>
                <a:ext cx="150725" cy="122050"/>
              </a:xfrm>
              <a:custGeom>
                <a:rect b="b" l="l" r="r" t="t"/>
                <a:pathLst>
                  <a:path extrusionOk="0" h="4882" w="6029">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2"/>
              <p:cNvSpPr/>
              <p:nvPr/>
            </p:nvSpPr>
            <p:spPr>
              <a:xfrm>
                <a:off x="637025" y="2539925"/>
                <a:ext cx="29800" cy="81375"/>
              </a:xfrm>
              <a:custGeom>
                <a:rect b="b" l="l" r="r" t="t"/>
                <a:pathLst>
                  <a:path extrusionOk="0" h="3255" w="1192">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1" name="Google Shape;3801;p52"/>
          <p:cNvGrpSpPr/>
          <p:nvPr/>
        </p:nvGrpSpPr>
        <p:grpSpPr>
          <a:xfrm>
            <a:off x="8581300" y="2272600"/>
            <a:ext cx="1174850" cy="2506000"/>
            <a:chOff x="8505100" y="2272600"/>
            <a:chExt cx="1174850" cy="2506000"/>
          </a:xfrm>
        </p:grpSpPr>
        <p:sp>
          <p:nvSpPr>
            <p:cNvPr id="3802" name="Google Shape;3802;p52"/>
            <p:cNvSpPr/>
            <p:nvPr/>
          </p:nvSpPr>
          <p:spPr>
            <a:xfrm>
              <a:off x="8814300" y="46652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52"/>
            <p:cNvGrpSpPr/>
            <p:nvPr/>
          </p:nvGrpSpPr>
          <p:grpSpPr>
            <a:xfrm>
              <a:off x="8505100" y="2272600"/>
              <a:ext cx="1174850" cy="2455800"/>
              <a:chOff x="8428900" y="2272600"/>
              <a:chExt cx="1174850" cy="2455800"/>
            </a:xfrm>
          </p:grpSpPr>
          <p:sp>
            <p:nvSpPr>
              <p:cNvPr id="3804" name="Google Shape;3804;p52"/>
              <p:cNvSpPr/>
              <p:nvPr/>
            </p:nvSpPr>
            <p:spPr>
              <a:xfrm>
                <a:off x="8818950" y="4235450"/>
                <a:ext cx="574125" cy="492950"/>
              </a:xfrm>
              <a:custGeom>
                <a:rect b="b" l="l" r="r" t="t"/>
                <a:pathLst>
                  <a:path extrusionOk="0" h="19718" w="22965">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2"/>
              <p:cNvSpPr/>
              <p:nvPr/>
            </p:nvSpPr>
            <p:spPr>
              <a:xfrm>
                <a:off x="8789600" y="4236375"/>
                <a:ext cx="613900" cy="204900"/>
              </a:xfrm>
              <a:custGeom>
                <a:rect b="b" l="l" r="r" t="t"/>
                <a:pathLst>
                  <a:path extrusionOk="0" h="8196" w="24556">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2"/>
              <p:cNvSpPr/>
              <p:nvPr/>
            </p:nvSpPr>
            <p:spPr>
              <a:xfrm>
                <a:off x="8803300" y="4218250"/>
                <a:ext cx="598650" cy="78750"/>
              </a:xfrm>
              <a:custGeom>
                <a:rect b="b" l="l" r="r" t="t"/>
                <a:pathLst>
                  <a:path extrusionOk="0" h="3150" w="23946">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2"/>
              <p:cNvSpPr/>
              <p:nvPr/>
            </p:nvSpPr>
            <p:spPr>
              <a:xfrm>
                <a:off x="8813925" y="4282750"/>
                <a:ext cx="405500" cy="41400"/>
              </a:xfrm>
              <a:custGeom>
                <a:rect b="b" l="l" r="r" t="t"/>
                <a:pathLst>
                  <a:path extrusionOk="0" h="1656" w="1622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2"/>
              <p:cNvSpPr/>
              <p:nvPr/>
            </p:nvSpPr>
            <p:spPr>
              <a:xfrm>
                <a:off x="9235575" y="4282375"/>
                <a:ext cx="150725" cy="29850"/>
              </a:xfrm>
              <a:custGeom>
                <a:rect b="b" l="l" r="r" t="t"/>
                <a:pathLst>
                  <a:path extrusionOk="0" h="1194" w="6029">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2"/>
              <p:cNvSpPr/>
              <p:nvPr/>
            </p:nvSpPr>
            <p:spPr>
              <a:xfrm>
                <a:off x="8952425" y="4681800"/>
                <a:ext cx="277450" cy="25700"/>
              </a:xfrm>
              <a:custGeom>
                <a:rect b="b" l="l" r="r" t="t"/>
                <a:pathLst>
                  <a:path extrusionOk="0" h="1028" w="11098">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2"/>
              <p:cNvSpPr/>
              <p:nvPr/>
            </p:nvSpPr>
            <p:spPr>
              <a:xfrm>
                <a:off x="8827300" y="2694875"/>
                <a:ext cx="271175" cy="222400"/>
              </a:xfrm>
              <a:custGeom>
                <a:rect b="b" l="l" r="r" t="t"/>
                <a:pathLst>
                  <a:path extrusionOk="0" h="8896" w="10847">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2"/>
              <p:cNvSpPr/>
              <p:nvPr/>
            </p:nvSpPr>
            <p:spPr>
              <a:xfrm>
                <a:off x="8821550" y="2922125"/>
                <a:ext cx="286300" cy="197975"/>
              </a:xfrm>
              <a:custGeom>
                <a:rect b="b" l="l" r="r" t="t"/>
                <a:pathLst>
                  <a:path extrusionOk="0" h="7919" w="11452">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2"/>
              <p:cNvSpPr/>
              <p:nvPr/>
            </p:nvSpPr>
            <p:spPr>
              <a:xfrm>
                <a:off x="8607250" y="2631900"/>
                <a:ext cx="211200" cy="281925"/>
              </a:xfrm>
              <a:custGeom>
                <a:rect b="b" l="l" r="r" t="t"/>
                <a:pathLst>
                  <a:path extrusionOk="0" h="11277" w="8448">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2"/>
              <p:cNvSpPr/>
              <p:nvPr/>
            </p:nvSpPr>
            <p:spPr>
              <a:xfrm>
                <a:off x="8602550" y="2932225"/>
                <a:ext cx="250575" cy="190325"/>
              </a:xfrm>
              <a:custGeom>
                <a:rect b="b" l="l" r="r" t="t"/>
                <a:pathLst>
                  <a:path extrusionOk="0" h="7613" w="10023">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2"/>
              <p:cNvSpPr/>
              <p:nvPr/>
            </p:nvSpPr>
            <p:spPr>
              <a:xfrm>
                <a:off x="8918025" y="3070050"/>
                <a:ext cx="213800" cy="264375"/>
              </a:xfrm>
              <a:custGeom>
                <a:rect b="b" l="l" r="r" t="t"/>
                <a:pathLst>
                  <a:path extrusionOk="0" h="10575" w="8552">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2"/>
              <p:cNvSpPr/>
              <p:nvPr/>
            </p:nvSpPr>
            <p:spPr>
              <a:xfrm>
                <a:off x="9355000" y="2794100"/>
                <a:ext cx="213800" cy="263975"/>
              </a:xfrm>
              <a:custGeom>
                <a:rect b="b" l="l" r="r" t="t"/>
                <a:pathLst>
                  <a:path extrusionOk="0" h="10559" w="8552">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2"/>
              <p:cNvSpPr/>
              <p:nvPr/>
            </p:nvSpPr>
            <p:spPr>
              <a:xfrm>
                <a:off x="8590550" y="3124400"/>
                <a:ext cx="309775" cy="168175"/>
              </a:xfrm>
              <a:custGeom>
                <a:rect b="b" l="l" r="r" t="t"/>
                <a:pathLst>
                  <a:path extrusionOk="0" h="6727" w="12391">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2"/>
              <p:cNvSpPr/>
              <p:nvPr/>
            </p:nvSpPr>
            <p:spPr>
              <a:xfrm>
                <a:off x="9194375" y="3377975"/>
                <a:ext cx="204450" cy="110800"/>
              </a:xfrm>
              <a:custGeom>
                <a:rect b="b" l="l" r="r" t="t"/>
                <a:pathLst>
                  <a:path extrusionOk="0" h="4432" w="8178">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2"/>
              <p:cNvSpPr/>
              <p:nvPr/>
            </p:nvSpPr>
            <p:spPr>
              <a:xfrm>
                <a:off x="9176125" y="3514300"/>
                <a:ext cx="161150" cy="161150"/>
              </a:xfrm>
              <a:custGeom>
                <a:rect b="b" l="l" r="r" t="t"/>
                <a:pathLst>
                  <a:path extrusionOk="0" h="6446" w="6446">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2"/>
              <p:cNvSpPr/>
              <p:nvPr/>
            </p:nvSpPr>
            <p:spPr>
              <a:xfrm>
                <a:off x="8696925" y="3376625"/>
                <a:ext cx="293075" cy="116850"/>
              </a:xfrm>
              <a:custGeom>
                <a:rect b="b" l="l" r="r" t="t"/>
                <a:pathLst>
                  <a:path extrusionOk="0" h="4674" w="11723">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2"/>
              <p:cNvSpPr/>
              <p:nvPr/>
            </p:nvSpPr>
            <p:spPr>
              <a:xfrm>
                <a:off x="9116700" y="2971975"/>
                <a:ext cx="247700" cy="99125"/>
              </a:xfrm>
              <a:custGeom>
                <a:rect b="b" l="l" r="r" t="t"/>
                <a:pathLst>
                  <a:path extrusionOk="0" h="3965" w="9908">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2"/>
              <p:cNvSpPr/>
              <p:nvPr/>
            </p:nvSpPr>
            <p:spPr>
              <a:xfrm>
                <a:off x="9003025" y="3311325"/>
                <a:ext cx="185650" cy="245775"/>
              </a:xfrm>
              <a:custGeom>
                <a:rect b="b" l="l" r="r" t="t"/>
                <a:pathLst>
                  <a:path extrusionOk="0" h="9831" w="7426">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2"/>
              <p:cNvSpPr/>
              <p:nvPr/>
            </p:nvSpPr>
            <p:spPr>
              <a:xfrm>
                <a:off x="9193875" y="3897725"/>
                <a:ext cx="274300" cy="153175"/>
              </a:xfrm>
              <a:custGeom>
                <a:rect b="b" l="l" r="r" t="t"/>
                <a:pathLst>
                  <a:path extrusionOk="0" h="6127" w="10972">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2"/>
              <p:cNvSpPr/>
              <p:nvPr/>
            </p:nvSpPr>
            <p:spPr>
              <a:xfrm>
                <a:off x="9417550" y="3063075"/>
                <a:ext cx="186200" cy="245300"/>
              </a:xfrm>
              <a:custGeom>
                <a:rect b="b" l="l" r="r" t="t"/>
                <a:pathLst>
                  <a:path extrusionOk="0" h="9812" w="7448">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2"/>
              <p:cNvSpPr/>
              <p:nvPr/>
            </p:nvSpPr>
            <p:spPr>
              <a:xfrm>
                <a:off x="8752725" y="3554275"/>
                <a:ext cx="265950" cy="79100"/>
              </a:xfrm>
              <a:custGeom>
                <a:rect b="b" l="l" r="r" t="t"/>
                <a:pathLst>
                  <a:path extrusionOk="0" h="3164" w="10638">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2"/>
              <p:cNvSpPr/>
              <p:nvPr/>
            </p:nvSpPr>
            <p:spPr>
              <a:xfrm>
                <a:off x="9186050" y="3145675"/>
                <a:ext cx="234150" cy="145475"/>
              </a:xfrm>
              <a:custGeom>
                <a:rect b="b" l="l" r="r" t="t"/>
                <a:pathLst>
                  <a:path extrusionOk="0" h="5819" w="9366">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2"/>
              <p:cNvSpPr/>
              <p:nvPr/>
            </p:nvSpPr>
            <p:spPr>
              <a:xfrm>
                <a:off x="9047850" y="3459600"/>
                <a:ext cx="200800" cy="206950"/>
              </a:xfrm>
              <a:custGeom>
                <a:rect b="b" l="l" r="r" t="t"/>
                <a:pathLst>
                  <a:path extrusionOk="0" h="8278" w="8032">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2"/>
              <p:cNvSpPr/>
              <p:nvPr/>
            </p:nvSpPr>
            <p:spPr>
              <a:xfrm>
                <a:off x="8857000" y="3677150"/>
                <a:ext cx="240950" cy="117350"/>
              </a:xfrm>
              <a:custGeom>
                <a:rect b="b" l="l" r="r" t="t"/>
                <a:pathLst>
                  <a:path extrusionOk="0" h="4694" w="9638">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2"/>
              <p:cNvSpPr/>
              <p:nvPr/>
            </p:nvSpPr>
            <p:spPr>
              <a:xfrm>
                <a:off x="9113550" y="3656125"/>
                <a:ext cx="215400" cy="197650"/>
              </a:xfrm>
              <a:custGeom>
                <a:rect b="b" l="l" r="r" t="t"/>
                <a:pathLst>
                  <a:path extrusionOk="0" h="7906" w="8616">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2"/>
              <p:cNvSpPr/>
              <p:nvPr/>
            </p:nvSpPr>
            <p:spPr>
              <a:xfrm>
                <a:off x="9384200" y="3297650"/>
                <a:ext cx="215375" cy="197900"/>
              </a:xfrm>
              <a:custGeom>
                <a:rect b="b" l="l" r="r" t="t"/>
                <a:pathLst>
                  <a:path extrusionOk="0" h="7916" w="8615">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2"/>
              <p:cNvSpPr/>
              <p:nvPr/>
            </p:nvSpPr>
            <p:spPr>
              <a:xfrm>
                <a:off x="9309625" y="3584200"/>
                <a:ext cx="259700" cy="115775"/>
              </a:xfrm>
              <a:custGeom>
                <a:rect b="b" l="l" r="r" t="t"/>
                <a:pathLst>
                  <a:path extrusionOk="0" h="4631" w="10388">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2"/>
              <p:cNvSpPr/>
              <p:nvPr/>
            </p:nvSpPr>
            <p:spPr>
              <a:xfrm>
                <a:off x="8834075" y="3824050"/>
                <a:ext cx="271175" cy="191900"/>
              </a:xfrm>
              <a:custGeom>
                <a:rect b="b" l="l" r="r" t="t"/>
                <a:pathLst>
                  <a:path extrusionOk="0" h="7676" w="10847">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2"/>
              <p:cNvSpPr/>
              <p:nvPr/>
            </p:nvSpPr>
            <p:spPr>
              <a:xfrm>
                <a:off x="9111625" y="3808000"/>
                <a:ext cx="237650" cy="201450"/>
              </a:xfrm>
              <a:custGeom>
                <a:rect b="b" l="l" r="r" t="t"/>
                <a:pathLst>
                  <a:path extrusionOk="0" h="8058" w="9506">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2"/>
              <p:cNvSpPr/>
              <p:nvPr/>
            </p:nvSpPr>
            <p:spPr>
              <a:xfrm>
                <a:off x="9167275" y="2953000"/>
                <a:ext cx="261250" cy="1345050"/>
              </a:xfrm>
              <a:custGeom>
                <a:rect b="b" l="l" r="r" t="t"/>
                <a:pathLst>
                  <a:path extrusionOk="0" h="53802" w="1045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2"/>
              <p:cNvSpPr/>
              <p:nvPr/>
            </p:nvSpPr>
            <p:spPr>
              <a:xfrm>
                <a:off x="8428900" y="3567825"/>
                <a:ext cx="175750" cy="105025"/>
              </a:xfrm>
              <a:custGeom>
                <a:rect b="b" l="l" r="r" t="t"/>
                <a:pathLst>
                  <a:path extrusionOk="0" h="4201" w="703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2"/>
              <p:cNvSpPr/>
              <p:nvPr/>
            </p:nvSpPr>
            <p:spPr>
              <a:xfrm>
                <a:off x="8689625" y="3814550"/>
                <a:ext cx="92325" cy="102850"/>
              </a:xfrm>
              <a:custGeom>
                <a:rect b="b" l="l" r="r" t="t"/>
                <a:pathLst>
                  <a:path extrusionOk="0" h="4114" w="3693">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2"/>
              <p:cNvSpPr/>
              <p:nvPr/>
            </p:nvSpPr>
            <p:spPr>
              <a:xfrm>
                <a:off x="8602550" y="3571375"/>
                <a:ext cx="118900" cy="110850"/>
              </a:xfrm>
              <a:custGeom>
                <a:rect b="b" l="l" r="r" t="t"/>
                <a:pathLst>
                  <a:path extrusionOk="0" h="4434" w="4756">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2"/>
              <p:cNvSpPr/>
              <p:nvPr/>
            </p:nvSpPr>
            <p:spPr>
              <a:xfrm>
                <a:off x="8472700" y="3726950"/>
                <a:ext cx="161675" cy="98675"/>
              </a:xfrm>
              <a:custGeom>
                <a:rect b="b" l="l" r="r" t="t"/>
                <a:pathLst>
                  <a:path extrusionOk="0" h="3947" w="6467">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2"/>
              <p:cNvSpPr/>
              <p:nvPr/>
            </p:nvSpPr>
            <p:spPr>
              <a:xfrm>
                <a:off x="8622875" y="3683775"/>
                <a:ext cx="105875" cy="133000"/>
              </a:xfrm>
              <a:custGeom>
                <a:rect b="b" l="l" r="r" t="t"/>
                <a:pathLst>
                  <a:path extrusionOk="0" h="5320" w="4235">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2"/>
              <p:cNvSpPr/>
              <p:nvPr/>
            </p:nvSpPr>
            <p:spPr>
              <a:xfrm>
                <a:off x="8541025" y="3854825"/>
                <a:ext cx="159575" cy="66875"/>
              </a:xfrm>
              <a:custGeom>
                <a:rect b="b" l="l" r="r" t="t"/>
                <a:pathLst>
                  <a:path extrusionOk="0" h="2675" w="6383">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2"/>
              <p:cNvSpPr/>
              <p:nvPr/>
            </p:nvSpPr>
            <p:spPr>
              <a:xfrm>
                <a:off x="8627575" y="3991325"/>
                <a:ext cx="166375" cy="63925"/>
              </a:xfrm>
              <a:custGeom>
                <a:rect b="b" l="l" r="r" t="t"/>
                <a:pathLst>
                  <a:path extrusionOk="0" h="2557" w="6655">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2"/>
              <p:cNvSpPr/>
              <p:nvPr/>
            </p:nvSpPr>
            <p:spPr>
              <a:xfrm>
                <a:off x="8566050" y="3596425"/>
                <a:ext cx="456275" cy="701100"/>
              </a:xfrm>
              <a:custGeom>
                <a:rect b="b" l="l" r="r" t="t"/>
                <a:pathLst>
                  <a:path extrusionOk="0" h="28044" w="18251">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2"/>
              <p:cNvSpPr/>
              <p:nvPr/>
            </p:nvSpPr>
            <p:spPr>
              <a:xfrm>
                <a:off x="8799125" y="2433975"/>
                <a:ext cx="322275" cy="1865125"/>
              </a:xfrm>
              <a:custGeom>
                <a:rect b="b" l="l" r="r" t="t"/>
                <a:pathLst>
                  <a:path extrusionOk="0" h="74605" w="12891">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2"/>
              <p:cNvSpPr/>
              <p:nvPr/>
            </p:nvSpPr>
            <p:spPr>
              <a:xfrm>
                <a:off x="8745425" y="2272600"/>
                <a:ext cx="121000" cy="407950"/>
              </a:xfrm>
              <a:custGeom>
                <a:rect b="b" l="l" r="r" t="t"/>
                <a:pathLst>
                  <a:path extrusionOk="0" h="16318" w="484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2"/>
              <p:cNvSpPr/>
              <p:nvPr/>
            </p:nvSpPr>
            <p:spPr>
              <a:xfrm>
                <a:off x="9113550" y="2722675"/>
                <a:ext cx="188800" cy="262925"/>
              </a:xfrm>
              <a:custGeom>
                <a:rect b="b" l="l" r="r" t="t"/>
                <a:pathLst>
                  <a:path extrusionOk="0" h="10517" w="7552">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2"/>
              <p:cNvSpPr/>
              <p:nvPr/>
            </p:nvSpPr>
            <p:spPr>
              <a:xfrm>
                <a:off x="8597850" y="3434275"/>
                <a:ext cx="73025" cy="184875"/>
              </a:xfrm>
              <a:custGeom>
                <a:rect b="b" l="l" r="r" t="t"/>
                <a:pathLst>
                  <a:path extrusionOk="0" h="7395" w="2921">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46" name="Google Shape;3846;p52"/>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3847" name="Shape 3847"/>
        <p:cNvGrpSpPr/>
        <p:nvPr/>
      </p:nvGrpSpPr>
      <p:grpSpPr>
        <a:xfrm>
          <a:off x="0" y="0"/>
          <a:ext cx="0" cy="0"/>
          <a:chOff x="0" y="0"/>
          <a:chExt cx="0" cy="0"/>
        </a:xfrm>
      </p:grpSpPr>
      <p:sp>
        <p:nvSpPr>
          <p:cNvPr id="3848" name="Google Shape;3848;p53"/>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3"/>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3"/>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851" name="Google Shape;3851;p53"/>
          <p:cNvGrpSpPr/>
          <p:nvPr/>
        </p:nvGrpSpPr>
        <p:grpSpPr>
          <a:xfrm>
            <a:off x="2936544" y="-329546"/>
            <a:ext cx="2934233" cy="708308"/>
            <a:chOff x="2375925" y="3297600"/>
            <a:chExt cx="735950" cy="177650"/>
          </a:xfrm>
        </p:grpSpPr>
        <p:sp>
          <p:nvSpPr>
            <p:cNvPr id="3852" name="Google Shape;3852;p53"/>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3"/>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3"/>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3"/>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3"/>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3"/>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8" name="Google Shape;3858;p53"/>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3859" name="Shape 3859"/>
        <p:cNvGrpSpPr/>
        <p:nvPr/>
      </p:nvGrpSpPr>
      <p:grpSpPr>
        <a:xfrm>
          <a:off x="0" y="0"/>
          <a:ext cx="0" cy="0"/>
          <a:chOff x="0" y="0"/>
          <a:chExt cx="0" cy="0"/>
        </a:xfrm>
      </p:grpSpPr>
      <p:sp>
        <p:nvSpPr>
          <p:cNvPr id="3860" name="Google Shape;3860;p54"/>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4"/>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4"/>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863" name="Google Shape;3863;p54"/>
          <p:cNvGrpSpPr/>
          <p:nvPr/>
        </p:nvGrpSpPr>
        <p:grpSpPr>
          <a:xfrm>
            <a:off x="2936544" y="-329546"/>
            <a:ext cx="2934233" cy="708308"/>
            <a:chOff x="2375925" y="3297600"/>
            <a:chExt cx="735950" cy="177650"/>
          </a:xfrm>
        </p:grpSpPr>
        <p:sp>
          <p:nvSpPr>
            <p:cNvPr id="3864" name="Google Shape;3864;p54"/>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4"/>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4"/>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4"/>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4"/>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4"/>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0" name="Google Shape;3870;p54"/>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871" name="Google Shape;3871;p54"/>
          <p:cNvGrpSpPr/>
          <p:nvPr/>
        </p:nvGrpSpPr>
        <p:grpSpPr>
          <a:xfrm>
            <a:off x="-462611" y="2781317"/>
            <a:ext cx="1030215" cy="2137882"/>
            <a:chOff x="237400" y="852100"/>
            <a:chExt cx="1760750" cy="3653250"/>
          </a:xfrm>
        </p:grpSpPr>
        <p:sp>
          <p:nvSpPr>
            <p:cNvPr id="3872" name="Google Shape;3872;p54"/>
            <p:cNvSpPr/>
            <p:nvPr/>
          </p:nvSpPr>
          <p:spPr>
            <a:xfrm>
              <a:off x="639250" y="4239075"/>
              <a:ext cx="953525" cy="266275"/>
            </a:xfrm>
            <a:custGeom>
              <a:rect b="b" l="l" r="r" t="t"/>
              <a:pathLst>
                <a:path extrusionOk="0" h="10651" w="38141">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4"/>
            <p:cNvSpPr/>
            <p:nvPr/>
          </p:nvSpPr>
          <p:spPr>
            <a:xfrm>
              <a:off x="508600" y="2269475"/>
              <a:ext cx="629075" cy="817375"/>
            </a:xfrm>
            <a:custGeom>
              <a:rect b="b" l="l" r="r" t="t"/>
              <a:pathLst>
                <a:path extrusionOk="0" h="32695" w="25163">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4"/>
            <p:cNvSpPr/>
            <p:nvPr/>
          </p:nvSpPr>
          <p:spPr>
            <a:xfrm>
              <a:off x="573925" y="2325700"/>
              <a:ext cx="498425" cy="699650"/>
            </a:xfrm>
            <a:custGeom>
              <a:rect b="b" l="l" r="r" t="t"/>
              <a:pathLst>
                <a:path extrusionOk="0" h="27986" w="19937">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4"/>
            <p:cNvSpPr/>
            <p:nvPr/>
          </p:nvSpPr>
          <p:spPr>
            <a:xfrm>
              <a:off x="914000" y="2750975"/>
              <a:ext cx="3575" cy="2525"/>
            </a:xfrm>
            <a:custGeom>
              <a:rect b="b" l="l" r="r" t="t"/>
              <a:pathLst>
                <a:path extrusionOk="0" h="101" w="143">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4"/>
            <p:cNvSpPr/>
            <p:nvPr/>
          </p:nvSpPr>
          <p:spPr>
            <a:xfrm>
              <a:off x="1000625" y="2879475"/>
              <a:ext cx="2150" cy="2450"/>
            </a:xfrm>
            <a:custGeom>
              <a:rect b="b" l="l" r="r" t="t"/>
              <a:pathLst>
                <a:path extrusionOk="0" h="98" w="86">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4"/>
            <p:cNvSpPr/>
            <p:nvPr/>
          </p:nvSpPr>
          <p:spPr>
            <a:xfrm>
              <a:off x="841600" y="2597625"/>
              <a:ext cx="725" cy="725"/>
            </a:xfrm>
            <a:custGeom>
              <a:rect b="b" l="l" r="r" t="t"/>
              <a:pathLst>
                <a:path extrusionOk="0" h="29" w="29">
                  <a:moveTo>
                    <a:pt x="28" y="1"/>
                  </a:moveTo>
                  <a:lnTo>
                    <a:pt x="0" y="29"/>
                  </a:lnTo>
                  <a:lnTo>
                    <a:pt x="28" y="29"/>
                  </a:lnTo>
                  <a:lnTo>
                    <a:pt x="28"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4"/>
            <p:cNvSpPr/>
            <p:nvPr/>
          </p:nvSpPr>
          <p:spPr>
            <a:xfrm>
              <a:off x="769875" y="3171575"/>
              <a:ext cx="704325" cy="121525"/>
            </a:xfrm>
            <a:custGeom>
              <a:rect b="b" l="l" r="r" t="t"/>
              <a:pathLst>
                <a:path extrusionOk="0" h="4861" w="28173">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4"/>
            <p:cNvSpPr/>
            <p:nvPr/>
          </p:nvSpPr>
          <p:spPr>
            <a:xfrm>
              <a:off x="846550" y="3216375"/>
              <a:ext cx="584350" cy="76950"/>
            </a:xfrm>
            <a:custGeom>
              <a:rect b="b" l="l" r="r" t="t"/>
              <a:pathLst>
                <a:path extrusionOk="0" h="3078" w="23374">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4"/>
            <p:cNvSpPr/>
            <p:nvPr/>
          </p:nvSpPr>
          <p:spPr>
            <a:xfrm>
              <a:off x="1094350" y="1609350"/>
              <a:ext cx="200925" cy="2009025"/>
            </a:xfrm>
            <a:custGeom>
              <a:rect b="b" l="l" r="r" t="t"/>
              <a:pathLst>
                <a:path extrusionOk="0" h="80361" w="8037">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4"/>
            <p:cNvSpPr/>
            <p:nvPr/>
          </p:nvSpPr>
          <p:spPr>
            <a:xfrm>
              <a:off x="1116350" y="2087075"/>
              <a:ext cx="140500" cy="230850"/>
            </a:xfrm>
            <a:custGeom>
              <a:rect b="b" l="l" r="r" t="t"/>
              <a:pathLst>
                <a:path extrusionOk="0" h="9234" w="562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4"/>
            <p:cNvSpPr/>
            <p:nvPr/>
          </p:nvSpPr>
          <p:spPr>
            <a:xfrm>
              <a:off x="966550" y="2202175"/>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4"/>
            <p:cNvSpPr/>
            <p:nvPr/>
          </p:nvSpPr>
          <p:spPr>
            <a:xfrm>
              <a:off x="282850" y="1466175"/>
              <a:ext cx="719925" cy="774650"/>
            </a:xfrm>
            <a:custGeom>
              <a:rect b="b" l="l" r="r" t="t"/>
              <a:pathLst>
                <a:path extrusionOk="0" h="30986" w="28797">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4"/>
            <p:cNvSpPr/>
            <p:nvPr/>
          </p:nvSpPr>
          <p:spPr>
            <a:xfrm>
              <a:off x="392875" y="1540200"/>
              <a:ext cx="576525" cy="649925"/>
            </a:xfrm>
            <a:custGeom>
              <a:rect b="b" l="l" r="r" t="t"/>
              <a:pathLst>
                <a:path extrusionOk="0" h="25997" w="23061">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4"/>
            <p:cNvSpPr/>
            <p:nvPr/>
          </p:nvSpPr>
          <p:spPr>
            <a:xfrm>
              <a:off x="1127700" y="2939050"/>
              <a:ext cx="164650" cy="174225"/>
            </a:xfrm>
            <a:custGeom>
              <a:rect b="b" l="l" r="r" t="t"/>
              <a:pathLst>
                <a:path extrusionOk="0" h="6969" w="6586">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4"/>
            <p:cNvSpPr/>
            <p:nvPr/>
          </p:nvSpPr>
          <p:spPr>
            <a:xfrm>
              <a:off x="957325" y="2004800"/>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4"/>
            <p:cNvSpPr/>
            <p:nvPr/>
          </p:nvSpPr>
          <p:spPr>
            <a:xfrm>
              <a:off x="1138350" y="1497775"/>
              <a:ext cx="78125" cy="223050"/>
            </a:xfrm>
            <a:custGeom>
              <a:rect b="b" l="l" r="r" t="t"/>
              <a:pathLst>
                <a:path extrusionOk="0" h="8922" w="3125">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4"/>
            <p:cNvSpPr/>
            <p:nvPr/>
          </p:nvSpPr>
          <p:spPr>
            <a:xfrm>
              <a:off x="1208650" y="2357525"/>
              <a:ext cx="762525" cy="678650"/>
            </a:xfrm>
            <a:custGeom>
              <a:rect b="b" l="l" r="r" t="t"/>
              <a:pathLst>
                <a:path extrusionOk="0" h="27146" w="30501">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4"/>
            <p:cNvSpPr/>
            <p:nvPr/>
          </p:nvSpPr>
          <p:spPr>
            <a:xfrm>
              <a:off x="1238475" y="2430775"/>
              <a:ext cx="617700" cy="548150"/>
            </a:xfrm>
            <a:custGeom>
              <a:rect b="b" l="l" r="r" t="t"/>
              <a:pathLst>
                <a:path extrusionOk="0" h="21926" w="24708">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4"/>
            <p:cNvSpPr/>
            <p:nvPr/>
          </p:nvSpPr>
          <p:spPr>
            <a:xfrm>
              <a:off x="1166750" y="1518850"/>
              <a:ext cx="700775" cy="669050"/>
            </a:xfrm>
            <a:custGeom>
              <a:rect b="b" l="l" r="r" t="t"/>
              <a:pathLst>
                <a:path extrusionOk="0" h="26762" w="28031">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4"/>
            <p:cNvSpPr/>
            <p:nvPr/>
          </p:nvSpPr>
          <p:spPr>
            <a:xfrm>
              <a:off x="1194450" y="1588050"/>
              <a:ext cx="568700" cy="549100"/>
            </a:xfrm>
            <a:custGeom>
              <a:rect b="b" l="l" r="r" t="t"/>
              <a:pathLst>
                <a:path extrusionOk="0" h="21964" w="22748">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4"/>
            <p:cNvSpPr/>
            <p:nvPr/>
          </p:nvSpPr>
          <p:spPr>
            <a:xfrm>
              <a:off x="419150" y="1312175"/>
              <a:ext cx="621975" cy="755600"/>
            </a:xfrm>
            <a:custGeom>
              <a:rect b="b" l="l" r="r" t="t"/>
              <a:pathLst>
                <a:path extrusionOk="0" h="30224" w="24879">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4"/>
            <p:cNvSpPr/>
            <p:nvPr/>
          </p:nvSpPr>
          <p:spPr>
            <a:xfrm>
              <a:off x="520675" y="1381850"/>
              <a:ext cx="486250" cy="642950"/>
            </a:xfrm>
            <a:custGeom>
              <a:rect b="b" l="l" r="r" t="t"/>
              <a:pathLst>
                <a:path extrusionOk="0" h="25718" w="1945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4"/>
            <p:cNvSpPr/>
            <p:nvPr/>
          </p:nvSpPr>
          <p:spPr>
            <a:xfrm>
              <a:off x="1134800" y="1787950"/>
              <a:ext cx="863350" cy="886175"/>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4"/>
            <p:cNvSpPr/>
            <p:nvPr/>
          </p:nvSpPr>
          <p:spPr>
            <a:xfrm>
              <a:off x="1210075" y="1840800"/>
              <a:ext cx="729150" cy="761650"/>
            </a:xfrm>
            <a:custGeom>
              <a:rect b="b" l="l" r="r" t="t"/>
              <a:pathLst>
                <a:path extrusionOk="0" h="30466" w="29166">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4"/>
            <p:cNvSpPr/>
            <p:nvPr/>
          </p:nvSpPr>
          <p:spPr>
            <a:xfrm>
              <a:off x="1458550" y="2312925"/>
              <a:ext cx="3575" cy="4000"/>
            </a:xfrm>
            <a:custGeom>
              <a:rect b="b" l="l" r="r" t="t"/>
              <a:pathLst>
                <a:path extrusionOk="0" h="160" w="143">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4"/>
            <p:cNvSpPr/>
            <p:nvPr/>
          </p:nvSpPr>
          <p:spPr>
            <a:xfrm>
              <a:off x="1326500" y="2444975"/>
              <a:ext cx="3575" cy="3150"/>
            </a:xfrm>
            <a:custGeom>
              <a:rect b="b" l="l" r="r" t="t"/>
              <a:pathLst>
                <a:path extrusionOk="0" h="126" w="143">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4"/>
            <p:cNvSpPr/>
            <p:nvPr/>
          </p:nvSpPr>
          <p:spPr>
            <a:xfrm>
              <a:off x="1583500" y="2151050"/>
              <a:ext cx="1450" cy="750"/>
            </a:xfrm>
            <a:custGeom>
              <a:rect b="b" l="l" r="r" t="t"/>
              <a:pathLst>
                <a:path extrusionOk="0" h="30" w="58">
                  <a:moveTo>
                    <a:pt x="1" y="1"/>
                  </a:moveTo>
                  <a:lnTo>
                    <a:pt x="1" y="29"/>
                  </a:lnTo>
                  <a:lnTo>
                    <a:pt x="58" y="29"/>
                  </a:lnTo>
                  <a:lnTo>
                    <a:pt x="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4"/>
            <p:cNvSpPr/>
            <p:nvPr/>
          </p:nvSpPr>
          <p:spPr>
            <a:xfrm>
              <a:off x="237400" y="2357375"/>
              <a:ext cx="891050" cy="778975"/>
            </a:xfrm>
            <a:custGeom>
              <a:rect b="b" l="l" r="r" t="t"/>
              <a:pathLst>
                <a:path extrusionOk="0" h="31159" w="35642">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4"/>
            <p:cNvSpPr/>
            <p:nvPr/>
          </p:nvSpPr>
          <p:spPr>
            <a:xfrm>
              <a:off x="287100" y="2401850"/>
              <a:ext cx="771050" cy="666800"/>
            </a:xfrm>
            <a:custGeom>
              <a:rect b="b" l="l" r="r" t="t"/>
              <a:pathLst>
                <a:path extrusionOk="0" h="26672" w="30842">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4"/>
            <p:cNvSpPr/>
            <p:nvPr/>
          </p:nvSpPr>
          <p:spPr>
            <a:xfrm>
              <a:off x="781250" y="2823400"/>
              <a:ext cx="3575" cy="3275"/>
            </a:xfrm>
            <a:custGeom>
              <a:rect b="b" l="l" r="r" t="t"/>
              <a:pathLst>
                <a:path extrusionOk="0" h="131" w="143">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4"/>
            <p:cNvSpPr/>
            <p:nvPr/>
          </p:nvSpPr>
          <p:spPr>
            <a:xfrm>
              <a:off x="923950" y="2932025"/>
              <a:ext cx="2850" cy="3150"/>
            </a:xfrm>
            <a:custGeom>
              <a:rect b="b" l="l" r="r" t="t"/>
              <a:pathLst>
                <a:path extrusionOk="0" h="126" w="114">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4"/>
            <p:cNvSpPr/>
            <p:nvPr/>
          </p:nvSpPr>
          <p:spPr>
            <a:xfrm>
              <a:off x="643500" y="2683525"/>
              <a:ext cx="1450" cy="750"/>
            </a:xfrm>
            <a:custGeom>
              <a:rect b="b" l="l" r="r" t="t"/>
              <a:pathLst>
                <a:path extrusionOk="0" h="30" w="58">
                  <a:moveTo>
                    <a:pt x="29" y="1"/>
                  </a:moveTo>
                  <a:lnTo>
                    <a:pt x="1" y="29"/>
                  </a:lnTo>
                  <a:lnTo>
                    <a:pt x="58" y="29"/>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4"/>
            <p:cNvSpPr/>
            <p:nvPr/>
          </p:nvSpPr>
          <p:spPr>
            <a:xfrm>
              <a:off x="1220000" y="1004925"/>
              <a:ext cx="661025" cy="702250"/>
            </a:xfrm>
            <a:custGeom>
              <a:rect b="b" l="l" r="r" t="t"/>
              <a:pathLst>
                <a:path extrusionOk="0" h="28090" w="26441">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4"/>
            <p:cNvSpPr/>
            <p:nvPr/>
          </p:nvSpPr>
          <p:spPr>
            <a:xfrm>
              <a:off x="1244850" y="1041775"/>
              <a:ext cx="587175" cy="623025"/>
            </a:xfrm>
            <a:custGeom>
              <a:rect b="b" l="l" r="r" t="t"/>
              <a:pathLst>
                <a:path extrusionOk="0" h="24921" w="23487">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4"/>
            <p:cNvSpPr/>
            <p:nvPr/>
          </p:nvSpPr>
          <p:spPr>
            <a:xfrm>
              <a:off x="1548725" y="1281325"/>
              <a:ext cx="5000" cy="2375"/>
            </a:xfrm>
            <a:custGeom>
              <a:rect b="b" l="l" r="r" t="t"/>
              <a:pathLst>
                <a:path extrusionOk="0" h="95" w="20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4"/>
            <p:cNvSpPr/>
            <p:nvPr/>
          </p:nvSpPr>
          <p:spPr>
            <a:xfrm>
              <a:off x="1461400" y="1368675"/>
              <a:ext cx="1450" cy="725"/>
            </a:xfrm>
            <a:custGeom>
              <a:rect b="b" l="l" r="r" t="t"/>
              <a:pathLst>
                <a:path extrusionOk="0" h="29" w="58">
                  <a:moveTo>
                    <a:pt x="0" y="0"/>
                  </a:moveTo>
                  <a:lnTo>
                    <a:pt x="0" y="28"/>
                  </a:lnTo>
                  <a:lnTo>
                    <a:pt x="57" y="28"/>
                  </a:lnTo>
                  <a:lnTo>
                    <a:pt x="0"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4"/>
            <p:cNvSpPr/>
            <p:nvPr/>
          </p:nvSpPr>
          <p:spPr>
            <a:xfrm>
              <a:off x="651325" y="852100"/>
              <a:ext cx="525400" cy="687525"/>
            </a:xfrm>
            <a:custGeom>
              <a:rect b="b" l="l" r="r" t="t"/>
              <a:pathLst>
                <a:path extrusionOk="0" h="27501" w="21016">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4"/>
            <p:cNvSpPr/>
            <p:nvPr/>
          </p:nvSpPr>
          <p:spPr>
            <a:xfrm>
              <a:off x="705275" y="891750"/>
              <a:ext cx="448025" cy="613075"/>
            </a:xfrm>
            <a:custGeom>
              <a:rect b="b" l="l" r="r" t="t"/>
              <a:pathLst>
                <a:path extrusionOk="0" h="24523" w="17921">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4"/>
            <p:cNvSpPr/>
            <p:nvPr/>
          </p:nvSpPr>
          <p:spPr>
            <a:xfrm>
              <a:off x="943125" y="1115925"/>
              <a:ext cx="4975" cy="2850"/>
            </a:xfrm>
            <a:custGeom>
              <a:rect b="b" l="l" r="r" t="t"/>
              <a:pathLst>
                <a:path extrusionOk="0" h="114" w="199">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4"/>
            <p:cNvSpPr/>
            <p:nvPr/>
          </p:nvSpPr>
          <p:spPr>
            <a:xfrm>
              <a:off x="1009150" y="1208200"/>
              <a:ext cx="725" cy="1450"/>
            </a:xfrm>
            <a:custGeom>
              <a:rect b="b" l="l" r="r" t="t"/>
              <a:pathLst>
                <a:path extrusionOk="0" h="58" w="29">
                  <a:moveTo>
                    <a:pt x="29" y="1"/>
                  </a:moveTo>
                  <a:lnTo>
                    <a:pt x="0" y="29"/>
                  </a:lnTo>
                  <a:lnTo>
                    <a:pt x="29" y="58"/>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4"/>
            <p:cNvSpPr/>
            <p:nvPr/>
          </p:nvSpPr>
          <p:spPr>
            <a:xfrm>
              <a:off x="764925" y="3212325"/>
              <a:ext cx="727725" cy="1214925"/>
            </a:xfrm>
            <a:custGeom>
              <a:rect b="b" l="l" r="r" t="t"/>
              <a:pathLst>
                <a:path extrusionOk="0" h="48597" w="29109">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4"/>
            <p:cNvSpPr/>
            <p:nvPr/>
          </p:nvSpPr>
          <p:spPr>
            <a:xfrm>
              <a:off x="744975" y="3270575"/>
              <a:ext cx="770625" cy="1091350"/>
            </a:xfrm>
            <a:custGeom>
              <a:rect b="b" l="l" r="r" t="t"/>
              <a:pathLst>
                <a:path extrusionOk="0" h="43654" w="30825">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54"/>
          <p:cNvGrpSpPr/>
          <p:nvPr/>
        </p:nvGrpSpPr>
        <p:grpSpPr>
          <a:xfrm>
            <a:off x="8598143" y="2400917"/>
            <a:ext cx="1030199" cy="2558529"/>
            <a:chOff x="7280950" y="1859275"/>
            <a:chExt cx="1123200" cy="2789500"/>
          </a:xfrm>
        </p:grpSpPr>
        <p:sp>
          <p:nvSpPr>
            <p:cNvPr id="3915" name="Google Shape;3915;p54"/>
            <p:cNvSpPr/>
            <p:nvPr/>
          </p:nvSpPr>
          <p:spPr>
            <a:xfrm>
              <a:off x="7426500" y="4427250"/>
              <a:ext cx="793050" cy="221525"/>
            </a:xfrm>
            <a:custGeom>
              <a:rect b="b" l="l" r="r" t="t"/>
              <a:pathLst>
                <a:path extrusionOk="0" h="8861" w="31722">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4"/>
            <p:cNvSpPr/>
            <p:nvPr/>
          </p:nvSpPr>
          <p:spPr>
            <a:xfrm>
              <a:off x="7448500" y="3988375"/>
              <a:ext cx="719225" cy="576900"/>
            </a:xfrm>
            <a:custGeom>
              <a:rect b="b" l="l" r="r" t="t"/>
              <a:pathLst>
                <a:path extrusionOk="0" h="23076" w="28769">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4"/>
            <p:cNvSpPr/>
            <p:nvPr/>
          </p:nvSpPr>
          <p:spPr>
            <a:xfrm>
              <a:off x="7368975" y="3711475"/>
              <a:ext cx="881125" cy="367325"/>
            </a:xfrm>
            <a:custGeom>
              <a:rect b="b" l="l" r="r" t="t"/>
              <a:pathLst>
                <a:path extrusionOk="0" h="14693" w="35245">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4"/>
            <p:cNvSpPr/>
            <p:nvPr/>
          </p:nvSpPr>
          <p:spPr>
            <a:xfrm>
              <a:off x="7389575" y="3727650"/>
              <a:ext cx="840625" cy="121700"/>
            </a:xfrm>
            <a:custGeom>
              <a:rect b="b" l="l" r="r" t="t"/>
              <a:pathLst>
                <a:path extrusionOk="0" h="4868" w="33625">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4"/>
            <p:cNvSpPr/>
            <p:nvPr/>
          </p:nvSpPr>
          <p:spPr>
            <a:xfrm>
              <a:off x="7443525" y="3781775"/>
              <a:ext cx="734150" cy="67575"/>
            </a:xfrm>
            <a:custGeom>
              <a:rect b="b" l="l" r="r" t="t"/>
              <a:pathLst>
                <a:path extrusionOk="0" h="2703" w="29366">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4"/>
            <p:cNvSpPr/>
            <p:nvPr/>
          </p:nvSpPr>
          <p:spPr>
            <a:xfrm>
              <a:off x="7280950" y="2061108"/>
              <a:ext cx="415350" cy="1746802"/>
            </a:xfrm>
            <a:custGeom>
              <a:rect b="b" l="l" r="r" t="t"/>
              <a:pathLst>
                <a:path extrusionOk="0" h="72943" w="16614">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4"/>
            <p:cNvSpPr/>
            <p:nvPr/>
          </p:nvSpPr>
          <p:spPr>
            <a:xfrm>
              <a:off x="7280950" y="2061108"/>
              <a:ext cx="414650" cy="1746802"/>
            </a:xfrm>
            <a:custGeom>
              <a:rect b="b" l="l" r="r" t="t"/>
              <a:pathLst>
                <a:path extrusionOk="0" h="72943" w="16586">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4"/>
            <p:cNvSpPr/>
            <p:nvPr/>
          </p:nvSpPr>
          <p:spPr>
            <a:xfrm>
              <a:off x="7315025" y="2221037"/>
              <a:ext cx="345775" cy="1517290"/>
            </a:xfrm>
            <a:custGeom>
              <a:rect b="b" l="l" r="r" t="t"/>
              <a:pathLst>
                <a:path extrusionOk="0" h="63359" w="13831">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4"/>
            <p:cNvSpPr/>
            <p:nvPr/>
          </p:nvSpPr>
          <p:spPr>
            <a:xfrm>
              <a:off x="7950450" y="2098510"/>
              <a:ext cx="453700" cy="1738157"/>
            </a:xfrm>
            <a:custGeom>
              <a:rect b="b" l="l" r="r" t="t"/>
              <a:pathLst>
                <a:path extrusionOk="0" h="72582" w="18148">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4"/>
            <p:cNvSpPr/>
            <p:nvPr/>
          </p:nvSpPr>
          <p:spPr>
            <a:xfrm>
              <a:off x="7950450" y="2097840"/>
              <a:ext cx="453700" cy="1738157"/>
            </a:xfrm>
            <a:custGeom>
              <a:rect b="b" l="l" r="r" t="t"/>
              <a:pathLst>
                <a:path extrusionOk="0" h="72582" w="18148">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4"/>
            <p:cNvSpPr/>
            <p:nvPr/>
          </p:nvSpPr>
          <p:spPr>
            <a:xfrm>
              <a:off x="7988075" y="2257074"/>
              <a:ext cx="385550" cy="1509148"/>
            </a:xfrm>
            <a:custGeom>
              <a:rect b="b" l="l" r="r" t="t"/>
              <a:pathLst>
                <a:path extrusionOk="0" h="63019" w="15422">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4"/>
            <p:cNvSpPr/>
            <p:nvPr/>
          </p:nvSpPr>
          <p:spPr>
            <a:xfrm>
              <a:off x="7674275" y="1859969"/>
              <a:ext cx="382000" cy="1989463"/>
            </a:xfrm>
            <a:custGeom>
              <a:rect b="b" l="l" r="r" t="t"/>
              <a:pathLst>
                <a:path extrusionOk="0" h="83076" w="1528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4"/>
            <p:cNvSpPr/>
            <p:nvPr/>
          </p:nvSpPr>
          <p:spPr>
            <a:xfrm>
              <a:off x="7673575" y="1859275"/>
              <a:ext cx="381275" cy="1986541"/>
            </a:xfrm>
            <a:custGeom>
              <a:rect b="b" l="l" r="r" t="t"/>
              <a:pathLst>
                <a:path extrusionOk="0" h="82954" w="15251">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4"/>
            <p:cNvSpPr/>
            <p:nvPr/>
          </p:nvSpPr>
          <p:spPr>
            <a:xfrm>
              <a:off x="7709775" y="2045592"/>
              <a:ext cx="299625" cy="1751927"/>
            </a:xfrm>
            <a:custGeom>
              <a:rect b="b" l="l" r="r" t="t"/>
              <a:pathLst>
                <a:path extrusionOk="0" h="73157" w="11985">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3929" name="Shape 3929"/>
        <p:cNvGrpSpPr/>
        <p:nvPr/>
      </p:nvGrpSpPr>
      <p:grpSpPr>
        <a:xfrm>
          <a:off x="0" y="0"/>
          <a:ext cx="0" cy="0"/>
          <a:chOff x="0" y="0"/>
          <a:chExt cx="0" cy="0"/>
        </a:xfrm>
      </p:grpSpPr>
      <p:sp>
        <p:nvSpPr>
          <p:cNvPr id="3930" name="Google Shape;3930;p55"/>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5"/>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5"/>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933" name="Google Shape;3933;p55"/>
          <p:cNvGrpSpPr/>
          <p:nvPr/>
        </p:nvGrpSpPr>
        <p:grpSpPr>
          <a:xfrm>
            <a:off x="2936544" y="-329546"/>
            <a:ext cx="2934233" cy="708308"/>
            <a:chOff x="2375925" y="3297600"/>
            <a:chExt cx="735950" cy="177650"/>
          </a:xfrm>
        </p:grpSpPr>
        <p:sp>
          <p:nvSpPr>
            <p:cNvPr id="3934" name="Google Shape;3934;p55"/>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5"/>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5"/>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5"/>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5"/>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5"/>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0" name="Google Shape;3940;p55"/>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41" name="Google Shape;3941;p55"/>
          <p:cNvGrpSpPr/>
          <p:nvPr/>
        </p:nvGrpSpPr>
        <p:grpSpPr>
          <a:xfrm>
            <a:off x="-494100" y="3948950"/>
            <a:ext cx="1653550" cy="1209875"/>
            <a:chOff x="2013050" y="3587975"/>
            <a:chExt cx="1653550" cy="1209875"/>
          </a:xfrm>
        </p:grpSpPr>
        <p:sp>
          <p:nvSpPr>
            <p:cNvPr id="3942" name="Google Shape;3942;p55"/>
            <p:cNvSpPr/>
            <p:nvPr/>
          </p:nvSpPr>
          <p:spPr>
            <a:xfrm>
              <a:off x="2697450" y="4613225"/>
              <a:ext cx="816500" cy="184625"/>
            </a:xfrm>
            <a:custGeom>
              <a:rect b="b" l="l" r="r" t="t"/>
              <a:pathLst>
                <a:path extrusionOk="0" h="7385" w="32660">
                  <a:moveTo>
                    <a:pt x="16330" y="1"/>
                  </a:moveTo>
                  <a:cubicBezTo>
                    <a:pt x="7328" y="1"/>
                    <a:pt x="1" y="1648"/>
                    <a:pt x="1" y="3693"/>
                  </a:cubicBezTo>
                  <a:cubicBezTo>
                    <a:pt x="1" y="5738"/>
                    <a:pt x="7328" y="7385"/>
                    <a:pt x="16330" y="7385"/>
                  </a:cubicBezTo>
                  <a:cubicBezTo>
                    <a:pt x="25361" y="7385"/>
                    <a:pt x="32660" y="5738"/>
                    <a:pt x="32660" y="3693"/>
                  </a:cubicBezTo>
                  <a:cubicBezTo>
                    <a:pt x="32660" y="1648"/>
                    <a:pt x="25361" y="1"/>
                    <a:pt x="163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5"/>
            <p:cNvSpPr/>
            <p:nvPr/>
          </p:nvSpPr>
          <p:spPr>
            <a:xfrm>
              <a:off x="2757100" y="4585400"/>
              <a:ext cx="711425" cy="148550"/>
            </a:xfrm>
            <a:custGeom>
              <a:rect b="b" l="l" r="r" t="t"/>
              <a:pathLst>
                <a:path extrusionOk="0" h="5942" w="28457">
                  <a:moveTo>
                    <a:pt x="28009" y="1"/>
                  </a:moveTo>
                  <a:cubicBezTo>
                    <a:pt x="27988" y="1"/>
                    <a:pt x="27967" y="3"/>
                    <a:pt x="27945" y="6"/>
                  </a:cubicBezTo>
                  <a:cubicBezTo>
                    <a:pt x="27888" y="6"/>
                    <a:pt x="27831" y="6"/>
                    <a:pt x="27775" y="35"/>
                  </a:cubicBezTo>
                  <a:cubicBezTo>
                    <a:pt x="26639" y="234"/>
                    <a:pt x="25503" y="432"/>
                    <a:pt x="24367" y="688"/>
                  </a:cubicBezTo>
                  <a:cubicBezTo>
                    <a:pt x="23202" y="915"/>
                    <a:pt x="22066" y="1086"/>
                    <a:pt x="20902" y="1171"/>
                  </a:cubicBezTo>
                  <a:cubicBezTo>
                    <a:pt x="19510" y="1313"/>
                    <a:pt x="18091" y="1455"/>
                    <a:pt x="16699" y="1568"/>
                  </a:cubicBezTo>
                  <a:cubicBezTo>
                    <a:pt x="15620" y="1654"/>
                    <a:pt x="14541" y="1767"/>
                    <a:pt x="13461" y="1796"/>
                  </a:cubicBezTo>
                  <a:cubicBezTo>
                    <a:pt x="12879" y="1823"/>
                    <a:pt x="12293" y="1836"/>
                    <a:pt x="11707" y="1836"/>
                  </a:cubicBezTo>
                  <a:cubicBezTo>
                    <a:pt x="10463" y="1836"/>
                    <a:pt x="9215" y="1778"/>
                    <a:pt x="7980" y="1682"/>
                  </a:cubicBezTo>
                  <a:cubicBezTo>
                    <a:pt x="6759" y="1568"/>
                    <a:pt x="5510" y="1540"/>
                    <a:pt x="4260" y="1341"/>
                  </a:cubicBezTo>
                  <a:cubicBezTo>
                    <a:pt x="3493" y="1228"/>
                    <a:pt x="2783" y="1057"/>
                    <a:pt x="2017" y="887"/>
                  </a:cubicBezTo>
                  <a:cubicBezTo>
                    <a:pt x="1562" y="830"/>
                    <a:pt x="1136" y="660"/>
                    <a:pt x="767" y="432"/>
                  </a:cubicBezTo>
                  <a:cubicBezTo>
                    <a:pt x="720" y="393"/>
                    <a:pt x="655" y="376"/>
                    <a:pt x="584" y="376"/>
                  </a:cubicBezTo>
                  <a:cubicBezTo>
                    <a:pt x="396" y="376"/>
                    <a:pt x="160" y="495"/>
                    <a:pt x="57" y="660"/>
                  </a:cubicBezTo>
                  <a:cubicBezTo>
                    <a:pt x="0" y="745"/>
                    <a:pt x="0" y="858"/>
                    <a:pt x="86" y="944"/>
                  </a:cubicBezTo>
                  <a:cubicBezTo>
                    <a:pt x="256" y="1142"/>
                    <a:pt x="512" y="1228"/>
                    <a:pt x="654" y="1455"/>
                  </a:cubicBezTo>
                  <a:cubicBezTo>
                    <a:pt x="1108" y="2051"/>
                    <a:pt x="1676" y="2562"/>
                    <a:pt x="2329" y="2931"/>
                  </a:cubicBezTo>
                  <a:cubicBezTo>
                    <a:pt x="3493" y="3727"/>
                    <a:pt x="4800" y="4351"/>
                    <a:pt x="6191" y="4749"/>
                  </a:cubicBezTo>
                  <a:cubicBezTo>
                    <a:pt x="7583" y="5175"/>
                    <a:pt x="9003" y="5487"/>
                    <a:pt x="10451" y="5686"/>
                  </a:cubicBezTo>
                  <a:cubicBezTo>
                    <a:pt x="11843" y="5857"/>
                    <a:pt x="13291" y="5942"/>
                    <a:pt x="14711" y="5942"/>
                  </a:cubicBezTo>
                  <a:cubicBezTo>
                    <a:pt x="16216" y="5913"/>
                    <a:pt x="17721" y="5771"/>
                    <a:pt x="19226" y="5487"/>
                  </a:cubicBezTo>
                  <a:cubicBezTo>
                    <a:pt x="21158" y="5175"/>
                    <a:pt x="23032" y="4550"/>
                    <a:pt x="24793" y="3698"/>
                  </a:cubicBezTo>
                  <a:cubicBezTo>
                    <a:pt x="25815" y="3187"/>
                    <a:pt x="26752" y="2534"/>
                    <a:pt x="27576" y="1739"/>
                  </a:cubicBezTo>
                  <a:cubicBezTo>
                    <a:pt x="27860" y="1426"/>
                    <a:pt x="28115" y="1086"/>
                    <a:pt x="28343" y="716"/>
                  </a:cubicBezTo>
                  <a:cubicBezTo>
                    <a:pt x="28456" y="574"/>
                    <a:pt x="28456" y="347"/>
                    <a:pt x="28343" y="205"/>
                  </a:cubicBezTo>
                  <a:cubicBezTo>
                    <a:pt x="28268" y="82"/>
                    <a:pt x="28151" y="1"/>
                    <a:pt x="280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5"/>
            <p:cNvSpPr/>
            <p:nvPr/>
          </p:nvSpPr>
          <p:spPr>
            <a:xfrm>
              <a:off x="2739350" y="4494675"/>
              <a:ext cx="746200" cy="169000"/>
            </a:xfrm>
            <a:custGeom>
              <a:rect b="b" l="l" r="r" t="t"/>
              <a:pathLst>
                <a:path extrusionOk="0" h="6760" w="29848">
                  <a:moveTo>
                    <a:pt x="14597" y="0"/>
                  </a:moveTo>
                  <a:cubicBezTo>
                    <a:pt x="14001" y="0"/>
                    <a:pt x="13376" y="29"/>
                    <a:pt x="12752" y="29"/>
                  </a:cubicBezTo>
                  <a:cubicBezTo>
                    <a:pt x="11814" y="57"/>
                    <a:pt x="10877" y="57"/>
                    <a:pt x="9912" y="171"/>
                  </a:cubicBezTo>
                  <a:cubicBezTo>
                    <a:pt x="9372" y="171"/>
                    <a:pt x="8861" y="228"/>
                    <a:pt x="8321" y="313"/>
                  </a:cubicBezTo>
                  <a:cubicBezTo>
                    <a:pt x="7810" y="455"/>
                    <a:pt x="7271" y="398"/>
                    <a:pt x="6759" y="512"/>
                  </a:cubicBezTo>
                  <a:cubicBezTo>
                    <a:pt x="5851" y="682"/>
                    <a:pt x="4913" y="824"/>
                    <a:pt x="4005" y="1023"/>
                  </a:cubicBezTo>
                  <a:cubicBezTo>
                    <a:pt x="3096" y="1221"/>
                    <a:pt x="2216" y="1534"/>
                    <a:pt x="1392" y="1903"/>
                  </a:cubicBezTo>
                  <a:cubicBezTo>
                    <a:pt x="966" y="2073"/>
                    <a:pt x="597" y="2357"/>
                    <a:pt x="313" y="2727"/>
                  </a:cubicBezTo>
                  <a:cubicBezTo>
                    <a:pt x="0" y="3124"/>
                    <a:pt x="29" y="3721"/>
                    <a:pt x="398" y="4090"/>
                  </a:cubicBezTo>
                  <a:cubicBezTo>
                    <a:pt x="483" y="4203"/>
                    <a:pt x="568" y="4289"/>
                    <a:pt x="682" y="4374"/>
                  </a:cubicBezTo>
                  <a:cubicBezTo>
                    <a:pt x="1080" y="4658"/>
                    <a:pt x="1477" y="4885"/>
                    <a:pt x="1932" y="5055"/>
                  </a:cubicBezTo>
                  <a:cubicBezTo>
                    <a:pt x="2414" y="5197"/>
                    <a:pt x="2926" y="5368"/>
                    <a:pt x="3408" y="5510"/>
                  </a:cubicBezTo>
                  <a:cubicBezTo>
                    <a:pt x="4345" y="5794"/>
                    <a:pt x="5283" y="5992"/>
                    <a:pt x="6248" y="6134"/>
                  </a:cubicBezTo>
                  <a:cubicBezTo>
                    <a:pt x="7214" y="6276"/>
                    <a:pt x="8151" y="6390"/>
                    <a:pt x="9116" y="6447"/>
                  </a:cubicBezTo>
                  <a:cubicBezTo>
                    <a:pt x="10394" y="6560"/>
                    <a:pt x="11616" y="6646"/>
                    <a:pt x="12865" y="6702"/>
                  </a:cubicBezTo>
                  <a:cubicBezTo>
                    <a:pt x="13102" y="6712"/>
                    <a:pt x="13338" y="6715"/>
                    <a:pt x="13575" y="6715"/>
                  </a:cubicBezTo>
                  <a:cubicBezTo>
                    <a:pt x="14048" y="6715"/>
                    <a:pt x="14522" y="6702"/>
                    <a:pt x="14995" y="6702"/>
                  </a:cubicBezTo>
                  <a:lnTo>
                    <a:pt x="15023" y="6759"/>
                  </a:lnTo>
                  <a:cubicBezTo>
                    <a:pt x="16245" y="6731"/>
                    <a:pt x="17466" y="6702"/>
                    <a:pt x="18715" y="6617"/>
                  </a:cubicBezTo>
                  <a:cubicBezTo>
                    <a:pt x="19738" y="6560"/>
                    <a:pt x="20817" y="6475"/>
                    <a:pt x="21868" y="6362"/>
                  </a:cubicBezTo>
                  <a:cubicBezTo>
                    <a:pt x="22805" y="6248"/>
                    <a:pt x="23714" y="6134"/>
                    <a:pt x="24622" y="5964"/>
                  </a:cubicBezTo>
                  <a:cubicBezTo>
                    <a:pt x="25077" y="5879"/>
                    <a:pt x="25531" y="5737"/>
                    <a:pt x="25985" y="5652"/>
                  </a:cubicBezTo>
                  <a:cubicBezTo>
                    <a:pt x="26894" y="5481"/>
                    <a:pt x="27775" y="5169"/>
                    <a:pt x="28598" y="4771"/>
                  </a:cubicBezTo>
                  <a:cubicBezTo>
                    <a:pt x="28911" y="4601"/>
                    <a:pt x="29195" y="4402"/>
                    <a:pt x="29422" y="4118"/>
                  </a:cubicBezTo>
                  <a:cubicBezTo>
                    <a:pt x="29791" y="3749"/>
                    <a:pt x="29848" y="3181"/>
                    <a:pt x="29564" y="2755"/>
                  </a:cubicBezTo>
                  <a:cubicBezTo>
                    <a:pt x="29450" y="2556"/>
                    <a:pt x="29308" y="2386"/>
                    <a:pt x="29138" y="2272"/>
                  </a:cubicBezTo>
                  <a:cubicBezTo>
                    <a:pt x="28825" y="2073"/>
                    <a:pt x="28485" y="1875"/>
                    <a:pt x="28144" y="1733"/>
                  </a:cubicBezTo>
                  <a:cubicBezTo>
                    <a:pt x="27065" y="1278"/>
                    <a:pt x="25900" y="966"/>
                    <a:pt x="24736" y="767"/>
                  </a:cubicBezTo>
                  <a:cubicBezTo>
                    <a:pt x="23827" y="597"/>
                    <a:pt x="22890" y="455"/>
                    <a:pt x="21953" y="370"/>
                  </a:cubicBezTo>
                  <a:cubicBezTo>
                    <a:pt x="20504" y="228"/>
                    <a:pt x="19085" y="57"/>
                    <a:pt x="17636" y="57"/>
                  </a:cubicBezTo>
                  <a:cubicBezTo>
                    <a:pt x="17153" y="57"/>
                    <a:pt x="16699" y="29"/>
                    <a:pt x="16216" y="29"/>
                  </a:cubicBezTo>
                  <a:cubicBezTo>
                    <a:pt x="15677" y="29"/>
                    <a:pt x="15137" y="0"/>
                    <a:pt x="14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5"/>
            <p:cNvSpPr/>
            <p:nvPr/>
          </p:nvSpPr>
          <p:spPr>
            <a:xfrm>
              <a:off x="2791175" y="4070100"/>
              <a:ext cx="668100" cy="197400"/>
            </a:xfrm>
            <a:custGeom>
              <a:rect b="b" l="l" r="r" t="t"/>
              <a:pathLst>
                <a:path extrusionOk="0" h="7896" w="26724">
                  <a:moveTo>
                    <a:pt x="13462" y="1"/>
                  </a:moveTo>
                  <a:cubicBezTo>
                    <a:pt x="6135" y="1"/>
                    <a:pt x="1" y="1591"/>
                    <a:pt x="1" y="3579"/>
                  </a:cubicBezTo>
                  <a:cubicBezTo>
                    <a:pt x="1" y="5567"/>
                    <a:pt x="6135" y="7896"/>
                    <a:pt x="13462" y="7896"/>
                  </a:cubicBezTo>
                  <a:cubicBezTo>
                    <a:pt x="20789" y="7896"/>
                    <a:pt x="26724" y="5567"/>
                    <a:pt x="26724" y="3579"/>
                  </a:cubicBezTo>
                  <a:cubicBezTo>
                    <a:pt x="26724" y="1591"/>
                    <a:pt x="20789" y="1"/>
                    <a:pt x="13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5"/>
            <p:cNvSpPr/>
            <p:nvPr/>
          </p:nvSpPr>
          <p:spPr>
            <a:xfrm>
              <a:off x="2790475" y="4159375"/>
              <a:ext cx="667400" cy="425525"/>
            </a:xfrm>
            <a:custGeom>
              <a:rect b="b" l="l" r="r" t="t"/>
              <a:pathLst>
                <a:path extrusionOk="0" h="17021" w="26696">
                  <a:moveTo>
                    <a:pt x="26667" y="8"/>
                  </a:moveTo>
                  <a:cubicBezTo>
                    <a:pt x="26667" y="14"/>
                    <a:pt x="26667" y="20"/>
                    <a:pt x="26667" y="26"/>
                  </a:cubicBezTo>
                  <a:lnTo>
                    <a:pt x="26667" y="26"/>
                  </a:lnTo>
                  <a:cubicBezTo>
                    <a:pt x="26676" y="20"/>
                    <a:pt x="26686" y="14"/>
                    <a:pt x="26695" y="8"/>
                  </a:cubicBezTo>
                  <a:close/>
                  <a:moveTo>
                    <a:pt x="130" y="1"/>
                  </a:moveTo>
                  <a:cubicBezTo>
                    <a:pt x="107" y="1"/>
                    <a:pt x="83" y="3"/>
                    <a:pt x="57" y="8"/>
                  </a:cubicBezTo>
                  <a:cubicBezTo>
                    <a:pt x="29" y="93"/>
                    <a:pt x="0" y="150"/>
                    <a:pt x="0" y="207"/>
                  </a:cubicBezTo>
                  <a:cubicBezTo>
                    <a:pt x="114" y="690"/>
                    <a:pt x="199" y="1172"/>
                    <a:pt x="313" y="1655"/>
                  </a:cubicBezTo>
                  <a:cubicBezTo>
                    <a:pt x="398" y="2166"/>
                    <a:pt x="540" y="2678"/>
                    <a:pt x="653" y="3189"/>
                  </a:cubicBezTo>
                  <a:cubicBezTo>
                    <a:pt x="852" y="4211"/>
                    <a:pt x="1079" y="5262"/>
                    <a:pt x="1363" y="6284"/>
                  </a:cubicBezTo>
                  <a:cubicBezTo>
                    <a:pt x="1477" y="6739"/>
                    <a:pt x="1590" y="7193"/>
                    <a:pt x="1704" y="7647"/>
                  </a:cubicBezTo>
                  <a:cubicBezTo>
                    <a:pt x="1931" y="8670"/>
                    <a:pt x="2187" y="9720"/>
                    <a:pt x="2414" y="10686"/>
                  </a:cubicBezTo>
                  <a:cubicBezTo>
                    <a:pt x="2641" y="11652"/>
                    <a:pt x="2868" y="12617"/>
                    <a:pt x="3096" y="13583"/>
                  </a:cubicBezTo>
                  <a:cubicBezTo>
                    <a:pt x="3238" y="14151"/>
                    <a:pt x="3408" y="14747"/>
                    <a:pt x="3550" y="15343"/>
                  </a:cubicBezTo>
                  <a:cubicBezTo>
                    <a:pt x="3607" y="15713"/>
                    <a:pt x="3891" y="15968"/>
                    <a:pt x="4260" y="15997"/>
                  </a:cubicBezTo>
                  <a:cubicBezTo>
                    <a:pt x="4913" y="16139"/>
                    <a:pt x="5595" y="16309"/>
                    <a:pt x="6248" y="16451"/>
                  </a:cubicBezTo>
                  <a:cubicBezTo>
                    <a:pt x="7071" y="16593"/>
                    <a:pt x="7867" y="16763"/>
                    <a:pt x="8690" y="16849"/>
                  </a:cubicBezTo>
                  <a:cubicBezTo>
                    <a:pt x="9457" y="16934"/>
                    <a:pt x="10195" y="16962"/>
                    <a:pt x="10962" y="16991"/>
                  </a:cubicBezTo>
                  <a:cubicBezTo>
                    <a:pt x="11495" y="17011"/>
                    <a:pt x="12029" y="17020"/>
                    <a:pt x="12562" y="17020"/>
                  </a:cubicBezTo>
                  <a:cubicBezTo>
                    <a:pt x="13534" y="17020"/>
                    <a:pt x="14506" y="16989"/>
                    <a:pt x="15478" y="16934"/>
                  </a:cubicBezTo>
                  <a:cubicBezTo>
                    <a:pt x="15875" y="16905"/>
                    <a:pt x="16273" y="16877"/>
                    <a:pt x="16670" y="16849"/>
                  </a:cubicBezTo>
                  <a:cubicBezTo>
                    <a:pt x="17238" y="16735"/>
                    <a:pt x="17749" y="16707"/>
                    <a:pt x="18289" y="16621"/>
                  </a:cubicBezTo>
                  <a:cubicBezTo>
                    <a:pt x="19027" y="16536"/>
                    <a:pt x="19737" y="16394"/>
                    <a:pt x="20447" y="16195"/>
                  </a:cubicBezTo>
                  <a:cubicBezTo>
                    <a:pt x="20930" y="16082"/>
                    <a:pt x="21385" y="15883"/>
                    <a:pt x="21867" y="15769"/>
                  </a:cubicBezTo>
                  <a:cubicBezTo>
                    <a:pt x="22123" y="15741"/>
                    <a:pt x="22350" y="15514"/>
                    <a:pt x="22379" y="15258"/>
                  </a:cubicBezTo>
                  <a:cubicBezTo>
                    <a:pt x="22407" y="15116"/>
                    <a:pt x="22492" y="14946"/>
                    <a:pt x="22520" y="14804"/>
                  </a:cubicBezTo>
                  <a:cubicBezTo>
                    <a:pt x="23060" y="13043"/>
                    <a:pt x="23543" y="11282"/>
                    <a:pt x="24026" y="9550"/>
                  </a:cubicBezTo>
                  <a:cubicBezTo>
                    <a:pt x="24452" y="7960"/>
                    <a:pt x="24934" y="6426"/>
                    <a:pt x="25389" y="4864"/>
                  </a:cubicBezTo>
                  <a:cubicBezTo>
                    <a:pt x="25758" y="3586"/>
                    <a:pt x="26127" y="2308"/>
                    <a:pt x="26468" y="1030"/>
                  </a:cubicBezTo>
                  <a:cubicBezTo>
                    <a:pt x="26607" y="724"/>
                    <a:pt x="26665" y="362"/>
                    <a:pt x="26667" y="26"/>
                  </a:cubicBezTo>
                  <a:lnTo>
                    <a:pt x="26667" y="26"/>
                  </a:lnTo>
                  <a:cubicBezTo>
                    <a:pt x="26281" y="276"/>
                    <a:pt x="25948" y="526"/>
                    <a:pt x="25588" y="803"/>
                  </a:cubicBezTo>
                  <a:cubicBezTo>
                    <a:pt x="24281" y="1797"/>
                    <a:pt x="22776" y="2536"/>
                    <a:pt x="21186" y="2990"/>
                  </a:cubicBezTo>
                  <a:cubicBezTo>
                    <a:pt x="20305" y="3246"/>
                    <a:pt x="19397" y="3444"/>
                    <a:pt x="18488" y="3615"/>
                  </a:cubicBezTo>
                  <a:cubicBezTo>
                    <a:pt x="17579" y="3785"/>
                    <a:pt x="16642" y="3899"/>
                    <a:pt x="15676" y="3927"/>
                  </a:cubicBezTo>
                  <a:cubicBezTo>
                    <a:pt x="15176" y="3959"/>
                    <a:pt x="14671" y="3975"/>
                    <a:pt x="14166" y="3975"/>
                  </a:cubicBezTo>
                  <a:cubicBezTo>
                    <a:pt x="13323" y="3975"/>
                    <a:pt x="12478" y="3931"/>
                    <a:pt x="11644" y="3842"/>
                  </a:cubicBezTo>
                  <a:cubicBezTo>
                    <a:pt x="10735" y="3757"/>
                    <a:pt x="9826" y="3615"/>
                    <a:pt x="8917" y="3444"/>
                  </a:cubicBezTo>
                  <a:cubicBezTo>
                    <a:pt x="7583" y="3160"/>
                    <a:pt x="6276" y="2763"/>
                    <a:pt x="4998" y="2223"/>
                  </a:cubicBezTo>
                  <a:cubicBezTo>
                    <a:pt x="3408" y="1627"/>
                    <a:pt x="1874" y="917"/>
                    <a:pt x="398" y="93"/>
                  </a:cubicBezTo>
                  <a:cubicBezTo>
                    <a:pt x="305" y="47"/>
                    <a:pt x="231" y="1"/>
                    <a:pt x="1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5"/>
            <p:cNvSpPr/>
            <p:nvPr/>
          </p:nvSpPr>
          <p:spPr>
            <a:xfrm>
              <a:off x="2791175" y="3924000"/>
              <a:ext cx="305325" cy="438300"/>
            </a:xfrm>
            <a:custGeom>
              <a:rect b="b" l="l" r="r" t="t"/>
              <a:pathLst>
                <a:path extrusionOk="0" h="17532" w="12213">
                  <a:moveTo>
                    <a:pt x="4813" y="1"/>
                  </a:moveTo>
                  <a:cubicBezTo>
                    <a:pt x="4442" y="1"/>
                    <a:pt x="4069" y="74"/>
                    <a:pt x="3721" y="222"/>
                  </a:cubicBezTo>
                  <a:cubicBezTo>
                    <a:pt x="2329" y="875"/>
                    <a:pt x="1222" y="1983"/>
                    <a:pt x="597" y="3374"/>
                  </a:cubicBezTo>
                  <a:cubicBezTo>
                    <a:pt x="114" y="4425"/>
                    <a:pt x="29" y="5561"/>
                    <a:pt x="1" y="6697"/>
                  </a:cubicBezTo>
                  <a:cubicBezTo>
                    <a:pt x="1" y="7094"/>
                    <a:pt x="29" y="7492"/>
                    <a:pt x="57" y="7890"/>
                  </a:cubicBezTo>
                  <a:cubicBezTo>
                    <a:pt x="199" y="9792"/>
                    <a:pt x="540" y="11695"/>
                    <a:pt x="1080" y="13512"/>
                  </a:cubicBezTo>
                  <a:cubicBezTo>
                    <a:pt x="1335" y="14421"/>
                    <a:pt x="1591" y="15330"/>
                    <a:pt x="1846" y="16239"/>
                  </a:cubicBezTo>
                  <a:cubicBezTo>
                    <a:pt x="1960" y="16580"/>
                    <a:pt x="2074" y="16920"/>
                    <a:pt x="2216" y="17233"/>
                  </a:cubicBezTo>
                  <a:cubicBezTo>
                    <a:pt x="2303" y="17425"/>
                    <a:pt x="2477" y="17532"/>
                    <a:pt x="2657" y="17532"/>
                  </a:cubicBezTo>
                  <a:cubicBezTo>
                    <a:pt x="2770" y="17532"/>
                    <a:pt x="2884" y="17490"/>
                    <a:pt x="2982" y="17403"/>
                  </a:cubicBezTo>
                  <a:cubicBezTo>
                    <a:pt x="3124" y="17318"/>
                    <a:pt x="3238" y="17204"/>
                    <a:pt x="3323" y="17062"/>
                  </a:cubicBezTo>
                  <a:cubicBezTo>
                    <a:pt x="3636" y="16523"/>
                    <a:pt x="4005" y="16040"/>
                    <a:pt x="4374" y="15557"/>
                  </a:cubicBezTo>
                  <a:cubicBezTo>
                    <a:pt x="5141" y="14563"/>
                    <a:pt x="5964" y="13626"/>
                    <a:pt x="6845" y="12717"/>
                  </a:cubicBezTo>
                  <a:cubicBezTo>
                    <a:pt x="7583" y="12007"/>
                    <a:pt x="8350" y="11269"/>
                    <a:pt x="9060" y="10531"/>
                  </a:cubicBezTo>
                  <a:cubicBezTo>
                    <a:pt x="10054" y="9537"/>
                    <a:pt x="10849" y="8401"/>
                    <a:pt x="11474" y="7123"/>
                  </a:cubicBezTo>
                  <a:cubicBezTo>
                    <a:pt x="12155" y="5731"/>
                    <a:pt x="12212" y="4112"/>
                    <a:pt x="11587" y="2664"/>
                  </a:cubicBezTo>
                  <a:cubicBezTo>
                    <a:pt x="11161" y="1613"/>
                    <a:pt x="10196" y="847"/>
                    <a:pt x="9060" y="761"/>
                  </a:cubicBezTo>
                  <a:cubicBezTo>
                    <a:pt x="8873" y="727"/>
                    <a:pt x="8687" y="711"/>
                    <a:pt x="8502" y="711"/>
                  </a:cubicBezTo>
                  <a:cubicBezTo>
                    <a:pt x="8067" y="711"/>
                    <a:pt x="7641" y="801"/>
                    <a:pt x="7242" y="960"/>
                  </a:cubicBezTo>
                  <a:cubicBezTo>
                    <a:pt x="7189" y="992"/>
                    <a:pt x="7128" y="1008"/>
                    <a:pt x="7068" y="1008"/>
                  </a:cubicBezTo>
                  <a:cubicBezTo>
                    <a:pt x="6967" y="1008"/>
                    <a:pt x="6870" y="964"/>
                    <a:pt x="6816" y="875"/>
                  </a:cubicBezTo>
                  <a:cubicBezTo>
                    <a:pt x="6731" y="790"/>
                    <a:pt x="6646" y="705"/>
                    <a:pt x="6561" y="619"/>
                  </a:cubicBezTo>
                  <a:cubicBezTo>
                    <a:pt x="6061" y="209"/>
                    <a:pt x="5439" y="1"/>
                    <a:pt x="48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5"/>
            <p:cNvSpPr/>
            <p:nvPr/>
          </p:nvSpPr>
          <p:spPr>
            <a:xfrm>
              <a:off x="2791175" y="3924000"/>
              <a:ext cx="175400" cy="435100"/>
            </a:xfrm>
            <a:custGeom>
              <a:rect b="b" l="l" r="r" t="t"/>
              <a:pathLst>
                <a:path extrusionOk="0" h="17404" w="7016">
                  <a:moveTo>
                    <a:pt x="4825" y="1"/>
                  </a:moveTo>
                  <a:cubicBezTo>
                    <a:pt x="4455" y="1"/>
                    <a:pt x="4080" y="74"/>
                    <a:pt x="3721" y="222"/>
                  </a:cubicBezTo>
                  <a:cubicBezTo>
                    <a:pt x="2358" y="875"/>
                    <a:pt x="1250" y="1983"/>
                    <a:pt x="625" y="3374"/>
                  </a:cubicBezTo>
                  <a:cubicBezTo>
                    <a:pt x="114" y="4425"/>
                    <a:pt x="29" y="5561"/>
                    <a:pt x="1" y="6697"/>
                  </a:cubicBezTo>
                  <a:cubicBezTo>
                    <a:pt x="1" y="7094"/>
                    <a:pt x="29" y="7492"/>
                    <a:pt x="57" y="7890"/>
                  </a:cubicBezTo>
                  <a:cubicBezTo>
                    <a:pt x="199" y="9821"/>
                    <a:pt x="540" y="11695"/>
                    <a:pt x="1080" y="13541"/>
                  </a:cubicBezTo>
                  <a:cubicBezTo>
                    <a:pt x="1335" y="14450"/>
                    <a:pt x="1591" y="15358"/>
                    <a:pt x="1846" y="16267"/>
                  </a:cubicBezTo>
                  <a:cubicBezTo>
                    <a:pt x="1960" y="16608"/>
                    <a:pt x="2074" y="16920"/>
                    <a:pt x="2216" y="17261"/>
                  </a:cubicBezTo>
                  <a:cubicBezTo>
                    <a:pt x="2244" y="17318"/>
                    <a:pt x="2272" y="17375"/>
                    <a:pt x="2329" y="17403"/>
                  </a:cubicBezTo>
                  <a:cubicBezTo>
                    <a:pt x="2982" y="8316"/>
                    <a:pt x="5340" y="3402"/>
                    <a:pt x="7015" y="1017"/>
                  </a:cubicBezTo>
                  <a:cubicBezTo>
                    <a:pt x="6930" y="989"/>
                    <a:pt x="6873" y="932"/>
                    <a:pt x="6816" y="875"/>
                  </a:cubicBezTo>
                  <a:cubicBezTo>
                    <a:pt x="6731" y="790"/>
                    <a:pt x="6646" y="705"/>
                    <a:pt x="6561" y="619"/>
                  </a:cubicBezTo>
                  <a:cubicBezTo>
                    <a:pt x="6061" y="209"/>
                    <a:pt x="5450" y="1"/>
                    <a:pt x="48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5"/>
            <p:cNvSpPr/>
            <p:nvPr/>
          </p:nvSpPr>
          <p:spPr>
            <a:xfrm>
              <a:off x="2013050" y="3654775"/>
              <a:ext cx="735550" cy="874275"/>
            </a:xfrm>
            <a:custGeom>
              <a:rect b="b" l="l" r="r" t="t"/>
              <a:pathLst>
                <a:path extrusionOk="0" h="34971" w="29422">
                  <a:moveTo>
                    <a:pt x="20888" y="0"/>
                  </a:moveTo>
                  <a:cubicBezTo>
                    <a:pt x="20440" y="0"/>
                    <a:pt x="19993" y="29"/>
                    <a:pt x="19539" y="86"/>
                  </a:cubicBezTo>
                  <a:cubicBezTo>
                    <a:pt x="19397" y="114"/>
                    <a:pt x="19283" y="171"/>
                    <a:pt x="19141" y="228"/>
                  </a:cubicBezTo>
                  <a:cubicBezTo>
                    <a:pt x="19056" y="284"/>
                    <a:pt x="19028" y="370"/>
                    <a:pt x="19028" y="483"/>
                  </a:cubicBezTo>
                  <a:cubicBezTo>
                    <a:pt x="19028" y="557"/>
                    <a:pt x="19091" y="631"/>
                    <a:pt x="19182" y="631"/>
                  </a:cubicBezTo>
                  <a:cubicBezTo>
                    <a:pt x="19196" y="631"/>
                    <a:pt x="19211" y="629"/>
                    <a:pt x="19226" y="625"/>
                  </a:cubicBezTo>
                  <a:lnTo>
                    <a:pt x="19425" y="625"/>
                  </a:lnTo>
                  <a:cubicBezTo>
                    <a:pt x="19924" y="584"/>
                    <a:pt x="20438" y="557"/>
                    <a:pt x="20945" y="557"/>
                  </a:cubicBezTo>
                  <a:cubicBezTo>
                    <a:pt x="21131" y="557"/>
                    <a:pt x="21316" y="561"/>
                    <a:pt x="21498" y="568"/>
                  </a:cubicBezTo>
                  <a:cubicBezTo>
                    <a:pt x="22350" y="568"/>
                    <a:pt x="23174" y="824"/>
                    <a:pt x="23912" y="1278"/>
                  </a:cubicBezTo>
                  <a:cubicBezTo>
                    <a:pt x="24622" y="1761"/>
                    <a:pt x="25247" y="2329"/>
                    <a:pt x="25787" y="3011"/>
                  </a:cubicBezTo>
                  <a:cubicBezTo>
                    <a:pt x="26497" y="3976"/>
                    <a:pt x="27178" y="5027"/>
                    <a:pt x="27774" y="6078"/>
                  </a:cubicBezTo>
                  <a:cubicBezTo>
                    <a:pt x="28200" y="6873"/>
                    <a:pt x="28541" y="7697"/>
                    <a:pt x="28768" y="8577"/>
                  </a:cubicBezTo>
                  <a:cubicBezTo>
                    <a:pt x="28399" y="8719"/>
                    <a:pt x="28030" y="8889"/>
                    <a:pt x="27632" y="9003"/>
                  </a:cubicBezTo>
                  <a:cubicBezTo>
                    <a:pt x="26951" y="9202"/>
                    <a:pt x="26298" y="9429"/>
                    <a:pt x="25645" y="9656"/>
                  </a:cubicBezTo>
                  <a:cubicBezTo>
                    <a:pt x="24764" y="9968"/>
                    <a:pt x="23912" y="10281"/>
                    <a:pt x="23032" y="10593"/>
                  </a:cubicBezTo>
                  <a:cubicBezTo>
                    <a:pt x="22322" y="10792"/>
                    <a:pt x="21640" y="11076"/>
                    <a:pt x="21016" y="11417"/>
                  </a:cubicBezTo>
                  <a:cubicBezTo>
                    <a:pt x="20050" y="11928"/>
                    <a:pt x="19056" y="12382"/>
                    <a:pt x="18119" y="12894"/>
                  </a:cubicBezTo>
                  <a:cubicBezTo>
                    <a:pt x="17437" y="13206"/>
                    <a:pt x="16841" y="13632"/>
                    <a:pt x="16301" y="14143"/>
                  </a:cubicBezTo>
                  <a:cubicBezTo>
                    <a:pt x="15875" y="14597"/>
                    <a:pt x="15478" y="15052"/>
                    <a:pt x="15080" y="15535"/>
                  </a:cubicBezTo>
                  <a:cubicBezTo>
                    <a:pt x="14768" y="15875"/>
                    <a:pt x="14484" y="16245"/>
                    <a:pt x="14228" y="16642"/>
                  </a:cubicBezTo>
                  <a:cubicBezTo>
                    <a:pt x="13575" y="17579"/>
                    <a:pt x="13007" y="18545"/>
                    <a:pt x="12467" y="19539"/>
                  </a:cubicBezTo>
                  <a:cubicBezTo>
                    <a:pt x="12240" y="19936"/>
                    <a:pt x="12041" y="20362"/>
                    <a:pt x="11814" y="20732"/>
                  </a:cubicBezTo>
                  <a:cubicBezTo>
                    <a:pt x="10735" y="22521"/>
                    <a:pt x="9230" y="24026"/>
                    <a:pt x="7412" y="25048"/>
                  </a:cubicBezTo>
                  <a:cubicBezTo>
                    <a:pt x="6418" y="25645"/>
                    <a:pt x="5311" y="26014"/>
                    <a:pt x="4147" y="26156"/>
                  </a:cubicBezTo>
                  <a:cubicBezTo>
                    <a:pt x="4044" y="26163"/>
                    <a:pt x="3943" y="26166"/>
                    <a:pt x="3842" y="26166"/>
                  </a:cubicBezTo>
                  <a:cubicBezTo>
                    <a:pt x="3127" y="26166"/>
                    <a:pt x="2443" y="25989"/>
                    <a:pt x="1846" y="25616"/>
                  </a:cubicBezTo>
                  <a:cubicBezTo>
                    <a:pt x="1193" y="25219"/>
                    <a:pt x="767" y="24565"/>
                    <a:pt x="710" y="23827"/>
                  </a:cubicBezTo>
                  <a:cubicBezTo>
                    <a:pt x="625" y="23032"/>
                    <a:pt x="739" y="22208"/>
                    <a:pt x="1023" y="21470"/>
                  </a:cubicBezTo>
                  <a:cubicBezTo>
                    <a:pt x="1108" y="21214"/>
                    <a:pt x="1250" y="20959"/>
                    <a:pt x="1392" y="20703"/>
                  </a:cubicBezTo>
                  <a:cubicBezTo>
                    <a:pt x="1420" y="20646"/>
                    <a:pt x="1449" y="20561"/>
                    <a:pt x="1477" y="20504"/>
                  </a:cubicBezTo>
                  <a:cubicBezTo>
                    <a:pt x="1505" y="20419"/>
                    <a:pt x="1477" y="20306"/>
                    <a:pt x="1392" y="20277"/>
                  </a:cubicBezTo>
                  <a:cubicBezTo>
                    <a:pt x="1349" y="20235"/>
                    <a:pt x="1300" y="20213"/>
                    <a:pt x="1253" y="20213"/>
                  </a:cubicBezTo>
                  <a:cubicBezTo>
                    <a:pt x="1207" y="20213"/>
                    <a:pt x="1165" y="20235"/>
                    <a:pt x="1136" y="20277"/>
                  </a:cubicBezTo>
                  <a:cubicBezTo>
                    <a:pt x="909" y="20476"/>
                    <a:pt x="739" y="20732"/>
                    <a:pt x="597" y="21016"/>
                  </a:cubicBezTo>
                  <a:cubicBezTo>
                    <a:pt x="171" y="21953"/>
                    <a:pt x="0" y="23004"/>
                    <a:pt x="114" y="24054"/>
                  </a:cubicBezTo>
                  <a:cubicBezTo>
                    <a:pt x="171" y="24565"/>
                    <a:pt x="398" y="25077"/>
                    <a:pt x="767" y="25446"/>
                  </a:cubicBezTo>
                  <a:cubicBezTo>
                    <a:pt x="1493" y="26280"/>
                    <a:pt x="2525" y="26757"/>
                    <a:pt x="3597" y="26757"/>
                  </a:cubicBezTo>
                  <a:cubicBezTo>
                    <a:pt x="3657" y="26757"/>
                    <a:pt x="3717" y="26755"/>
                    <a:pt x="3777" y="26752"/>
                  </a:cubicBezTo>
                  <a:cubicBezTo>
                    <a:pt x="4658" y="26724"/>
                    <a:pt x="5538" y="26553"/>
                    <a:pt x="6333" y="26213"/>
                  </a:cubicBezTo>
                  <a:cubicBezTo>
                    <a:pt x="7185" y="25843"/>
                    <a:pt x="7980" y="25389"/>
                    <a:pt x="8747" y="24878"/>
                  </a:cubicBezTo>
                  <a:cubicBezTo>
                    <a:pt x="8861" y="24793"/>
                    <a:pt x="8946" y="24736"/>
                    <a:pt x="9031" y="24679"/>
                  </a:cubicBezTo>
                  <a:cubicBezTo>
                    <a:pt x="9060" y="24665"/>
                    <a:pt x="9088" y="24658"/>
                    <a:pt x="9113" y="24658"/>
                  </a:cubicBezTo>
                  <a:cubicBezTo>
                    <a:pt x="9138" y="24658"/>
                    <a:pt x="9159" y="24665"/>
                    <a:pt x="9173" y="24679"/>
                  </a:cubicBezTo>
                  <a:cubicBezTo>
                    <a:pt x="9230" y="24707"/>
                    <a:pt x="9258" y="24793"/>
                    <a:pt x="9230" y="24849"/>
                  </a:cubicBezTo>
                  <a:cubicBezTo>
                    <a:pt x="9202" y="24906"/>
                    <a:pt x="9202" y="24991"/>
                    <a:pt x="9173" y="25048"/>
                  </a:cubicBezTo>
                  <a:cubicBezTo>
                    <a:pt x="8861" y="25673"/>
                    <a:pt x="8605" y="26355"/>
                    <a:pt x="8406" y="27036"/>
                  </a:cubicBezTo>
                  <a:cubicBezTo>
                    <a:pt x="8009" y="28257"/>
                    <a:pt x="7668" y="29507"/>
                    <a:pt x="7412" y="30785"/>
                  </a:cubicBezTo>
                  <a:cubicBezTo>
                    <a:pt x="7157" y="31949"/>
                    <a:pt x="6930" y="33114"/>
                    <a:pt x="6731" y="34278"/>
                  </a:cubicBezTo>
                  <a:cubicBezTo>
                    <a:pt x="6702" y="34448"/>
                    <a:pt x="6702" y="34647"/>
                    <a:pt x="6731" y="34817"/>
                  </a:cubicBezTo>
                  <a:cubicBezTo>
                    <a:pt x="6759" y="34903"/>
                    <a:pt x="6816" y="34931"/>
                    <a:pt x="6873" y="34959"/>
                  </a:cubicBezTo>
                  <a:cubicBezTo>
                    <a:pt x="6888" y="34967"/>
                    <a:pt x="6905" y="34971"/>
                    <a:pt x="6923" y="34971"/>
                  </a:cubicBezTo>
                  <a:cubicBezTo>
                    <a:pt x="6971" y="34971"/>
                    <a:pt x="7022" y="34944"/>
                    <a:pt x="7043" y="34903"/>
                  </a:cubicBezTo>
                  <a:cubicBezTo>
                    <a:pt x="7185" y="34562"/>
                    <a:pt x="7299" y="34221"/>
                    <a:pt x="7327" y="33880"/>
                  </a:cubicBezTo>
                  <a:cubicBezTo>
                    <a:pt x="7554" y="32773"/>
                    <a:pt x="7725" y="31694"/>
                    <a:pt x="7980" y="30614"/>
                  </a:cubicBezTo>
                  <a:cubicBezTo>
                    <a:pt x="8151" y="29706"/>
                    <a:pt x="8378" y="28825"/>
                    <a:pt x="8634" y="27945"/>
                  </a:cubicBezTo>
                  <a:cubicBezTo>
                    <a:pt x="8974" y="26752"/>
                    <a:pt x="9429" y="25588"/>
                    <a:pt x="9968" y="24509"/>
                  </a:cubicBezTo>
                  <a:cubicBezTo>
                    <a:pt x="10167" y="24083"/>
                    <a:pt x="10536" y="23742"/>
                    <a:pt x="10622" y="23259"/>
                  </a:cubicBezTo>
                  <a:cubicBezTo>
                    <a:pt x="10622" y="23174"/>
                    <a:pt x="10735" y="23117"/>
                    <a:pt x="10792" y="23032"/>
                  </a:cubicBezTo>
                  <a:cubicBezTo>
                    <a:pt x="11360" y="22407"/>
                    <a:pt x="11843" y="21754"/>
                    <a:pt x="12240" y="21044"/>
                  </a:cubicBezTo>
                  <a:cubicBezTo>
                    <a:pt x="12325" y="20817"/>
                    <a:pt x="12496" y="20618"/>
                    <a:pt x="12666" y="20448"/>
                  </a:cubicBezTo>
                  <a:cubicBezTo>
                    <a:pt x="12979" y="20874"/>
                    <a:pt x="13376" y="21243"/>
                    <a:pt x="13859" y="21470"/>
                  </a:cubicBezTo>
                  <a:cubicBezTo>
                    <a:pt x="14455" y="21839"/>
                    <a:pt x="15080" y="22152"/>
                    <a:pt x="15733" y="22436"/>
                  </a:cubicBezTo>
                  <a:cubicBezTo>
                    <a:pt x="15847" y="22464"/>
                    <a:pt x="15961" y="22521"/>
                    <a:pt x="16074" y="22549"/>
                  </a:cubicBezTo>
                  <a:cubicBezTo>
                    <a:pt x="16159" y="22549"/>
                    <a:pt x="16273" y="22549"/>
                    <a:pt x="16358" y="22521"/>
                  </a:cubicBezTo>
                  <a:cubicBezTo>
                    <a:pt x="16500" y="22464"/>
                    <a:pt x="16585" y="22322"/>
                    <a:pt x="16585" y="22180"/>
                  </a:cubicBezTo>
                  <a:cubicBezTo>
                    <a:pt x="16585" y="22078"/>
                    <a:pt x="16524" y="22057"/>
                    <a:pt x="16450" y="22057"/>
                  </a:cubicBezTo>
                  <a:cubicBezTo>
                    <a:pt x="16401" y="22057"/>
                    <a:pt x="16347" y="22066"/>
                    <a:pt x="16301" y="22066"/>
                  </a:cubicBezTo>
                  <a:cubicBezTo>
                    <a:pt x="16245" y="22066"/>
                    <a:pt x="16159" y="22066"/>
                    <a:pt x="16103" y="22038"/>
                  </a:cubicBezTo>
                  <a:cubicBezTo>
                    <a:pt x="15421" y="21697"/>
                    <a:pt x="14739" y="21385"/>
                    <a:pt x="14086" y="21044"/>
                  </a:cubicBezTo>
                  <a:cubicBezTo>
                    <a:pt x="13660" y="20817"/>
                    <a:pt x="13291" y="20504"/>
                    <a:pt x="13007" y="20135"/>
                  </a:cubicBezTo>
                  <a:cubicBezTo>
                    <a:pt x="12893" y="19993"/>
                    <a:pt x="12893" y="19823"/>
                    <a:pt x="12979" y="19681"/>
                  </a:cubicBezTo>
                  <a:cubicBezTo>
                    <a:pt x="13405" y="18971"/>
                    <a:pt x="13802" y="18261"/>
                    <a:pt x="14228" y="17551"/>
                  </a:cubicBezTo>
                  <a:cubicBezTo>
                    <a:pt x="14938" y="16500"/>
                    <a:pt x="15733" y="15478"/>
                    <a:pt x="16614" y="14541"/>
                  </a:cubicBezTo>
                  <a:cubicBezTo>
                    <a:pt x="16756" y="14370"/>
                    <a:pt x="16926" y="14228"/>
                    <a:pt x="17125" y="14086"/>
                  </a:cubicBezTo>
                  <a:cubicBezTo>
                    <a:pt x="17892" y="13575"/>
                    <a:pt x="18658" y="13149"/>
                    <a:pt x="19482" y="12780"/>
                  </a:cubicBezTo>
                  <a:cubicBezTo>
                    <a:pt x="19681" y="12666"/>
                    <a:pt x="19908" y="12553"/>
                    <a:pt x="20107" y="12439"/>
                  </a:cubicBezTo>
                  <a:cubicBezTo>
                    <a:pt x="21044" y="11900"/>
                    <a:pt x="22038" y="11445"/>
                    <a:pt x="23060" y="11104"/>
                  </a:cubicBezTo>
                  <a:cubicBezTo>
                    <a:pt x="23628" y="10906"/>
                    <a:pt x="24168" y="10678"/>
                    <a:pt x="24736" y="10508"/>
                  </a:cubicBezTo>
                  <a:cubicBezTo>
                    <a:pt x="25701" y="10167"/>
                    <a:pt x="26639" y="9798"/>
                    <a:pt x="27604" y="9542"/>
                  </a:cubicBezTo>
                  <a:cubicBezTo>
                    <a:pt x="28002" y="9457"/>
                    <a:pt x="28371" y="9315"/>
                    <a:pt x="28768" y="9173"/>
                  </a:cubicBezTo>
                  <a:cubicBezTo>
                    <a:pt x="29166" y="9088"/>
                    <a:pt x="29422" y="8634"/>
                    <a:pt x="29251" y="8236"/>
                  </a:cubicBezTo>
                  <a:cubicBezTo>
                    <a:pt x="29251" y="8179"/>
                    <a:pt x="29223" y="8151"/>
                    <a:pt x="29223" y="8094"/>
                  </a:cubicBezTo>
                  <a:cubicBezTo>
                    <a:pt x="28740" y="6617"/>
                    <a:pt x="28030" y="5226"/>
                    <a:pt x="27150" y="3919"/>
                  </a:cubicBezTo>
                  <a:cubicBezTo>
                    <a:pt x="26837" y="3380"/>
                    <a:pt x="26468" y="2869"/>
                    <a:pt x="26042" y="2386"/>
                  </a:cubicBezTo>
                  <a:cubicBezTo>
                    <a:pt x="25531" y="1875"/>
                    <a:pt x="25020" y="1392"/>
                    <a:pt x="24452" y="966"/>
                  </a:cubicBezTo>
                  <a:cubicBezTo>
                    <a:pt x="23799" y="483"/>
                    <a:pt x="23032" y="199"/>
                    <a:pt x="22237" y="86"/>
                  </a:cubicBezTo>
                  <a:cubicBezTo>
                    <a:pt x="21782" y="29"/>
                    <a:pt x="21335" y="0"/>
                    <a:pt x="208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5"/>
            <p:cNvSpPr/>
            <p:nvPr/>
          </p:nvSpPr>
          <p:spPr>
            <a:xfrm>
              <a:off x="3127700" y="3701800"/>
              <a:ext cx="223675" cy="197950"/>
            </a:xfrm>
            <a:custGeom>
              <a:rect b="b" l="l" r="r" t="t"/>
              <a:pathLst>
                <a:path extrusionOk="0" h="7918" w="8947">
                  <a:moveTo>
                    <a:pt x="256" y="1"/>
                  </a:moveTo>
                  <a:cubicBezTo>
                    <a:pt x="207" y="1"/>
                    <a:pt x="157" y="8"/>
                    <a:pt x="114" y="22"/>
                  </a:cubicBezTo>
                  <a:cubicBezTo>
                    <a:pt x="57" y="51"/>
                    <a:pt x="1" y="107"/>
                    <a:pt x="1" y="164"/>
                  </a:cubicBezTo>
                  <a:cubicBezTo>
                    <a:pt x="1" y="221"/>
                    <a:pt x="29" y="363"/>
                    <a:pt x="57" y="363"/>
                  </a:cubicBezTo>
                  <a:cubicBezTo>
                    <a:pt x="256" y="420"/>
                    <a:pt x="427" y="448"/>
                    <a:pt x="625" y="477"/>
                  </a:cubicBezTo>
                  <a:cubicBezTo>
                    <a:pt x="2784" y="817"/>
                    <a:pt x="4800" y="1897"/>
                    <a:pt x="6305" y="3515"/>
                  </a:cubicBezTo>
                  <a:cubicBezTo>
                    <a:pt x="6760" y="3970"/>
                    <a:pt x="7129" y="4481"/>
                    <a:pt x="7441" y="5049"/>
                  </a:cubicBezTo>
                  <a:cubicBezTo>
                    <a:pt x="7810" y="5730"/>
                    <a:pt x="8094" y="6469"/>
                    <a:pt x="8322" y="7207"/>
                  </a:cubicBezTo>
                  <a:cubicBezTo>
                    <a:pt x="8350" y="7434"/>
                    <a:pt x="8464" y="7661"/>
                    <a:pt x="8606" y="7832"/>
                  </a:cubicBezTo>
                  <a:cubicBezTo>
                    <a:pt x="8662" y="7889"/>
                    <a:pt x="8719" y="7917"/>
                    <a:pt x="8776" y="7917"/>
                  </a:cubicBezTo>
                  <a:cubicBezTo>
                    <a:pt x="8890" y="7917"/>
                    <a:pt x="8946" y="7803"/>
                    <a:pt x="8946" y="7718"/>
                  </a:cubicBezTo>
                  <a:cubicBezTo>
                    <a:pt x="8918" y="7633"/>
                    <a:pt x="8918" y="7576"/>
                    <a:pt x="8890" y="7519"/>
                  </a:cubicBezTo>
                  <a:cubicBezTo>
                    <a:pt x="8577" y="6156"/>
                    <a:pt x="7981" y="4907"/>
                    <a:pt x="7157" y="3771"/>
                  </a:cubicBezTo>
                  <a:cubicBezTo>
                    <a:pt x="6305" y="2720"/>
                    <a:pt x="5254" y="1840"/>
                    <a:pt x="4090" y="1215"/>
                  </a:cubicBezTo>
                  <a:cubicBezTo>
                    <a:pt x="3437" y="874"/>
                    <a:pt x="2755" y="590"/>
                    <a:pt x="2045" y="363"/>
                  </a:cubicBezTo>
                  <a:cubicBezTo>
                    <a:pt x="1506" y="193"/>
                    <a:pt x="966" y="79"/>
                    <a:pt x="398" y="22"/>
                  </a:cubicBezTo>
                  <a:cubicBezTo>
                    <a:pt x="356" y="8"/>
                    <a:pt x="306" y="1"/>
                    <a:pt x="2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5"/>
            <p:cNvSpPr/>
            <p:nvPr/>
          </p:nvSpPr>
          <p:spPr>
            <a:xfrm>
              <a:off x="3153975" y="3821775"/>
              <a:ext cx="186025" cy="487925"/>
            </a:xfrm>
            <a:custGeom>
              <a:rect b="b" l="l" r="r" t="t"/>
              <a:pathLst>
                <a:path extrusionOk="0" h="19517" w="7441">
                  <a:moveTo>
                    <a:pt x="2917" y="1"/>
                  </a:moveTo>
                  <a:cubicBezTo>
                    <a:pt x="2552" y="1"/>
                    <a:pt x="2185" y="90"/>
                    <a:pt x="1846" y="250"/>
                  </a:cubicBezTo>
                  <a:cubicBezTo>
                    <a:pt x="1364" y="477"/>
                    <a:pt x="881" y="761"/>
                    <a:pt x="483" y="1102"/>
                  </a:cubicBezTo>
                  <a:cubicBezTo>
                    <a:pt x="341" y="1215"/>
                    <a:pt x="199" y="1272"/>
                    <a:pt x="29" y="1272"/>
                  </a:cubicBezTo>
                  <a:cubicBezTo>
                    <a:pt x="0" y="1613"/>
                    <a:pt x="29" y="1982"/>
                    <a:pt x="142" y="2294"/>
                  </a:cubicBezTo>
                  <a:cubicBezTo>
                    <a:pt x="228" y="2862"/>
                    <a:pt x="341" y="3430"/>
                    <a:pt x="426" y="3970"/>
                  </a:cubicBezTo>
                  <a:cubicBezTo>
                    <a:pt x="625" y="5049"/>
                    <a:pt x="824" y="6100"/>
                    <a:pt x="966" y="7179"/>
                  </a:cubicBezTo>
                  <a:cubicBezTo>
                    <a:pt x="1136" y="8173"/>
                    <a:pt x="1307" y="9167"/>
                    <a:pt x="1364" y="10161"/>
                  </a:cubicBezTo>
                  <a:cubicBezTo>
                    <a:pt x="1420" y="10928"/>
                    <a:pt x="1506" y="11666"/>
                    <a:pt x="1562" y="12433"/>
                  </a:cubicBezTo>
                  <a:cubicBezTo>
                    <a:pt x="1790" y="14563"/>
                    <a:pt x="1619" y="16693"/>
                    <a:pt x="1676" y="18823"/>
                  </a:cubicBezTo>
                  <a:cubicBezTo>
                    <a:pt x="1676" y="19021"/>
                    <a:pt x="1761" y="19305"/>
                    <a:pt x="1534" y="19476"/>
                  </a:cubicBezTo>
                  <a:cubicBezTo>
                    <a:pt x="1622" y="19503"/>
                    <a:pt x="1706" y="19516"/>
                    <a:pt x="1784" y="19516"/>
                  </a:cubicBezTo>
                  <a:cubicBezTo>
                    <a:pt x="2108" y="19516"/>
                    <a:pt x="2351" y="19301"/>
                    <a:pt x="2556" y="19050"/>
                  </a:cubicBezTo>
                  <a:cubicBezTo>
                    <a:pt x="2925" y="18595"/>
                    <a:pt x="3266" y="18113"/>
                    <a:pt x="3579" y="17601"/>
                  </a:cubicBezTo>
                  <a:cubicBezTo>
                    <a:pt x="4005" y="16778"/>
                    <a:pt x="4402" y="15954"/>
                    <a:pt x="4771" y="15102"/>
                  </a:cubicBezTo>
                  <a:cubicBezTo>
                    <a:pt x="5481" y="13597"/>
                    <a:pt x="6106" y="12035"/>
                    <a:pt x="6617" y="10445"/>
                  </a:cubicBezTo>
                  <a:cubicBezTo>
                    <a:pt x="7100" y="8883"/>
                    <a:pt x="7384" y="7264"/>
                    <a:pt x="7413" y="5646"/>
                  </a:cubicBezTo>
                  <a:cubicBezTo>
                    <a:pt x="7441" y="4907"/>
                    <a:pt x="7384" y="4169"/>
                    <a:pt x="7271" y="3459"/>
                  </a:cubicBezTo>
                  <a:cubicBezTo>
                    <a:pt x="7157" y="2891"/>
                    <a:pt x="6930" y="2380"/>
                    <a:pt x="6589" y="1925"/>
                  </a:cubicBezTo>
                  <a:cubicBezTo>
                    <a:pt x="5822" y="875"/>
                    <a:pt x="4658" y="221"/>
                    <a:pt x="3380" y="51"/>
                  </a:cubicBezTo>
                  <a:cubicBezTo>
                    <a:pt x="3227" y="17"/>
                    <a:pt x="3072" y="1"/>
                    <a:pt x="29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5"/>
            <p:cNvSpPr/>
            <p:nvPr/>
          </p:nvSpPr>
          <p:spPr>
            <a:xfrm>
              <a:off x="3007725" y="3843675"/>
              <a:ext cx="191000" cy="465000"/>
            </a:xfrm>
            <a:custGeom>
              <a:rect b="b" l="l" r="r" t="t"/>
              <a:pathLst>
                <a:path extrusionOk="0" h="18600" w="7640">
                  <a:moveTo>
                    <a:pt x="4667" y="1"/>
                  </a:moveTo>
                  <a:cubicBezTo>
                    <a:pt x="4514" y="1"/>
                    <a:pt x="4358" y="18"/>
                    <a:pt x="4203" y="55"/>
                  </a:cubicBezTo>
                  <a:cubicBezTo>
                    <a:pt x="3635" y="141"/>
                    <a:pt x="3096" y="311"/>
                    <a:pt x="2585" y="567"/>
                  </a:cubicBezTo>
                  <a:cubicBezTo>
                    <a:pt x="1562" y="993"/>
                    <a:pt x="767" y="1873"/>
                    <a:pt x="426" y="2952"/>
                  </a:cubicBezTo>
                  <a:cubicBezTo>
                    <a:pt x="57" y="4088"/>
                    <a:pt x="0" y="5309"/>
                    <a:pt x="256" y="6502"/>
                  </a:cubicBezTo>
                  <a:cubicBezTo>
                    <a:pt x="511" y="7638"/>
                    <a:pt x="937" y="8745"/>
                    <a:pt x="1534" y="9768"/>
                  </a:cubicBezTo>
                  <a:cubicBezTo>
                    <a:pt x="2244" y="11103"/>
                    <a:pt x="2982" y="12380"/>
                    <a:pt x="3749" y="13658"/>
                  </a:cubicBezTo>
                  <a:cubicBezTo>
                    <a:pt x="4317" y="14596"/>
                    <a:pt x="4885" y="15533"/>
                    <a:pt x="5481" y="16498"/>
                  </a:cubicBezTo>
                  <a:cubicBezTo>
                    <a:pt x="5822" y="17095"/>
                    <a:pt x="6248" y="17663"/>
                    <a:pt x="6759" y="18174"/>
                  </a:cubicBezTo>
                  <a:cubicBezTo>
                    <a:pt x="6901" y="18401"/>
                    <a:pt x="7128" y="18543"/>
                    <a:pt x="7384" y="18600"/>
                  </a:cubicBezTo>
                  <a:cubicBezTo>
                    <a:pt x="7640" y="18429"/>
                    <a:pt x="7526" y="18174"/>
                    <a:pt x="7526" y="17947"/>
                  </a:cubicBezTo>
                  <a:cubicBezTo>
                    <a:pt x="7498" y="15817"/>
                    <a:pt x="7640" y="13687"/>
                    <a:pt x="7441" y="11557"/>
                  </a:cubicBezTo>
                  <a:cubicBezTo>
                    <a:pt x="7356" y="10819"/>
                    <a:pt x="7299" y="10052"/>
                    <a:pt x="7242" y="9313"/>
                  </a:cubicBezTo>
                  <a:cubicBezTo>
                    <a:pt x="7157" y="8291"/>
                    <a:pt x="6986" y="7297"/>
                    <a:pt x="6844" y="6303"/>
                  </a:cubicBezTo>
                  <a:cubicBezTo>
                    <a:pt x="6674" y="5252"/>
                    <a:pt x="6475" y="4173"/>
                    <a:pt x="6276" y="3122"/>
                  </a:cubicBezTo>
                  <a:cubicBezTo>
                    <a:pt x="6191" y="2554"/>
                    <a:pt x="6106" y="1986"/>
                    <a:pt x="5992" y="1447"/>
                  </a:cubicBezTo>
                  <a:cubicBezTo>
                    <a:pt x="5907" y="1106"/>
                    <a:pt x="5850" y="737"/>
                    <a:pt x="5879" y="396"/>
                  </a:cubicBezTo>
                  <a:cubicBezTo>
                    <a:pt x="5522" y="144"/>
                    <a:pt x="5102" y="1"/>
                    <a:pt x="46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5"/>
            <p:cNvSpPr/>
            <p:nvPr/>
          </p:nvSpPr>
          <p:spPr>
            <a:xfrm>
              <a:off x="2175625" y="3668275"/>
              <a:ext cx="383425" cy="210975"/>
            </a:xfrm>
            <a:custGeom>
              <a:rect b="b" l="l" r="r" t="t"/>
              <a:pathLst>
                <a:path extrusionOk="0" h="8439" w="15337">
                  <a:moveTo>
                    <a:pt x="12865" y="0"/>
                  </a:moveTo>
                  <a:cubicBezTo>
                    <a:pt x="12184" y="454"/>
                    <a:pt x="11445" y="824"/>
                    <a:pt x="10707" y="1136"/>
                  </a:cubicBezTo>
                  <a:cubicBezTo>
                    <a:pt x="9429" y="1704"/>
                    <a:pt x="8180" y="2329"/>
                    <a:pt x="6930" y="2954"/>
                  </a:cubicBezTo>
                  <a:cubicBezTo>
                    <a:pt x="5056" y="3919"/>
                    <a:pt x="3295" y="5083"/>
                    <a:pt x="1676" y="6390"/>
                  </a:cubicBezTo>
                  <a:cubicBezTo>
                    <a:pt x="1165" y="6901"/>
                    <a:pt x="625" y="7355"/>
                    <a:pt x="86" y="7781"/>
                  </a:cubicBezTo>
                  <a:cubicBezTo>
                    <a:pt x="1" y="7923"/>
                    <a:pt x="1" y="8094"/>
                    <a:pt x="143" y="8207"/>
                  </a:cubicBezTo>
                  <a:cubicBezTo>
                    <a:pt x="394" y="8354"/>
                    <a:pt x="708" y="8439"/>
                    <a:pt x="1015" y="8439"/>
                  </a:cubicBezTo>
                  <a:cubicBezTo>
                    <a:pt x="1124" y="8439"/>
                    <a:pt x="1232" y="8428"/>
                    <a:pt x="1335" y="8406"/>
                  </a:cubicBezTo>
                  <a:cubicBezTo>
                    <a:pt x="2159" y="8264"/>
                    <a:pt x="2954" y="8179"/>
                    <a:pt x="3778" y="8179"/>
                  </a:cubicBezTo>
                  <a:cubicBezTo>
                    <a:pt x="3835" y="8151"/>
                    <a:pt x="3863" y="8094"/>
                    <a:pt x="3891" y="8094"/>
                  </a:cubicBezTo>
                  <a:cubicBezTo>
                    <a:pt x="4554" y="8067"/>
                    <a:pt x="5217" y="7892"/>
                    <a:pt x="5880" y="7892"/>
                  </a:cubicBezTo>
                  <a:cubicBezTo>
                    <a:pt x="5927" y="7892"/>
                    <a:pt x="5974" y="7893"/>
                    <a:pt x="6021" y="7895"/>
                  </a:cubicBezTo>
                  <a:cubicBezTo>
                    <a:pt x="7044" y="7781"/>
                    <a:pt x="8038" y="7583"/>
                    <a:pt x="9003" y="7299"/>
                  </a:cubicBezTo>
                  <a:cubicBezTo>
                    <a:pt x="10451" y="6901"/>
                    <a:pt x="11815" y="6305"/>
                    <a:pt x="13121" y="5595"/>
                  </a:cubicBezTo>
                  <a:cubicBezTo>
                    <a:pt x="14257" y="5027"/>
                    <a:pt x="15052" y="3919"/>
                    <a:pt x="15222" y="2670"/>
                  </a:cubicBezTo>
                  <a:cubicBezTo>
                    <a:pt x="15336" y="2158"/>
                    <a:pt x="15222" y="1647"/>
                    <a:pt x="14939" y="1250"/>
                  </a:cubicBezTo>
                  <a:cubicBezTo>
                    <a:pt x="14484" y="540"/>
                    <a:pt x="13717" y="85"/>
                    <a:pt x="12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5"/>
            <p:cNvSpPr/>
            <p:nvPr/>
          </p:nvSpPr>
          <p:spPr>
            <a:xfrm>
              <a:off x="2689650" y="3859425"/>
              <a:ext cx="156225" cy="389500"/>
            </a:xfrm>
            <a:custGeom>
              <a:rect b="b" l="l" r="r" t="t"/>
              <a:pathLst>
                <a:path extrusionOk="0" h="15580" w="6249">
                  <a:moveTo>
                    <a:pt x="3482" y="0"/>
                  </a:moveTo>
                  <a:cubicBezTo>
                    <a:pt x="3155" y="0"/>
                    <a:pt x="2819" y="64"/>
                    <a:pt x="2500" y="192"/>
                  </a:cubicBezTo>
                  <a:cubicBezTo>
                    <a:pt x="1534" y="533"/>
                    <a:pt x="682" y="1129"/>
                    <a:pt x="0" y="1896"/>
                  </a:cubicBezTo>
                  <a:cubicBezTo>
                    <a:pt x="540" y="3288"/>
                    <a:pt x="938" y="4708"/>
                    <a:pt x="1136" y="6184"/>
                  </a:cubicBezTo>
                  <a:cubicBezTo>
                    <a:pt x="1222" y="6667"/>
                    <a:pt x="1335" y="7150"/>
                    <a:pt x="1420" y="7633"/>
                  </a:cubicBezTo>
                  <a:cubicBezTo>
                    <a:pt x="1562" y="8627"/>
                    <a:pt x="1648" y="9592"/>
                    <a:pt x="1704" y="10586"/>
                  </a:cubicBezTo>
                  <a:cubicBezTo>
                    <a:pt x="1704" y="11523"/>
                    <a:pt x="1790" y="12460"/>
                    <a:pt x="1932" y="13398"/>
                  </a:cubicBezTo>
                  <a:cubicBezTo>
                    <a:pt x="1960" y="13596"/>
                    <a:pt x="1960" y="13767"/>
                    <a:pt x="1960" y="13966"/>
                  </a:cubicBezTo>
                  <a:cubicBezTo>
                    <a:pt x="1960" y="14306"/>
                    <a:pt x="1988" y="14676"/>
                    <a:pt x="2074" y="15016"/>
                  </a:cubicBezTo>
                  <a:cubicBezTo>
                    <a:pt x="2074" y="15244"/>
                    <a:pt x="2017" y="15357"/>
                    <a:pt x="1818" y="15386"/>
                  </a:cubicBezTo>
                  <a:cubicBezTo>
                    <a:pt x="1846" y="15414"/>
                    <a:pt x="1846" y="15499"/>
                    <a:pt x="1903" y="15499"/>
                  </a:cubicBezTo>
                  <a:cubicBezTo>
                    <a:pt x="2043" y="15551"/>
                    <a:pt x="2172" y="15580"/>
                    <a:pt x="2288" y="15580"/>
                  </a:cubicBezTo>
                  <a:cubicBezTo>
                    <a:pt x="2551" y="15580"/>
                    <a:pt x="2751" y="15436"/>
                    <a:pt x="2869" y="15102"/>
                  </a:cubicBezTo>
                  <a:cubicBezTo>
                    <a:pt x="3068" y="14619"/>
                    <a:pt x="3210" y="14164"/>
                    <a:pt x="3352" y="13682"/>
                  </a:cubicBezTo>
                  <a:cubicBezTo>
                    <a:pt x="3692" y="12688"/>
                    <a:pt x="4062" y="11665"/>
                    <a:pt x="4402" y="10671"/>
                  </a:cubicBezTo>
                  <a:cubicBezTo>
                    <a:pt x="4800" y="9621"/>
                    <a:pt x="5226" y="8541"/>
                    <a:pt x="5595" y="7491"/>
                  </a:cubicBezTo>
                  <a:cubicBezTo>
                    <a:pt x="6021" y="6355"/>
                    <a:pt x="6248" y="5134"/>
                    <a:pt x="6248" y="3941"/>
                  </a:cubicBezTo>
                  <a:cubicBezTo>
                    <a:pt x="6191" y="2748"/>
                    <a:pt x="5993" y="1640"/>
                    <a:pt x="5169" y="703"/>
                  </a:cubicBezTo>
                  <a:cubicBezTo>
                    <a:pt x="4828" y="306"/>
                    <a:pt x="4346" y="50"/>
                    <a:pt x="3806" y="22"/>
                  </a:cubicBezTo>
                  <a:cubicBezTo>
                    <a:pt x="3699" y="8"/>
                    <a:pt x="3591" y="0"/>
                    <a:pt x="34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5"/>
            <p:cNvSpPr/>
            <p:nvPr/>
          </p:nvSpPr>
          <p:spPr>
            <a:xfrm>
              <a:off x="2176350" y="3587975"/>
              <a:ext cx="337950" cy="274850"/>
            </a:xfrm>
            <a:custGeom>
              <a:rect b="b" l="l" r="r" t="t"/>
              <a:pathLst>
                <a:path extrusionOk="0" h="10994" w="13518">
                  <a:moveTo>
                    <a:pt x="11096" y="0"/>
                  </a:moveTo>
                  <a:cubicBezTo>
                    <a:pt x="10788" y="0"/>
                    <a:pt x="10483" y="25"/>
                    <a:pt x="10167" y="60"/>
                  </a:cubicBezTo>
                  <a:cubicBezTo>
                    <a:pt x="8974" y="173"/>
                    <a:pt x="7810" y="571"/>
                    <a:pt x="6787" y="1224"/>
                  </a:cubicBezTo>
                  <a:cubicBezTo>
                    <a:pt x="5680" y="1934"/>
                    <a:pt x="4686" y="2843"/>
                    <a:pt x="3891" y="3894"/>
                  </a:cubicBezTo>
                  <a:cubicBezTo>
                    <a:pt x="3266" y="4717"/>
                    <a:pt x="2670" y="5541"/>
                    <a:pt x="2102" y="6393"/>
                  </a:cubicBezTo>
                  <a:cubicBezTo>
                    <a:pt x="1306" y="7642"/>
                    <a:pt x="653" y="8977"/>
                    <a:pt x="142" y="10369"/>
                  </a:cubicBezTo>
                  <a:cubicBezTo>
                    <a:pt x="28" y="10567"/>
                    <a:pt x="0" y="10795"/>
                    <a:pt x="28" y="10993"/>
                  </a:cubicBezTo>
                  <a:cubicBezTo>
                    <a:pt x="596" y="10567"/>
                    <a:pt x="1108" y="10113"/>
                    <a:pt x="1619" y="9602"/>
                  </a:cubicBezTo>
                  <a:cubicBezTo>
                    <a:pt x="3266" y="8295"/>
                    <a:pt x="5027" y="7131"/>
                    <a:pt x="6901" y="6166"/>
                  </a:cubicBezTo>
                  <a:cubicBezTo>
                    <a:pt x="8122" y="5541"/>
                    <a:pt x="9372" y="4916"/>
                    <a:pt x="10650" y="4348"/>
                  </a:cubicBezTo>
                  <a:cubicBezTo>
                    <a:pt x="11416" y="4036"/>
                    <a:pt x="12155" y="3666"/>
                    <a:pt x="12836" y="3212"/>
                  </a:cubicBezTo>
                  <a:cubicBezTo>
                    <a:pt x="12808" y="2900"/>
                    <a:pt x="13064" y="2672"/>
                    <a:pt x="13177" y="2360"/>
                  </a:cubicBezTo>
                  <a:cubicBezTo>
                    <a:pt x="13518" y="1565"/>
                    <a:pt x="13177" y="656"/>
                    <a:pt x="12410" y="259"/>
                  </a:cubicBezTo>
                  <a:cubicBezTo>
                    <a:pt x="12155" y="145"/>
                    <a:pt x="11928" y="60"/>
                    <a:pt x="11672" y="31"/>
                  </a:cubicBezTo>
                  <a:cubicBezTo>
                    <a:pt x="11477" y="10"/>
                    <a:pt x="11286" y="0"/>
                    <a:pt x="110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5"/>
            <p:cNvSpPr/>
            <p:nvPr/>
          </p:nvSpPr>
          <p:spPr>
            <a:xfrm>
              <a:off x="2576050" y="3898825"/>
              <a:ext cx="165450" cy="345250"/>
            </a:xfrm>
            <a:custGeom>
              <a:rect b="b" l="l" r="r" t="t"/>
              <a:pathLst>
                <a:path extrusionOk="0" h="13810" w="6618">
                  <a:moveTo>
                    <a:pt x="3208" y="1"/>
                  </a:moveTo>
                  <a:cubicBezTo>
                    <a:pt x="3152" y="1"/>
                    <a:pt x="3096" y="3"/>
                    <a:pt x="3039" y="8"/>
                  </a:cubicBezTo>
                  <a:cubicBezTo>
                    <a:pt x="2329" y="36"/>
                    <a:pt x="1648" y="292"/>
                    <a:pt x="1080" y="718"/>
                  </a:cubicBezTo>
                  <a:cubicBezTo>
                    <a:pt x="711" y="945"/>
                    <a:pt x="427" y="1286"/>
                    <a:pt x="256" y="1683"/>
                  </a:cubicBezTo>
                  <a:cubicBezTo>
                    <a:pt x="86" y="2109"/>
                    <a:pt x="1" y="2535"/>
                    <a:pt x="1" y="2990"/>
                  </a:cubicBezTo>
                  <a:cubicBezTo>
                    <a:pt x="29" y="4097"/>
                    <a:pt x="341" y="5176"/>
                    <a:pt x="909" y="6142"/>
                  </a:cubicBezTo>
                  <a:cubicBezTo>
                    <a:pt x="1449" y="7079"/>
                    <a:pt x="2074" y="7988"/>
                    <a:pt x="2755" y="8840"/>
                  </a:cubicBezTo>
                  <a:cubicBezTo>
                    <a:pt x="3522" y="9777"/>
                    <a:pt x="4204" y="10799"/>
                    <a:pt x="4885" y="11822"/>
                  </a:cubicBezTo>
                  <a:cubicBezTo>
                    <a:pt x="5283" y="12532"/>
                    <a:pt x="5794" y="13213"/>
                    <a:pt x="6362" y="13810"/>
                  </a:cubicBezTo>
                  <a:cubicBezTo>
                    <a:pt x="6561" y="13781"/>
                    <a:pt x="6618" y="13639"/>
                    <a:pt x="6618" y="13469"/>
                  </a:cubicBezTo>
                  <a:cubicBezTo>
                    <a:pt x="6532" y="13100"/>
                    <a:pt x="6504" y="12759"/>
                    <a:pt x="6476" y="12390"/>
                  </a:cubicBezTo>
                  <a:cubicBezTo>
                    <a:pt x="6504" y="12191"/>
                    <a:pt x="6504" y="12020"/>
                    <a:pt x="6447" y="11822"/>
                  </a:cubicBezTo>
                  <a:cubicBezTo>
                    <a:pt x="6334" y="10884"/>
                    <a:pt x="6248" y="9947"/>
                    <a:pt x="6248" y="9010"/>
                  </a:cubicBezTo>
                  <a:cubicBezTo>
                    <a:pt x="6192" y="8016"/>
                    <a:pt x="6106" y="7051"/>
                    <a:pt x="5964" y="6057"/>
                  </a:cubicBezTo>
                  <a:cubicBezTo>
                    <a:pt x="5879" y="5574"/>
                    <a:pt x="5766" y="5091"/>
                    <a:pt x="5680" y="4608"/>
                  </a:cubicBezTo>
                  <a:cubicBezTo>
                    <a:pt x="5482" y="3132"/>
                    <a:pt x="5084" y="1712"/>
                    <a:pt x="4544" y="320"/>
                  </a:cubicBezTo>
                  <a:cubicBezTo>
                    <a:pt x="4374" y="292"/>
                    <a:pt x="4175" y="235"/>
                    <a:pt x="4005" y="178"/>
                  </a:cubicBezTo>
                  <a:cubicBezTo>
                    <a:pt x="3745" y="60"/>
                    <a:pt x="3484" y="1"/>
                    <a:pt x="32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5"/>
            <p:cNvSpPr/>
            <p:nvPr/>
          </p:nvSpPr>
          <p:spPr>
            <a:xfrm>
              <a:off x="2030550" y="4061600"/>
              <a:ext cx="294900" cy="196900"/>
            </a:xfrm>
            <a:custGeom>
              <a:rect b="b" l="l" r="r" t="t"/>
              <a:pathLst>
                <a:path extrusionOk="0" h="7876" w="11796">
                  <a:moveTo>
                    <a:pt x="11370" y="0"/>
                  </a:moveTo>
                  <a:cubicBezTo>
                    <a:pt x="11143" y="28"/>
                    <a:pt x="10915" y="114"/>
                    <a:pt x="10717" y="256"/>
                  </a:cubicBezTo>
                  <a:cubicBezTo>
                    <a:pt x="9780" y="767"/>
                    <a:pt x="8871" y="1306"/>
                    <a:pt x="7934" y="1761"/>
                  </a:cubicBezTo>
                  <a:cubicBezTo>
                    <a:pt x="6741" y="2329"/>
                    <a:pt x="5520" y="2812"/>
                    <a:pt x="4270" y="3237"/>
                  </a:cubicBezTo>
                  <a:cubicBezTo>
                    <a:pt x="3248" y="3550"/>
                    <a:pt x="2225" y="3805"/>
                    <a:pt x="1203" y="4033"/>
                  </a:cubicBezTo>
                  <a:cubicBezTo>
                    <a:pt x="1037" y="4066"/>
                    <a:pt x="870" y="4080"/>
                    <a:pt x="704" y="4080"/>
                  </a:cubicBezTo>
                  <a:cubicBezTo>
                    <a:pt x="586" y="4080"/>
                    <a:pt x="469" y="4073"/>
                    <a:pt x="351" y="4061"/>
                  </a:cubicBezTo>
                  <a:lnTo>
                    <a:pt x="351" y="4061"/>
                  </a:lnTo>
                  <a:cubicBezTo>
                    <a:pt x="436" y="4203"/>
                    <a:pt x="663" y="4317"/>
                    <a:pt x="493" y="4544"/>
                  </a:cubicBezTo>
                  <a:cubicBezTo>
                    <a:pt x="465" y="4601"/>
                    <a:pt x="436" y="4657"/>
                    <a:pt x="436" y="4743"/>
                  </a:cubicBezTo>
                  <a:cubicBezTo>
                    <a:pt x="1" y="6322"/>
                    <a:pt x="1210" y="7875"/>
                    <a:pt x="2837" y="7875"/>
                  </a:cubicBezTo>
                  <a:cubicBezTo>
                    <a:pt x="2907" y="7875"/>
                    <a:pt x="2978" y="7872"/>
                    <a:pt x="3049" y="7867"/>
                  </a:cubicBezTo>
                  <a:cubicBezTo>
                    <a:pt x="4469" y="7725"/>
                    <a:pt x="5804" y="7242"/>
                    <a:pt x="6996" y="6447"/>
                  </a:cubicBezTo>
                  <a:cubicBezTo>
                    <a:pt x="8019" y="5737"/>
                    <a:pt x="8956" y="4856"/>
                    <a:pt x="9723" y="3862"/>
                  </a:cubicBezTo>
                  <a:cubicBezTo>
                    <a:pt x="10177" y="3294"/>
                    <a:pt x="10631" y="2726"/>
                    <a:pt x="11057" y="2130"/>
                  </a:cubicBezTo>
                  <a:cubicBezTo>
                    <a:pt x="11313" y="1818"/>
                    <a:pt x="11512" y="1477"/>
                    <a:pt x="11682" y="1108"/>
                  </a:cubicBezTo>
                  <a:cubicBezTo>
                    <a:pt x="11767" y="909"/>
                    <a:pt x="11796" y="682"/>
                    <a:pt x="11739" y="483"/>
                  </a:cubicBezTo>
                  <a:cubicBezTo>
                    <a:pt x="11682" y="284"/>
                    <a:pt x="11597" y="85"/>
                    <a:pt x="113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5"/>
            <p:cNvSpPr/>
            <p:nvPr/>
          </p:nvSpPr>
          <p:spPr>
            <a:xfrm>
              <a:off x="2017300" y="4032175"/>
              <a:ext cx="297500" cy="132150"/>
            </a:xfrm>
            <a:custGeom>
              <a:rect b="b" l="l" r="r" t="t"/>
              <a:pathLst>
                <a:path extrusionOk="0" h="5286" w="11900">
                  <a:moveTo>
                    <a:pt x="5723" y="0"/>
                  </a:moveTo>
                  <a:cubicBezTo>
                    <a:pt x="5301" y="0"/>
                    <a:pt x="4880" y="14"/>
                    <a:pt x="4459" y="41"/>
                  </a:cubicBezTo>
                  <a:cubicBezTo>
                    <a:pt x="3664" y="98"/>
                    <a:pt x="2897" y="297"/>
                    <a:pt x="2187" y="609"/>
                  </a:cubicBezTo>
                  <a:cubicBezTo>
                    <a:pt x="1506" y="950"/>
                    <a:pt x="938" y="1461"/>
                    <a:pt x="540" y="2114"/>
                  </a:cubicBezTo>
                  <a:cubicBezTo>
                    <a:pt x="1" y="3023"/>
                    <a:pt x="58" y="4471"/>
                    <a:pt x="909" y="5266"/>
                  </a:cubicBezTo>
                  <a:cubicBezTo>
                    <a:pt x="1015" y="5278"/>
                    <a:pt x="1126" y="5285"/>
                    <a:pt x="1240" y="5285"/>
                  </a:cubicBezTo>
                  <a:cubicBezTo>
                    <a:pt x="1400" y="5285"/>
                    <a:pt x="1567" y="5271"/>
                    <a:pt x="1733" y="5238"/>
                  </a:cubicBezTo>
                  <a:cubicBezTo>
                    <a:pt x="2755" y="5011"/>
                    <a:pt x="3806" y="4755"/>
                    <a:pt x="4800" y="4443"/>
                  </a:cubicBezTo>
                  <a:cubicBezTo>
                    <a:pt x="6050" y="4017"/>
                    <a:pt x="7271" y="3534"/>
                    <a:pt x="8464" y="2966"/>
                  </a:cubicBezTo>
                  <a:cubicBezTo>
                    <a:pt x="9401" y="2483"/>
                    <a:pt x="10338" y="1944"/>
                    <a:pt x="11247" y="1461"/>
                  </a:cubicBezTo>
                  <a:cubicBezTo>
                    <a:pt x="11445" y="1319"/>
                    <a:pt x="11673" y="1205"/>
                    <a:pt x="11900" y="1177"/>
                  </a:cubicBezTo>
                  <a:cubicBezTo>
                    <a:pt x="11644" y="950"/>
                    <a:pt x="11332" y="779"/>
                    <a:pt x="10963" y="723"/>
                  </a:cubicBezTo>
                  <a:cubicBezTo>
                    <a:pt x="9265" y="241"/>
                    <a:pt x="7494" y="0"/>
                    <a:pt x="57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5"/>
            <p:cNvSpPr/>
            <p:nvPr/>
          </p:nvSpPr>
          <p:spPr>
            <a:xfrm>
              <a:off x="2178475" y="3872725"/>
              <a:ext cx="91600" cy="8825"/>
            </a:xfrm>
            <a:custGeom>
              <a:rect b="b" l="l" r="r" t="t"/>
              <a:pathLst>
                <a:path extrusionOk="0" h="353" w="3664">
                  <a:moveTo>
                    <a:pt x="3664" y="1"/>
                  </a:moveTo>
                  <a:cubicBezTo>
                    <a:pt x="2840" y="1"/>
                    <a:pt x="2017" y="58"/>
                    <a:pt x="1193" y="228"/>
                  </a:cubicBezTo>
                  <a:cubicBezTo>
                    <a:pt x="1097" y="242"/>
                    <a:pt x="998" y="249"/>
                    <a:pt x="900" y="249"/>
                  </a:cubicBezTo>
                  <a:cubicBezTo>
                    <a:pt x="592" y="249"/>
                    <a:pt x="280" y="180"/>
                    <a:pt x="0" y="29"/>
                  </a:cubicBezTo>
                  <a:lnTo>
                    <a:pt x="0" y="29"/>
                  </a:lnTo>
                  <a:cubicBezTo>
                    <a:pt x="29" y="143"/>
                    <a:pt x="142" y="256"/>
                    <a:pt x="284" y="285"/>
                  </a:cubicBezTo>
                  <a:cubicBezTo>
                    <a:pt x="430" y="326"/>
                    <a:pt x="575" y="353"/>
                    <a:pt x="732" y="353"/>
                  </a:cubicBezTo>
                  <a:cubicBezTo>
                    <a:pt x="789" y="353"/>
                    <a:pt x="848" y="349"/>
                    <a:pt x="909" y="342"/>
                  </a:cubicBezTo>
                  <a:cubicBezTo>
                    <a:pt x="1193" y="313"/>
                    <a:pt x="1505" y="313"/>
                    <a:pt x="1789" y="256"/>
                  </a:cubicBezTo>
                  <a:cubicBezTo>
                    <a:pt x="2414" y="143"/>
                    <a:pt x="3067" y="200"/>
                    <a:pt x="3664" y="1"/>
                  </a:cubicBezTo>
                  <a:close/>
                </a:path>
              </a:pathLst>
            </a:custGeom>
            <a:solidFill>
              <a:srgbClr val="23BC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5"/>
            <p:cNvSpPr/>
            <p:nvPr/>
          </p:nvSpPr>
          <p:spPr>
            <a:xfrm>
              <a:off x="2270775" y="3865575"/>
              <a:ext cx="56100" cy="7175"/>
            </a:xfrm>
            <a:custGeom>
              <a:rect b="b" l="l" r="r" t="t"/>
              <a:pathLst>
                <a:path extrusionOk="0" h="287" w="2244">
                  <a:moveTo>
                    <a:pt x="2102" y="0"/>
                  </a:moveTo>
                  <a:cubicBezTo>
                    <a:pt x="1439" y="0"/>
                    <a:pt x="777" y="175"/>
                    <a:pt x="114" y="202"/>
                  </a:cubicBezTo>
                  <a:cubicBezTo>
                    <a:pt x="57" y="202"/>
                    <a:pt x="29" y="259"/>
                    <a:pt x="0" y="287"/>
                  </a:cubicBezTo>
                  <a:cubicBezTo>
                    <a:pt x="739" y="287"/>
                    <a:pt x="1505" y="202"/>
                    <a:pt x="2244" y="3"/>
                  </a:cubicBezTo>
                  <a:cubicBezTo>
                    <a:pt x="2197" y="1"/>
                    <a:pt x="2149" y="0"/>
                    <a:pt x="2102" y="0"/>
                  </a:cubicBezTo>
                  <a:close/>
                </a:path>
              </a:pathLst>
            </a:custGeom>
            <a:solidFill>
              <a:srgbClr val="23BC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5"/>
            <p:cNvSpPr/>
            <p:nvPr/>
          </p:nvSpPr>
          <p:spPr>
            <a:xfrm>
              <a:off x="3457125" y="4158850"/>
              <a:ext cx="750" cy="750"/>
            </a:xfrm>
            <a:custGeom>
              <a:rect b="b" l="l" r="r" t="t"/>
              <a:pathLst>
                <a:path extrusionOk="0" h="30" w="30">
                  <a:moveTo>
                    <a:pt x="1" y="29"/>
                  </a:moveTo>
                  <a:lnTo>
                    <a:pt x="29" y="1"/>
                  </a:lnTo>
                  <a:lnTo>
                    <a:pt x="1" y="29"/>
                  </a:lnTo>
                  <a:close/>
                </a:path>
              </a:pathLst>
            </a:custGeom>
            <a:solidFill>
              <a:srgbClr val="F18B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5"/>
            <p:cNvSpPr/>
            <p:nvPr/>
          </p:nvSpPr>
          <p:spPr>
            <a:xfrm>
              <a:off x="2083325" y="4453925"/>
              <a:ext cx="232200" cy="319250"/>
            </a:xfrm>
            <a:custGeom>
              <a:rect b="b" l="l" r="r" t="t"/>
              <a:pathLst>
                <a:path extrusionOk="0" h="12770" w="9288">
                  <a:moveTo>
                    <a:pt x="6122" y="0"/>
                  </a:moveTo>
                  <a:cubicBezTo>
                    <a:pt x="5679" y="0"/>
                    <a:pt x="5236" y="123"/>
                    <a:pt x="4800" y="409"/>
                  </a:cubicBezTo>
                  <a:cubicBezTo>
                    <a:pt x="4736" y="473"/>
                    <a:pt x="4646" y="510"/>
                    <a:pt x="4553" y="510"/>
                  </a:cubicBezTo>
                  <a:cubicBezTo>
                    <a:pt x="4481" y="510"/>
                    <a:pt x="4408" y="487"/>
                    <a:pt x="4346" y="438"/>
                  </a:cubicBezTo>
                  <a:cubicBezTo>
                    <a:pt x="4175" y="324"/>
                    <a:pt x="3948" y="210"/>
                    <a:pt x="3693" y="182"/>
                  </a:cubicBezTo>
                  <a:cubicBezTo>
                    <a:pt x="3618" y="178"/>
                    <a:pt x="3544" y="176"/>
                    <a:pt x="3471" y="176"/>
                  </a:cubicBezTo>
                  <a:cubicBezTo>
                    <a:pt x="2431" y="176"/>
                    <a:pt x="1548" y="558"/>
                    <a:pt x="938" y="1460"/>
                  </a:cubicBezTo>
                  <a:cubicBezTo>
                    <a:pt x="654" y="1886"/>
                    <a:pt x="455" y="2369"/>
                    <a:pt x="342" y="2880"/>
                  </a:cubicBezTo>
                  <a:cubicBezTo>
                    <a:pt x="114" y="3732"/>
                    <a:pt x="1" y="4641"/>
                    <a:pt x="29" y="5521"/>
                  </a:cubicBezTo>
                  <a:cubicBezTo>
                    <a:pt x="1" y="5947"/>
                    <a:pt x="29" y="6401"/>
                    <a:pt x="114" y="6827"/>
                  </a:cubicBezTo>
                  <a:cubicBezTo>
                    <a:pt x="171" y="7651"/>
                    <a:pt x="455" y="8418"/>
                    <a:pt x="881" y="9099"/>
                  </a:cubicBezTo>
                  <a:cubicBezTo>
                    <a:pt x="1705" y="10349"/>
                    <a:pt x="2841" y="11343"/>
                    <a:pt x="4204" y="12024"/>
                  </a:cubicBezTo>
                  <a:cubicBezTo>
                    <a:pt x="4743" y="12308"/>
                    <a:pt x="5311" y="12536"/>
                    <a:pt x="5879" y="12734"/>
                  </a:cubicBezTo>
                  <a:cubicBezTo>
                    <a:pt x="5939" y="12758"/>
                    <a:pt x="6001" y="12770"/>
                    <a:pt x="6060" y="12770"/>
                  </a:cubicBezTo>
                  <a:cubicBezTo>
                    <a:pt x="6283" y="12770"/>
                    <a:pt x="6482" y="12612"/>
                    <a:pt x="6504" y="12365"/>
                  </a:cubicBezTo>
                  <a:lnTo>
                    <a:pt x="6504" y="11882"/>
                  </a:lnTo>
                  <a:cubicBezTo>
                    <a:pt x="6504" y="11400"/>
                    <a:pt x="6533" y="10917"/>
                    <a:pt x="6618" y="10462"/>
                  </a:cubicBezTo>
                  <a:cubicBezTo>
                    <a:pt x="6788" y="9639"/>
                    <a:pt x="7072" y="8872"/>
                    <a:pt x="7498" y="8162"/>
                  </a:cubicBezTo>
                  <a:cubicBezTo>
                    <a:pt x="8066" y="7083"/>
                    <a:pt x="8577" y="5975"/>
                    <a:pt x="9003" y="4868"/>
                  </a:cubicBezTo>
                  <a:cubicBezTo>
                    <a:pt x="9202" y="4271"/>
                    <a:pt x="9287" y="3675"/>
                    <a:pt x="9259" y="3050"/>
                  </a:cubicBezTo>
                  <a:cubicBezTo>
                    <a:pt x="9259" y="1914"/>
                    <a:pt x="8606" y="864"/>
                    <a:pt x="7555" y="381"/>
                  </a:cubicBezTo>
                  <a:cubicBezTo>
                    <a:pt x="7082" y="144"/>
                    <a:pt x="6602" y="0"/>
                    <a:pt x="61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5"/>
            <p:cNvSpPr/>
            <p:nvPr/>
          </p:nvSpPr>
          <p:spPr>
            <a:xfrm>
              <a:off x="2122375" y="4453925"/>
              <a:ext cx="193150" cy="316950"/>
            </a:xfrm>
            <a:custGeom>
              <a:rect b="b" l="l" r="r" t="t"/>
              <a:pathLst>
                <a:path extrusionOk="0" h="12678" w="7726">
                  <a:moveTo>
                    <a:pt x="4575" y="0"/>
                  </a:moveTo>
                  <a:cubicBezTo>
                    <a:pt x="4139" y="0"/>
                    <a:pt x="3703" y="123"/>
                    <a:pt x="3267" y="409"/>
                  </a:cubicBezTo>
                  <a:cubicBezTo>
                    <a:pt x="3191" y="470"/>
                    <a:pt x="3106" y="498"/>
                    <a:pt x="3023" y="498"/>
                  </a:cubicBezTo>
                  <a:cubicBezTo>
                    <a:pt x="2950" y="498"/>
                    <a:pt x="2878" y="477"/>
                    <a:pt x="2812" y="438"/>
                  </a:cubicBezTo>
                  <a:cubicBezTo>
                    <a:pt x="2727" y="409"/>
                    <a:pt x="2670" y="381"/>
                    <a:pt x="2613" y="324"/>
                  </a:cubicBezTo>
                  <a:lnTo>
                    <a:pt x="2613" y="324"/>
                  </a:lnTo>
                  <a:cubicBezTo>
                    <a:pt x="1648" y="2681"/>
                    <a:pt x="1" y="8531"/>
                    <a:pt x="4743" y="12677"/>
                  </a:cubicBezTo>
                  <a:cubicBezTo>
                    <a:pt x="4857" y="12592"/>
                    <a:pt x="4914" y="12479"/>
                    <a:pt x="4942" y="12337"/>
                  </a:cubicBezTo>
                  <a:cubicBezTo>
                    <a:pt x="4942" y="12166"/>
                    <a:pt x="4942" y="11996"/>
                    <a:pt x="4942" y="11826"/>
                  </a:cubicBezTo>
                  <a:cubicBezTo>
                    <a:pt x="4942" y="11371"/>
                    <a:pt x="4971" y="10888"/>
                    <a:pt x="5027" y="10406"/>
                  </a:cubicBezTo>
                  <a:cubicBezTo>
                    <a:pt x="5226" y="9610"/>
                    <a:pt x="5510" y="8872"/>
                    <a:pt x="5936" y="8162"/>
                  </a:cubicBezTo>
                  <a:cubicBezTo>
                    <a:pt x="6504" y="7083"/>
                    <a:pt x="7015" y="6004"/>
                    <a:pt x="7441" y="4868"/>
                  </a:cubicBezTo>
                  <a:cubicBezTo>
                    <a:pt x="7640" y="4300"/>
                    <a:pt x="7725" y="3675"/>
                    <a:pt x="7697" y="3050"/>
                  </a:cubicBezTo>
                  <a:cubicBezTo>
                    <a:pt x="7697" y="1914"/>
                    <a:pt x="7044" y="864"/>
                    <a:pt x="5993" y="381"/>
                  </a:cubicBezTo>
                  <a:cubicBezTo>
                    <a:pt x="5520" y="144"/>
                    <a:pt x="5048" y="0"/>
                    <a:pt x="4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5"/>
            <p:cNvSpPr/>
            <p:nvPr/>
          </p:nvSpPr>
          <p:spPr>
            <a:xfrm>
              <a:off x="2359500" y="4149600"/>
              <a:ext cx="278275" cy="235375"/>
            </a:xfrm>
            <a:custGeom>
              <a:rect b="b" l="l" r="r" t="t"/>
              <a:pathLst>
                <a:path extrusionOk="0" h="9415" w="11131">
                  <a:moveTo>
                    <a:pt x="4530" y="0"/>
                  </a:moveTo>
                  <a:cubicBezTo>
                    <a:pt x="4497" y="0"/>
                    <a:pt x="4464" y="1"/>
                    <a:pt x="4431" y="1"/>
                  </a:cubicBezTo>
                  <a:cubicBezTo>
                    <a:pt x="3835" y="30"/>
                    <a:pt x="3267" y="257"/>
                    <a:pt x="2841" y="683"/>
                  </a:cubicBezTo>
                  <a:cubicBezTo>
                    <a:pt x="2387" y="1052"/>
                    <a:pt x="2159" y="1620"/>
                    <a:pt x="2216" y="2188"/>
                  </a:cubicBezTo>
                  <a:cubicBezTo>
                    <a:pt x="2216" y="2217"/>
                    <a:pt x="2216" y="2245"/>
                    <a:pt x="2216" y="2245"/>
                  </a:cubicBezTo>
                  <a:cubicBezTo>
                    <a:pt x="2216" y="2472"/>
                    <a:pt x="2103" y="2529"/>
                    <a:pt x="1932" y="2586"/>
                  </a:cubicBezTo>
                  <a:cubicBezTo>
                    <a:pt x="597" y="2955"/>
                    <a:pt x="1" y="3949"/>
                    <a:pt x="342" y="5284"/>
                  </a:cubicBezTo>
                  <a:cubicBezTo>
                    <a:pt x="541" y="6079"/>
                    <a:pt x="995" y="6760"/>
                    <a:pt x="1648" y="7272"/>
                  </a:cubicBezTo>
                  <a:cubicBezTo>
                    <a:pt x="2557" y="8038"/>
                    <a:pt x="3664" y="8578"/>
                    <a:pt x="4857" y="8834"/>
                  </a:cubicBezTo>
                  <a:cubicBezTo>
                    <a:pt x="6306" y="9174"/>
                    <a:pt x="7754" y="9373"/>
                    <a:pt x="9231" y="9402"/>
                  </a:cubicBezTo>
                  <a:lnTo>
                    <a:pt x="9486" y="9402"/>
                  </a:lnTo>
                  <a:cubicBezTo>
                    <a:pt x="9676" y="9402"/>
                    <a:pt x="9865" y="9414"/>
                    <a:pt x="10054" y="9414"/>
                  </a:cubicBezTo>
                  <a:cubicBezTo>
                    <a:pt x="10149" y="9414"/>
                    <a:pt x="10244" y="9411"/>
                    <a:pt x="10338" y="9402"/>
                  </a:cubicBezTo>
                  <a:cubicBezTo>
                    <a:pt x="10353" y="9402"/>
                    <a:pt x="10367" y="9403"/>
                    <a:pt x="10381" y="9403"/>
                  </a:cubicBezTo>
                  <a:cubicBezTo>
                    <a:pt x="10789" y="9403"/>
                    <a:pt x="11130" y="9018"/>
                    <a:pt x="11048" y="8606"/>
                  </a:cubicBezTo>
                  <a:cubicBezTo>
                    <a:pt x="11048" y="8237"/>
                    <a:pt x="10991" y="7868"/>
                    <a:pt x="10878" y="7499"/>
                  </a:cubicBezTo>
                  <a:cubicBezTo>
                    <a:pt x="10651" y="6647"/>
                    <a:pt x="10367" y="5823"/>
                    <a:pt x="10054" y="5000"/>
                  </a:cubicBezTo>
                  <a:cubicBezTo>
                    <a:pt x="9543" y="3665"/>
                    <a:pt x="8748" y="2415"/>
                    <a:pt x="7726" y="1393"/>
                  </a:cubicBezTo>
                  <a:cubicBezTo>
                    <a:pt x="6896" y="508"/>
                    <a:pt x="5744" y="0"/>
                    <a:pt x="45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5"/>
            <p:cNvSpPr/>
            <p:nvPr/>
          </p:nvSpPr>
          <p:spPr>
            <a:xfrm>
              <a:off x="2359500" y="4202150"/>
              <a:ext cx="275500" cy="182825"/>
            </a:xfrm>
            <a:custGeom>
              <a:rect b="b" l="l" r="r" t="t"/>
              <a:pathLst>
                <a:path extrusionOk="0" h="7313" w="11020">
                  <a:moveTo>
                    <a:pt x="2216" y="1"/>
                  </a:moveTo>
                  <a:cubicBezTo>
                    <a:pt x="2216" y="29"/>
                    <a:pt x="2216" y="58"/>
                    <a:pt x="2216" y="86"/>
                  </a:cubicBezTo>
                  <a:cubicBezTo>
                    <a:pt x="2216" y="115"/>
                    <a:pt x="2216" y="143"/>
                    <a:pt x="2216" y="171"/>
                  </a:cubicBezTo>
                  <a:cubicBezTo>
                    <a:pt x="2216" y="370"/>
                    <a:pt x="2103" y="427"/>
                    <a:pt x="1904" y="484"/>
                  </a:cubicBezTo>
                  <a:cubicBezTo>
                    <a:pt x="597" y="853"/>
                    <a:pt x="1" y="1875"/>
                    <a:pt x="313" y="3182"/>
                  </a:cubicBezTo>
                  <a:cubicBezTo>
                    <a:pt x="541" y="3977"/>
                    <a:pt x="995" y="4658"/>
                    <a:pt x="1648" y="5170"/>
                  </a:cubicBezTo>
                  <a:cubicBezTo>
                    <a:pt x="2557" y="5936"/>
                    <a:pt x="3664" y="6476"/>
                    <a:pt x="4857" y="6732"/>
                  </a:cubicBezTo>
                  <a:cubicBezTo>
                    <a:pt x="6306" y="7072"/>
                    <a:pt x="7754" y="7271"/>
                    <a:pt x="9231" y="7300"/>
                  </a:cubicBezTo>
                  <a:lnTo>
                    <a:pt x="9486" y="7300"/>
                  </a:lnTo>
                  <a:cubicBezTo>
                    <a:pt x="9676" y="7300"/>
                    <a:pt x="9865" y="7312"/>
                    <a:pt x="10054" y="7312"/>
                  </a:cubicBezTo>
                  <a:cubicBezTo>
                    <a:pt x="10149" y="7312"/>
                    <a:pt x="10244" y="7309"/>
                    <a:pt x="10338" y="7300"/>
                  </a:cubicBezTo>
                  <a:cubicBezTo>
                    <a:pt x="10764" y="7271"/>
                    <a:pt x="10963" y="7101"/>
                    <a:pt x="11020" y="6760"/>
                  </a:cubicBezTo>
                  <a:cubicBezTo>
                    <a:pt x="8492" y="2983"/>
                    <a:pt x="4346" y="881"/>
                    <a:pt x="2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5"/>
            <p:cNvSpPr/>
            <p:nvPr/>
          </p:nvSpPr>
          <p:spPr>
            <a:xfrm>
              <a:off x="2324025" y="3916050"/>
              <a:ext cx="203075" cy="207050"/>
            </a:xfrm>
            <a:custGeom>
              <a:rect b="b" l="l" r="r" t="t"/>
              <a:pathLst>
                <a:path extrusionOk="0" h="8282" w="8123">
                  <a:moveTo>
                    <a:pt x="4629" y="0"/>
                  </a:moveTo>
                  <a:cubicBezTo>
                    <a:pt x="4544" y="29"/>
                    <a:pt x="4487" y="29"/>
                    <a:pt x="4402" y="57"/>
                  </a:cubicBezTo>
                  <a:cubicBezTo>
                    <a:pt x="3493" y="313"/>
                    <a:pt x="2726" y="852"/>
                    <a:pt x="2187" y="1619"/>
                  </a:cubicBezTo>
                  <a:cubicBezTo>
                    <a:pt x="2158" y="1931"/>
                    <a:pt x="1903" y="2017"/>
                    <a:pt x="1647" y="2073"/>
                  </a:cubicBezTo>
                  <a:cubicBezTo>
                    <a:pt x="966" y="2215"/>
                    <a:pt x="454" y="2727"/>
                    <a:pt x="312" y="3380"/>
                  </a:cubicBezTo>
                  <a:cubicBezTo>
                    <a:pt x="0" y="4090"/>
                    <a:pt x="256" y="4885"/>
                    <a:pt x="852" y="5339"/>
                  </a:cubicBezTo>
                  <a:cubicBezTo>
                    <a:pt x="1306" y="5708"/>
                    <a:pt x="1789" y="6049"/>
                    <a:pt x="2329" y="6333"/>
                  </a:cubicBezTo>
                  <a:cubicBezTo>
                    <a:pt x="2925" y="6646"/>
                    <a:pt x="3578" y="6873"/>
                    <a:pt x="4203" y="7128"/>
                  </a:cubicBezTo>
                  <a:cubicBezTo>
                    <a:pt x="4913" y="7412"/>
                    <a:pt x="5680" y="7611"/>
                    <a:pt x="6390" y="7952"/>
                  </a:cubicBezTo>
                  <a:cubicBezTo>
                    <a:pt x="6589" y="8037"/>
                    <a:pt x="6816" y="8122"/>
                    <a:pt x="7043" y="8208"/>
                  </a:cubicBezTo>
                  <a:cubicBezTo>
                    <a:pt x="7187" y="8262"/>
                    <a:pt x="7342" y="8281"/>
                    <a:pt x="7495" y="8281"/>
                  </a:cubicBezTo>
                  <a:cubicBezTo>
                    <a:pt x="7583" y="8281"/>
                    <a:pt x="7670" y="8275"/>
                    <a:pt x="7753" y="8264"/>
                  </a:cubicBezTo>
                  <a:cubicBezTo>
                    <a:pt x="7980" y="8208"/>
                    <a:pt x="8122" y="8009"/>
                    <a:pt x="8122" y="7810"/>
                  </a:cubicBezTo>
                  <a:cubicBezTo>
                    <a:pt x="8122" y="7668"/>
                    <a:pt x="8122" y="7554"/>
                    <a:pt x="8094" y="7441"/>
                  </a:cubicBezTo>
                  <a:cubicBezTo>
                    <a:pt x="7867" y="6759"/>
                    <a:pt x="7668" y="6106"/>
                    <a:pt x="7412" y="5424"/>
                  </a:cubicBezTo>
                  <a:cubicBezTo>
                    <a:pt x="6929" y="4061"/>
                    <a:pt x="6333" y="2727"/>
                    <a:pt x="5935" y="1307"/>
                  </a:cubicBezTo>
                  <a:cubicBezTo>
                    <a:pt x="5850" y="994"/>
                    <a:pt x="5680" y="682"/>
                    <a:pt x="5481" y="426"/>
                  </a:cubicBezTo>
                  <a:cubicBezTo>
                    <a:pt x="5282" y="171"/>
                    <a:pt x="4970" y="29"/>
                    <a:pt x="46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5"/>
            <p:cNvSpPr/>
            <p:nvPr/>
          </p:nvSpPr>
          <p:spPr>
            <a:xfrm>
              <a:off x="2377975" y="3916050"/>
              <a:ext cx="149125" cy="203075"/>
            </a:xfrm>
            <a:custGeom>
              <a:rect b="b" l="l" r="r" t="t"/>
              <a:pathLst>
                <a:path extrusionOk="0" h="8123" w="5965">
                  <a:moveTo>
                    <a:pt x="2471" y="0"/>
                  </a:moveTo>
                  <a:cubicBezTo>
                    <a:pt x="2386" y="0"/>
                    <a:pt x="2329" y="29"/>
                    <a:pt x="2244" y="57"/>
                  </a:cubicBezTo>
                  <a:cubicBezTo>
                    <a:pt x="1364" y="284"/>
                    <a:pt x="597" y="852"/>
                    <a:pt x="57" y="1619"/>
                  </a:cubicBezTo>
                  <a:cubicBezTo>
                    <a:pt x="29" y="1676"/>
                    <a:pt x="29" y="1733"/>
                    <a:pt x="0" y="1789"/>
                  </a:cubicBezTo>
                  <a:cubicBezTo>
                    <a:pt x="909" y="4658"/>
                    <a:pt x="3067" y="6958"/>
                    <a:pt x="5851" y="8122"/>
                  </a:cubicBezTo>
                  <a:cubicBezTo>
                    <a:pt x="5936" y="8037"/>
                    <a:pt x="5964" y="7924"/>
                    <a:pt x="5964" y="7782"/>
                  </a:cubicBezTo>
                  <a:cubicBezTo>
                    <a:pt x="5964" y="7668"/>
                    <a:pt x="5964" y="7554"/>
                    <a:pt x="5936" y="7441"/>
                  </a:cubicBezTo>
                  <a:cubicBezTo>
                    <a:pt x="5709" y="6759"/>
                    <a:pt x="5510" y="6106"/>
                    <a:pt x="5254" y="5424"/>
                  </a:cubicBezTo>
                  <a:cubicBezTo>
                    <a:pt x="4771" y="4061"/>
                    <a:pt x="4175" y="2727"/>
                    <a:pt x="3777" y="1307"/>
                  </a:cubicBezTo>
                  <a:cubicBezTo>
                    <a:pt x="3692" y="994"/>
                    <a:pt x="3522" y="682"/>
                    <a:pt x="3323" y="426"/>
                  </a:cubicBezTo>
                  <a:cubicBezTo>
                    <a:pt x="3124" y="171"/>
                    <a:pt x="2812" y="29"/>
                    <a:pt x="24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5"/>
            <p:cNvSpPr/>
            <p:nvPr/>
          </p:nvSpPr>
          <p:spPr>
            <a:xfrm>
              <a:off x="2757800" y="3663000"/>
              <a:ext cx="461525" cy="175675"/>
            </a:xfrm>
            <a:custGeom>
              <a:rect b="b" l="l" r="r" t="t"/>
              <a:pathLst>
                <a:path extrusionOk="0" h="7027" w="18461">
                  <a:moveTo>
                    <a:pt x="11845" y="1"/>
                  </a:moveTo>
                  <a:cubicBezTo>
                    <a:pt x="11750" y="1"/>
                    <a:pt x="11655" y="5"/>
                    <a:pt x="11559" y="12"/>
                  </a:cubicBezTo>
                  <a:cubicBezTo>
                    <a:pt x="10934" y="41"/>
                    <a:pt x="10338" y="154"/>
                    <a:pt x="9742" y="325"/>
                  </a:cubicBezTo>
                  <a:cubicBezTo>
                    <a:pt x="8492" y="722"/>
                    <a:pt x="7271" y="1233"/>
                    <a:pt x="6107" y="1858"/>
                  </a:cubicBezTo>
                  <a:cubicBezTo>
                    <a:pt x="4942" y="2511"/>
                    <a:pt x="3835" y="3221"/>
                    <a:pt x="2812" y="4045"/>
                  </a:cubicBezTo>
                  <a:cubicBezTo>
                    <a:pt x="1960" y="4670"/>
                    <a:pt x="1137" y="5380"/>
                    <a:pt x="370" y="6118"/>
                  </a:cubicBezTo>
                  <a:cubicBezTo>
                    <a:pt x="285" y="6203"/>
                    <a:pt x="228" y="6288"/>
                    <a:pt x="143" y="6374"/>
                  </a:cubicBezTo>
                  <a:cubicBezTo>
                    <a:pt x="1" y="6658"/>
                    <a:pt x="171" y="6998"/>
                    <a:pt x="455" y="7027"/>
                  </a:cubicBezTo>
                  <a:cubicBezTo>
                    <a:pt x="626" y="7027"/>
                    <a:pt x="796" y="6998"/>
                    <a:pt x="966" y="6970"/>
                  </a:cubicBezTo>
                  <a:cubicBezTo>
                    <a:pt x="1676" y="6800"/>
                    <a:pt x="2386" y="6686"/>
                    <a:pt x="3125" y="6629"/>
                  </a:cubicBezTo>
                  <a:cubicBezTo>
                    <a:pt x="4119" y="6558"/>
                    <a:pt x="5120" y="6523"/>
                    <a:pt x="6124" y="6523"/>
                  </a:cubicBezTo>
                  <a:cubicBezTo>
                    <a:pt x="7129" y="6523"/>
                    <a:pt x="8137" y="6558"/>
                    <a:pt x="9145" y="6629"/>
                  </a:cubicBezTo>
                  <a:lnTo>
                    <a:pt x="12724" y="6913"/>
                  </a:lnTo>
                  <a:cubicBezTo>
                    <a:pt x="12833" y="6916"/>
                    <a:pt x="12943" y="6917"/>
                    <a:pt x="13052" y="6917"/>
                  </a:cubicBezTo>
                  <a:cubicBezTo>
                    <a:pt x="14050" y="6917"/>
                    <a:pt x="15045" y="6800"/>
                    <a:pt x="16018" y="6544"/>
                  </a:cubicBezTo>
                  <a:cubicBezTo>
                    <a:pt x="17012" y="6288"/>
                    <a:pt x="17807" y="5607"/>
                    <a:pt x="18233" y="4698"/>
                  </a:cubicBezTo>
                  <a:cubicBezTo>
                    <a:pt x="18460" y="4187"/>
                    <a:pt x="18460" y="3619"/>
                    <a:pt x="18233" y="3136"/>
                  </a:cubicBezTo>
                  <a:cubicBezTo>
                    <a:pt x="18063" y="2795"/>
                    <a:pt x="17807" y="2540"/>
                    <a:pt x="17523" y="2369"/>
                  </a:cubicBezTo>
                  <a:cubicBezTo>
                    <a:pt x="16898" y="1943"/>
                    <a:pt x="16188" y="1716"/>
                    <a:pt x="15450" y="1659"/>
                  </a:cubicBezTo>
                  <a:cubicBezTo>
                    <a:pt x="15052" y="1631"/>
                    <a:pt x="14683" y="1432"/>
                    <a:pt x="14427" y="1148"/>
                  </a:cubicBezTo>
                  <a:cubicBezTo>
                    <a:pt x="13755" y="398"/>
                    <a:pt x="12822" y="1"/>
                    <a:pt x="118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5"/>
            <p:cNvSpPr/>
            <p:nvPr/>
          </p:nvSpPr>
          <p:spPr>
            <a:xfrm>
              <a:off x="2763475" y="3701625"/>
              <a:ext cx="456550" cy="137050"/>
            </a:xfrm>
            <a:custGeom>
              <a:rect b="b" l="l" r="r" t="t"/>
              <a:pathLst>
                <a:path extrusionOk="0" h="5482" w="18262">
                  <a:moveTo>
                    <a:pt x="14797" y="1"/>
                  </a:moveTo>
                  <a:lnTo>
                    <a:pt x="14683" y="29"/>
                  </a:lnTo>
                  <a:cubicBezTo>
                    <a:pt x="14683" y="29"/>
                    <a:pt x="4516" y="768"/>
                    <a:pt x="1" y="5340"/>
                  </a:cubicBezTo>
                  <a:cubicBezTo>
                    <a:pt x="58" y="5425"/>
                    <a:pt x="143" y="5453"/>
                    <a:pt x="257" y="5482"/>
                  </a:cubicBezTo>
                  <a:cubicBezTo>
                    <a:pt x="427" y="5482"/>
                    <a:pt x="569" y="5453"/>
                    <a:pt x="739" y="5425"/>
                  </a:cubicBezTo>
                  <a:cubicBezTo>
                    <a:pt x="1449" y="5255"/>
                    <a:pt x="2188" y="5141"/>
                    <a:pt x="2898" y="5084"/>
                  </a:cubicBezTo>
                  <a:cubicBezTo>
                    <a:pt x="3906" y="5013"/>
                    <a:pt x="4907" y="4978"/>
                    <a:pt x="5908" y="4978"/>
                  </a:cubicBezTo>
                  <a:cubicBezTo>
                    <a:pt x="6909" y="4978"/>
                    <a:pt x="7910" y="5013"/>
                    <a:pt x="8918" y="5084"/>
                  </a:cubicBezTo>
                  <a:lnTo>
                    <a:pt x="12525" y="5340"/>
                  </a:lnTo>
                  <a:cubicBezTo>
                    <a:pt x="12707" y="5349"/>
                    <a:pt x="12889" y="5354"/>
                    <a:pt x="13071" y="5354"/>
                  </a:cubicBezTo>
                  <a:cubicBezTo>
                    <a:pt x="13996" y="5354"/>
                    <a:pt x="14917" y="5232"/>
                    <a:pt x="15819" y="4971"/>
                  </a:cubicBezTo>
                  <a:cubicBezTo>
                    <a:pt x="16785" y="4743"/>
                    <a:pt x="17608" y="4062"/>
                    <a:pt x="18006" y="3125"/>
                  </a:cubicBezTo>
                  <a:cubicBezTo>
                    <a:pt x="18261" y="2642"/>
                    <a:pt x="18261" y="2074"/>
                    <a:pt x="18006" y="1563"/>
                  </a:cubicBezTo>
                  <a:cubicBezTo>
                    <a:pt x="17836" y="1250"/>
                    <a:pt x="17608" y="995"/>
                    <a:pt x="17296" y="796"/>
                  </a:cubicBezTo>
                  <a:cubicBezTo>
                    <a:pt x="16671" y="398"/>
                    <a:pt x="15961" y="143"/>
                    <a:pt x="15251" y="86"/>
                  </a:cubicBezTo>
                  <a:cubicBezTo>
                    <a:pt x="15081" y="86"/>
                    <a:pt x="14939" y="58"/>
                    <a:pt x="147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5"/>
            <p:cNvSpPr/>
            <p:nvPr/>
          </p:nvSpPr>
          <p:spPr>
            <a:xfrm>
              <a:off x="3293125" y="3821225"/>
              <a:ext cx="373475" cy="423325"/>
            </a:xfrm>
            <a:custGeom>
              <a:rect b="b" l="l" r="r" t="t"/>
              <a:pathLst>
                <a:path extrusionOk="0" h="16933" w="14939">
                  <a:moveTo>
                    <a:pt x="10967" y="1"/>
                  </a:moveTo>
                  <a:cubicBezTo>
                    <a:pt x="10341" y="1"/>
                    <a:pt x="9712" y="157"/>
                    <a:pt x="9145" y="471"/>
                  </a:cubicBezTo>
                  <a:cubicBezTo>
                    <a:pt x="8918" y="641"/>
                    <a:pt x="8691" y="811"/>
                    <a:pt x="8492" y="1039"/>
                  </a:cubicBezTo>
                  <a:cubicBezTo>
                    <a:pt x="8428" y="1102"/>
                    <a:pt x="8346" y="1139"/>
                    <a:pt x="8262" y="1139"/>
                  </a:cubicBezTo>
                  <a:cubicBezTo>
                    <a:pt x="8196" y="1139"/>
                    <a:pt x="8128" y="1117"/>
                    <a:pt x="8066" y="1067"/>
                  </a:cubicBezTo>
                  <a:cubicBezTo>
                    <a:pt x="7441" y="698"/>
                    <a:pt x="6760" y="499"/>
                    <a:pt x="6050" y="471"/>
                  </a:cubicBezTo>
                  <a:cubicBezTo>
                    <a:pt x="5198" y="471"/>
                    <a:pt x="4346" y="613"/>
                    <a:pt x="3550" y="868"/>
                  </a:cubicBezTo>
                  <a:cubicBezTo>
                    <a:pt x="2585" y="1124"/>
                    <a:pt x="1705" y="1663"/>
                    <a:pt x="1051" y="2430"/>
                  </a:cubicBezTo>
                  <a:cubicBezTo>
                    <a:pt x="341" y="3282"/>
                    <a:pt x="1" y="4276"/>
                    <a:pt x="341" y="5384"/>
                  </a:cubicBezTo>
                  <a:cubicBezTo>
                    <a:pt x="569" y="6122"/>
                    <a:pt x="938" y="6804"/>
                    <a:pt x="1421" y="7372"/>
                  </a:cubicBezTo>
                  <a:cubicBezTo>
                    <a:pt x="1790" y="7826"/>
                    <a:pt x="2216" y="8252"/>
                    <a:pt x="2670" y="8621"/>
                  </a:cubicBezTo>
                  <a:cubicBezTo>
                    <a:pt x="3522" y="9359"/>
                    <a:pt x="4402" y="10069"/>
                    <a:pt x="5226" y="10865"/>
                  </a:cubicBezTo>
                  <a:cubicBezTo>
                    <a:pt x="6504" y="12057"/>
                    <a:pt x="7526" y="13420"/>
                    <a:pt x="7924" y="15181"/>
                  </a:cubicBezTo>
                  <a:cubicBezTo>
                    <a:pt x="8009" y="15579"/>
                    <a:pt x="8123" y="15976"/>
                    <a:pt x="8236" y="16346"/>
                  </a:cubicBezTo>
                  <a:cubicBezTo>
                    <a:pt x="8355" y="16735"/>
                    <a:pt x="8584" y="16932"/>
                    <a:pt x="8852" y="16932"/>
                  </a:cubicBezTo>
                  <a:cubicBezTo>
                    <a:pt x="9034" y="16932"/>
                    <a:pt x="9234" y="16842"/>
                    <a:pt x="9429" y="16658"/>
                  </a:cubicBezTo>
                  <a:cubicBezTo>
                    <a:pt x="9741" y="16374"/>
                    <a:pt x="10025" y="16062"/>
                    <a:pt x="10281" y="15721"/>
                  </a:cubicBezTo>
                  <a:cubicBezTo>
                    <a:pt x="10849" y="14954"/>
                    <a:pt x="11417" y="14130"/>
                    <a:pt x="11957" y="13335"/>
                  </a:cubicBezTo>
                  <a:cubicBezTo>
                    <a:pt x="12212" y="12938"/>
                    <a:pt x="12468" y="12540"/>
                    <a:pt x="12695" y="12143"/>
                  </a:cubicBezTo>
                  <a:cubicBezTo>
                    <a:pt x="13348" y="10950"/>
                    <a:pt x="13888" y="9729"/>
                    <a:pt x="14257" y="8422"/>
                  </a:cubicBezTo>
                  <a:cubicBezTo>
                    <a:pt x="14626" y="7258"/>
                    <a:pt x="14853" y="6037"/>
                    <a:pt x="14938" y="4816"/>
                  </a:cubicBezTo>
                  <a:cubicBezTo>
                    <a:pt x="14938" y="4304"/>
                    <a:pt x="14910" y="3822"/>
                    <a:pt x="14825" y="3339"/>
                  </a:cubicBezTo>
                  <a:cubicBezTo>
                    <a:pt x="14541" y="2004"/>
                    <a:pt x="13888" y="953"/>
                    <a:pt x="12610" y="385"/>
                  </a:cubicBezTo>
                  <a:cubicBezTo>
                    <a:pt x="12097" y="129"/>
                    <a:pt x="11533" y="1"/>
                    <a:pt x="10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5"/>
            <p:cNvSpPr/>
            <p:nvPr/>
          </p:nvSpPr>
          <p:spPr>
            <a:xfrm>
              <a:off x="3506125" y="3821225"/>
              <a:ext cx="160475" cy="422950"/>
            </a:xfrm>
            <a:custGeom>
              <a:rect b="b" l="l" r="r" t="t"/>
              <a:pathLst>
                <a:path extrusionOk="0" h="16918" w="6419">
                  <a:moveTo>
                    <a:pt x="2454" y="1"/>
                  </a:moveTo>
                  <a:cubicBezTo>
                    <a:pt x="1827" y="1"/>
                    <a:pt x="1205" y="157"/>
                    <a:pt x="653" y="471"/>
                  </a:cubicBezTo>
                  <a:cubicBezTo>
                    <a:pt x="398" y="641"/>
                    <a:pt x="171" y="811"/>
                    <a:pt x="0" y="1039"/>
                  </a:cubicBezTo>
                  <a:cubicBezTo>
                    <a:pt x="0" y="1039"/>
                    <a:pt x="3181" y="10098"/>
                    <a:pt x="142" y="16885"/>
                  </a:cubicBezTo>
                  <a:cubicBezTo>
                    <a:pt x="215" y="16907"/>
                    <a:pt x="287" y="16918"/>
                    <a:pt x="358" y="16918"/>
                  </a:cubicBezTo>
                  <a:cubicBezTo>
                    <a:pt x="566" y="16918"/>
                    <a:pt x="761" y="16827"/>
                    <a:pt x="909" y="16658"/>
                  </a:cubicBezTo>
                  <a:cubicBezTo>
                    <a:pt x="1221" y="16374"/>
                    <a:pt x="1505" y="16062"/>
                    <a:pt x="1761" y="15721"/>
                  </a:cubicBezTo>
                  <a:cubicBezTo>
                    <a:pt x="2329" y="14954"/>
                    <a:pt x="2869" y="14130"/>
                    <a:pt x="3408" y="13335"/>
                  </a:cubicBezTo>
                  <a:cubicBezTo>
                    <a:pt x="3692" y="12938"/>
                    <a:pt x="3948" y="12540"/>
                    <a:pt x="4175" y="12143"/>
                  </a:cubicBezTo>
                  <a:cubicBezTo>
                    <a:pt x="4828" y="10950"/>
                    <a:pt x="5339" y="9729"/>
                    <a:pt x="5737" y="8422"/>
                  </a:cubicBezTo>
                  <a:cubicBezTo>
                    <a:pt x="6106" y="7258"/>
                    <a:pt x="6333" y="6037"/>
                    <a:pt x="6418" y="4816"/>
                  </a:cubicBezTo>
                  <a:cubicBezTo>
                    <a:pt x="6418" y="4304"/>
                    <a:pt x="6390" y="3822"/>
                    <a:pt x="6305" y="3339"/>
                  </a:cubicBezTo>
                  <a:cubicBezTo>
                    <a:pt x="6049" y="2004"/>
                    <a:pt x="5368" y="953"/>
                    <a:pt x="4118" y="385"/>
                  </a:cubicBezTo>
                  <a:cubicBezTo>
                    <a:pt x="3592" y="129"/>
                    <a:pt x="3021" y="1"/>
                    <a:pt x="2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1_1_1_1_1_1_1_1_1_1_1_1_1">
    <p:spTree>
      <p:nvGrpSpPr>
        <p:cNvPr id="3972" name="Shape 3972"/>
        <p:cNvGrpSpPr/>
        <p:nvPr/>
      </p:nvGrpSpPr>
      <p:grpSpPr>
        <a:xfrm>
          <a:off x="0" y="0"/>
          <a:ext cx="0" cy="0"/>
          <a:chOff x="0" y="0"/>
          <a:chExt cx="0" cy="0"/>
        </a:xfrm>
      </p:grpSpPr>
      <p:sp>
        <p:nvSpPr>
          <p:cNvPr id="3973" name="Google Shape;3973;p56"/>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6"/>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6"/>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976" name="Google Shape;3976;p56"/>
          <p:cNvGrpSpPr/>
          <p:nvPr/>
        </p:nvGrpSpPr>
        <p:grpSpPr>
          <a:xfrm>
            <a:off x="2936544" y="-329546"/>
            <a:ext cx="2934233" cy="708308"/>
            <a:chOff x="2375925" y="3297600"/>
            <a:chExt cx="735950" cy="177650"/>
          </a:xfrm>
        </p:grpSpPr>
        <p:sp>
          <p:nvSpPr>
            <p:cNvPr id="3977" name="Google Shape;3977;p56"/>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6"/>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6"/>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6"/>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6"/>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6"/>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3" name="Google Shape;3983;p56"/>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84" name="Google Shape;3984;p56"/>
          <p:cNvGrpSpPr/>
          <p:nvPr/>
        </p:nvGrpSpPr>
        <p:grpSpPr>
          <a:xfrm>
            <a:off x="597474" y="530075"/>
            <a:ext cx="842676" cy="749700"/>
            <a:chOff x="597474" y="530075"/>
            <a:chExt cx="842676" cy="749700"/>
          </a:xfrm>
        </p:grpSpPr>
        <p:sp>
          <p:nvSpPr>
            <p:cNvPr id="3985" name="Google Shape;3985;p56"/>
            <p:cNvSpPr/>
            <p:nvPr/>
          </p:nvSpPr>
          <p:spPr>
            <a:xfrm>
              <a:off x="715050" y="530075"/>
              <a:ext cx="725100" cy="74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6" name="Google Shape;3986;p56"/>
            <p:cNvGrpSpPr/>
            <p:nvPr/>
          </p:nvGrpSpPr>
          <p:grpSpPr>
            <a:xfrm>
              <a:off x="597474" y="530137"/>
              <a:ext cx="842566" cy="695015"/>
              <a:chOff x="6651400" y="1853700"/>
              <a:chExt cx="547050" cy="451250"/>
            </a:xfrm>
          </p:grpSpPr>
          <p:sp>
            <p:nvSpPr>
              <p:cNvPr id="3987" name="Google Shape;3987;p56"/>
              <p:cNvSpPr/>
              <p:nvPr/>
            </p:nvSpPr>
            <p:spPr>
              <a:xfrm>
                <a:off x="6708025" y="1865500"/>
                <a:ext cx="490425" cy="434100"/>
              </a:xfrm>
              <a:custGeom>
                <a:rect b="b" l="l" r="r" t="t"/>
                <a:pathLst>
                  <a:path extrusionOk="0" h="17364" w="19617">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6"/>
              <p:cNvSpPr/>
              <p:nvPr/>
            </p:nvSpPr>
            <p:spPr>
              <a:xfrm>
                <a:off x="6693575" y="1885625"/>
                <a:ext cx="453675" cy="388175"/>
              </a:xfrm>
              <a:custGeom>
                <a:rect b="b" l="l" r="r" t="t"/>
                <a:pathLst>
                  <a:path extrusionOk="0" h="15527" w="18147">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6651400" y="1853700"/>
                <a:ext cx="527175" cy="451250"/>
              </a:xfrm>
              <a:custGeom>
                <a:rect b="b" l="l" r="r" t="t"/>
                <a:pathLst>
                  <a:path extrusionOk="0" h="18050" w="21087">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6"/>
              <p:cNvSpPr/>
              <p:nvPr/>
            </p:nvSpPr>
            <p:spPr>
              <a:xfrm>
                <a:off x="6888775" y="1998175"/>
                <a:ext cx="78325" cy="123625"/>
              </a:xfrm>
              <a:custGeom>
                <a:rect b="b" l="l" r="r" t="t"/>
                <a:pathLst>
                  <a:path extrusionOk="0" h="4945" w="3133">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6"/>
              <p:cNvSpPr/>
              <p:nvPr/>
            </p:nvSpPr>
            <p:spPr>
              <a:xfrm>
                <a:off x="6903225" y="2063175"/>
                <a:ext cx="207975" cy="45375"/>
              </a:xfrm>
              <a:custGeom>
                <a:rect b="b" l="l" r="r" t="t"/>
                <a:pathLst>
                  <a:path extrusionOk="0" h="1815" w="8319">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1_1_1_1_1_1_1_1_1_1_1_1_1_1">
    <p:spTree>
      <p:nvGrpSpPr>
        <p:cNvPr id="3992" name="Shape 3992"/>
        <p:cNvGrpSpPr/>
        <p:nvPr/>
      </p:nvGrpSpPr>
      <p:grpSpPr>
        <a:xfrm>
          <a:off x="0" y="0"/>
          <a:ext cx="0" cy="0"/>
          <a:chOff x="0" y="0"/>
          <a:chExt cx="0" cy="0"/>
        </a:xfrm>
      </p:grpSpPr>
      <p:sp>
        <p:nvSpPr>
          <p:cNvPr id="3993" name="Google Shape;3993;p57"/>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996" name="Google Shape;3996;p57"/>
          <p:cNvGrpSpPr/>
          <p:nvPr/>
        </p:nvGrpSpPr>
        <p:grpSpPr>
          <a:xfrm>
            <a:off x="2936544" y="-329546"/>
            <a:ext cx="2934233" cy="708308"/>
            <a:chOff x="2375925" y="3297600"/>
            <a:chExt cx="735950" cy="177650"/>
          </a:xfrm>
        </p:grpSpPr>
        <p:sp>
          <p:nvSpPr>
            <p:cNvPr id="3997" name="Google Shape;3997;p57"/>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3" name="Google Shape;4003;p57"/>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04" name="Google Shape;4004;p57"/>
          <p:cNvGrpSpPr/>
          <p:nvPr/>
        </p:nvGrpSpPr>
        <p:grpSpPr>
          <a:xfrm>
            <a:off x="8243439" y="2813280"/>
            <a:ext cx="1030215" cy="2137882"/>
            <a:chOff x="237400" y="852100"/>
            <a:chExt cx="1760750" cy="3653250"/>
          </a:xfrm>
        </p:grpSpPr>
        <p:sp>
          <p:nvSpPr>
            <p:cNvPr id="4005" name="Google Shape;4005;p57"/>
            <p:cNvSpPr/>
            <p:nvPr/>
          </p:nvSpPr>
          <p:spPr>
            <a:xfrm>
              <a:off x="639250" y="4239075"/>
              <a:ext cx="953525" cy="266275"/>
            </a:xfrm>
            <a:custGeom>
              <a:rect b="b" l="l" r="r" t="t"/>
              <a:pathLst>
                <a:path extrusionOk="0" h="10651" w="38141">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7"/>
            <p:cNvSpPr/>
            <p:nvPr/>
          </p:nvSpPr>
          <p:spPr>
            <a:xfrm>
              <a:off x="508600" y="2269475"/>
              <a:ext cx="629075" cy="817375"/>
            </a:xfrm>
            <a:custGeom>
              <a:rect b="b" l="l" r="r" t="t"/>
              <a:pathLst>
                <a:path extrusionOk="0" h="32695" w="25163">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7"/>
            <p:cNvSpPr/>
            <p:nvPr/>
          </p:nvSpPr>
          <p:spPr>
            <a:xfrm>
              <a:off x="573925" y="2325700"/>
              <a:ext cx="498425" cy="699650"/>
            </a:xfrm>
            <a:custGeom>
              <a:rect b="b" l="l" r="r" t="t"/>
              <a:pathLst>
                <a:path extrusionOk="0" h="27986" w="19937">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914000" y="2750975"/>
              <a:ext cx="3575" cy="2525"/>
            </a:xfrm>
            <a:custGeom>
              <a:rect b="b" l="l" r="r" t="t"/>
              <a:pathLst>
                <a:path extrusionOk="0" h="101" w="143">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1000625" y="2879475"/>
              <a:ext cx="2150" cy="2450"/>
            </a:xfrm>
            <a:custGeom>
              <a:rect b="b" l="l" r="r" t="t"/>
              <a:pathLst>
                <a:path extrusionOk="0" h="98" w="86">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841600" y="2597625"/>
              <a:ext cx="725" cy="725"/>
            </a:xfrm>
            <a:custGeom>
              <a:rect b="b" l="l" r="r" t="t"/>
              <a:pathLst>
                <a:path extrusionOk="0" h="29" w="29">
                  <a:moveTo>
                    <a:pt x="28" y="1"/>
                  </a:moveTo>
                  <a:lnTo>
                    <a:pt x="0" y="29"/>
                  </a:lnTo>
                  <a:lnTo>
                    <a:pt x="28" y="29"/>
                  </a:lnTo>
                  <a:lnTo>
                    <a:pt x="28"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769875" y="3171575"/>
              <a:ext cx="704325" cy="121525"/>
            </a:xfrm>
            <a:custGeom>
              <a:rect b="b" l="l" r="r" t="t"/>
              <a:pathLst>
                <a:path extrusionOk="0" h="4861" w="28173">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846550" y="3216375"/>
              <a:ext cx="584350" cy="76950"/>
            </a:xfrm>
            <a:custGeom>
              <a:rect b="b" l="l" r="r" t="t"/>
              <a:pathLst>
                <a:path extrusionOk="0" h="3078" w="23374">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1094350" y="1609350"/>
              <a:ext cx="200925" cy="2009025"/>
            </a:xfrm>
            <a:custGeom>
              <a:rect b="b" l="l" r="r" t="t"/>
              <a:pathLst>
                <a:path extrusionOk="0" h="80361" w="8037">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1116350" y="2087075"/>
              <a:ext cx="140500" cy="230850"/>
            </a:xfrm>
            <a:custGeom>
              <a:rect b="b" l="l" r="r" t="t"/>
              <a:pathLst>
                <a:path extrusionOk="0" h="9234" w="562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7"/>
            <p:cNvSpPr/>
            <p:nvPr/>
          </p:nvSpPr>
          <p:spPr>
            <a:xfrm>
              <a:off x="966550" y="2202175"/>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282850" y="1466175"/>
              <a:ext cx="719925" cy="774650"/>
            </a:xfrm>
            <a:custGeom>
              <a:rect b="b" l="l" r="r" t="t"/>
              <a:pathLst>
                <a:path extrusionOk="0" h="30986" w="28797">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392875" y="1540200"/>
              <a:ext cx="576525" cy="649925"/>
            </a:xfrm>
            <a:custGeom>
              <a:rect b="b" l="l" r="r" t="t"/>
              <a:pathLst>
                <a:path extrusionOk="0" h="25997" w="23061">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1127700" y="2939050"/>
              <a:ext cx="164650" cy="174225"/>
            </a:xfrm>
            <a:custGeom>
              <a:rect b="b" l="l" r="r" t="t"/>
              <a:pathLst>
                <a:path extrusionOk="0" h="6969" w="6586">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957325" y="2004800"/>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1138350" y="1497775"/>
              <a:ext cx="78125" cy="223050"/>
            </a:xfrm>
            <a:custGeom>
              <a:rect b="b" l="l" r="r" t="t"/>
              <a:pathLst>
                <a:path extrusionOk="0" h="8922" w="3125">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1208650" y="2357525"/>
              <a:ext cx="762525" cy="678650"/>
            </a:xfrm>
            <a:custGeom>
              <a:rect b="b" l="l" r="r" t="t"/>
              <a:pathLst>
                <a:path extrusionOk="0" h="27146" w="30501">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1238475" y="2430775"/>
              <a:ext cx="617700" cy="548150"/>
            </a:xfrm>
            <a:custGeom>
              <a:rect b="b" l="l" r="r" t="t"/>
              <a:pathLst>
                <a:path extrusionOk="0" h="21926" w="24708">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1166750" y="1518850"/>
              <a:ext cx="700775" cy="669050"/>
            </a:xfrm>
            <a:custGeom>
              <a:rect b="b" l="l" r="r" t="t"/>
              <a:pathLst>
                <a:path extrusionOk="0" h="26762" w="28031">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1194450" y="1588050"/>
              <a:ext cx="568700" cy="549100"/>
            </a:xfrm>
            <a:custGeom>
              <a:rect b="b" l="l" r="r" t="t"/>
              <a:pathLst>
                <a:path extrusionOk="0" h="21964" w="22748">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a:off x="419150" y="1312175"/>
              <a:ext cx="621975" cy="755600"/>
            </a:xfrm>
            <a:custGeom>
              <a:rect b="b" l="l" r="r" t="t"/>
              <a:pathLst>
                <a:path extrusionOk="0" h="30224" w="24879">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a:off x="520675" y="1381850"/>
              <a:ext cx="486250" cy="642950"/>
            </a:xfrm>
            <a:custGeom>
              <a:rect b="b" l="l" r="r" t="t"/>
              <a:pathLst>
                <a:path extrusionOk="0" h="25718" w="1945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a:off x="1134800" y="1787950"/>
              <a:ext cx="863350" cy="886175"/>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1210075" y="1840800"/>
              <a:ext cx="729150" cy="761650"/>
            </a:xfrm>
            <a:custGeom>
              <a:rect b="b" l="l" r="r" t="t"/>
              <a:pathLst>
                <a:path extrusionOk="0" h="30466" w="29166">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1458550" y="2312925"/>
              <a:ext cx="3575" cy="4000"/>
            </a:xfrm>
            <a:custGeom>
              <a:rect b="b" l="l" r="r" t="t"/>
              <a:pathLst>
                <a:path extrusionOk="0" h="160" w="143">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1326500" y="2444975"/>
              <a:ext cx="3575" cy="3150"/>
            </a:xfrm>
            <a:custGeom>
              <a:rect b="b" l="l" r="r" t="t"/>
              <a:pathLst>
                <a:path extrusionOk="0" h="126" w="143">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1583500" y="2151050"/>
              <a:ext cx="1450" cy="750"/>
            </a:xfrm>
            <a:custGeom>
              <a:rect b="b" l="l" r="r" t="t"/>
              <a:pathLst>
                <a:path extrusionOk="0" h="30" w="58">
                  <a:moveTo>
                    <a:pt x="1" y="1"/>
                  </a:moveTo>
                  <a:lnTo>
                    <a:pt x="1" y="29"/>
                  </a:lnTo>
                  <a:lnTo>
                    <a:pt x="58" y="29"/>
                  </a:lnTo>
                  <a:lnTo>
                    <a:pt x="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237400" y="2357375"/>
              <a:ext cx="891050" cy="778975"/>
            </a:xfrm>
            <a:custGeom>
              <a:rect b="b" l="l" r="r" t="t"/>
              <a:pathLst>
                <a:path extrusionOk="0" h="31159" w="35642">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7"/>
            <p:cNvSpPr/>
            <p:nvPr/>
          </p:nvSpPr>
          <p:spPr>
            <a:xfrm>
              <a:off x="287100" y="2401850"/>
              <a:ext cx="771050" cy="666800"/>
            </a:xfrm>
            <a:custGeom>
              <a:rect b="b" l="l" r="r" t="t"/>
              <a:pathLst>
                <a:path extrusionOk="0" h="26672" w="30842">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a:off x="781250" y="2823400"/>
              <a:ext cx="3575" cy="3275"/>
            </a:xfrm>
            <a:custGeom>
              <a:rect b="b" l="l" r="r" t="t"/>
              <a:pathLst>
                <a:path extrusionOk="0" h="131" w="143">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923950" y="2932025"/>
              <a:ext cx="2850" cy="3150"/>
            </a:xfrm>
            <a:custGeom>
              <a:rect b="b" l="l" r="r" t="t"/>
              <a:pathLst>
                <a:path extrusionOk="0" h="126" w="114">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a:off x="643500" y="2683525"/>
              <a:ext cx="1450" cy="750"/>
            </a:xfrm>
            <a:custGeom>
              <a:rect b="b" l="l" r="r" t="t"/>
              <a:pathLst>
                <a:path extrusionOk="0" h="30" w="58">
                  <a:moveTo>
                    <a:pt x="29" y="1"/>
                  </a:moveTo>
                  <a:lnTo>
                    <a:pt x="1" y="29"/>
                  </a:lnTo>
                  <a:lnTo>
                    <a:pt x="58" y="29"/>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a:off x="1220000" y="1004925"/>
              <a:ext cx="661025" cy="702250"/>
            </a:xfrm>
            <a:custGeom>
              <a:rect b="b" l="l" r="r" t="t"/>
              <a:pathLst>
                <a:path extrusionOk="0" h="28090" w="26441">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a:off x="1244850" y="1041775"/>
              <a:ext cx="587175" cy="623025"/>
            </a:xfrm>
            <a:custGeom>
              <a:rect b="b" l="l" r="r" t="t"/>
              <a:pathLst>
                <a:path extrusionOk="0" h="24921" w="23487">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a:off x="1548725" y="1281325"/>
              <a:ext cx="5000" cy="2375"/>
            </a:xfrm>
            <a:custGeom>
              <a:rect b="b" l="l" r="r" t="t"/>
              <a:pathLst>
                <a:path extrusionOk="0" h="95" w="20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1461400" y="1368675"/>
              <a:ext cx="1450" cy="725"/>
            </a:xfrm>
            <a:custGeom>
              <a:rect b="b" l="l" r="r" t="t"/>
              <a:pathLst>
                <a:path extrusionOk="0" h="29" w="58">
                  <a:moveTo>
                    <a:pt x="0" y="0"/>
                  </a:moveTo>
                  <a:lnTo>
                    <a:pt x="0" y="28"/>
                  </a:lnTo>
                  <a:lnTo>
                    <a:pt x="57" y="28"/>
                  </a:lnTo>
                  <a:lnTo>
                    <a:pt x="0"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651325" y="852100"/>
              <a:ext cx="525400" cy="687525"/>
            </a:xfrm>
            <a:custGeom>
              <a:rect b="b" l="l" r="r" t="t"/>
              <a:pathLst>
                <a:path extrusionOk="0" h="27501" w="21016">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705275" y="891750"/>
              <a:ext cx="448025" cy="613075"/>
            </a:xfrm>
            <a:custGeom>
              <a:rect b="b" l="l" r="r" t="t"/>
              <a:pathLst>
                <a:path extrusionOk="0" h="24523" w="17921">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943125" y="1115925"/>
              <a:ext cx="4975" cy="2850"/>
            </a:xfrm>
            <a:custGeom>
              <a:rect b="b" l="l" r="r" t="t"/>
              <a:pathLst>
                <a:path extrusionOk="0" h="114" w="199">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1009150" y="1208200"/>
              <a:ext cx="725" cy="1450"/>
            </a:xfrm>
            <a:custGeom>
              <a:rect b="b" l="l" r="r" t="t"/>
              <a:pathLst>
                <a:path extrusionOk="0" h="58" w="29">
                  <a:moveTo>
                    <a:pt x="29" y="1"/>
                  </a:moveTo>
                  <a:lnTo>
                    <a:pt x="0" y="29"/>
                  </a:lnTo>
                  <a:lnTo>
                    <a:pt x="29" y="58"/>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764925" y="3212325"/>
              <a:ext cx="727725" cy="1214925"/>
            </a:xfrm>
            <a:custGeom>
              <a:rect b="b" l="l" r="r" t="t"/>
              <a:pathLst>
                <a:path extrusionOk="0" h="48597" w="29109">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744975" y="3270575"/>
              <a:ext cx="770625" cy="1091350"/>
            </a:xfrm>
            <a:custGeom>
              <a:rect b="b" l="l" r="r" t="t"/>
              <a:pathLst>
                <a:path extrusionOk="0" h="43654" w="30825">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57"/>
          <p:cNvGrpSpPr/>
          <p:nvPr/>
        </p:nvGrpSpPr>
        <p:grpSpPr>
          <a:xfrm>
            <a:off x="-134735" y="2725350"/>
            <a:ext cx="1206370" cy="2313742"/>
            <a:chOff x="7222840" y="2349013"/>
            <a:chExt cx="1206370" cy="2313742"/>
          </a:xfrm>
        </p:grpSpPr>
        <p:sp>
          <p:nvSpPr>
            <p:cNvPr id="4048" name="Google Shape;4048;p57"/>
            <p:cNvSpPr/>
            <p:nvPr/>
          </p:nvSpPr>
          <p:spPr>
            <a:xfrm>
              <a:off x="7463401" y="4445075"/>
              <a:ext cx="866754" cy="217680"/>
            </a:xfrm>
            <a:custGeom>
              <a:rect b="b" l="l" r="r" t="t"/>
              <a:pathLst>
                <a:path extrusionOk="0" h="10651" w="38141">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9" name="Google Shape;4049;p57"/>
            <p:cNvGrpSpPr/>
            <p:nvPr/>
          </p:nvGrpSpPr>
          <p:grpSpPr>
            <a:xfrm>
              <a:off x="7222840" y="2349013"/>
              <a:ext cx="1206370" cy="2213957"/>
              <a:chOff x="7701450" y="1895900"/>
              <a:chExt cx="644050" cy="1181975"/>
            </a:xfrm>
          </p:grpSpPr>
          <p:sp>
            <p:nvSpPr>
              <p:cNvPr id="4050" name="Google Shape;4050;p57"/>
              <p:cNvSpPr/>
              <p:nvPr/>
            </p:nvSpPr>
            <p:spPr>
              <a:xfrm>
                <a:off x="7701450" y="1895900"/>
                <a:ext cx="335600" cy="318000"/>
              </a:xfrm>
              <a:custGeom>
                <a:rect b="b" l="l" r="r" t="t"/>
                <a:pathLst>
                  <a:path extrusionOk="0" h="12720" w="13424">
                    <a:moveTo>
                      <a:pt x="2596" y="0"/>
                    </a:moveTo>
                    <a:cubicBezTo>
                      <a:pt x="2200" y="0"/>
                      <a:pt x="1879" y="68"/>
                      <a:pt x="1664" y="96"/>
                    </a:cubicBezTo>
                    <a:cubicBezTo>
                      <a:pt x="1664" y="96"/>
                      <a:pt x="1" y="1228"/>
                      <a:pt x="1736" y="2650"/>
                    </a:cubicBezTo>
                    <a:cubicBezTo>
                      <a:pt x="3495" y="4072"/>
                      <a:pt x="4049" y="6000"/>
                      <a:pt x="4339" y="7662"/>
                    </a:cubicBezTo>
                    <a:cubicBezTo>
                      <a:pt x="4663" y="9485"/>
                      <a:pt x="5548" y="12720"/>
                      <a:pt x="8940" y="12720"/>
                    </a:cubicBezTo>
                    <a:cubicBezTo>
                      <a:pt x="9584" y="12720"/>
                      <a:pt x="10319" y="12603"/>
                      <a:pt x="11158" y="12337"/>
                    </a:cubicBezTo>
                    <a:cubicBezTo>
                      <a:pt x="11158" y="12337"/>
                      <a:pt x="13423" y="10915"/>
                      <a:pt x="11255" y="7397"/>
                    </a:cubicBezTo>
                    <a:cubicBezTo>
                      <a:pt x="9062" y="3903"/>
                      <a:pt x="8435" y="6289"/>
                      <a:pt x="6435" y="2867"/>
                    </a:cubicBezTo>
                    <a:cubicBezTo>
                      <a:pt x="5011" y="414"/>
                      <a:pt x="3575" y="0"/>
                      <a:pt x="25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7774350" y="1934425"/>
                <a:ext cx="306075" cy="457875"/>
              </a:xfrm>
              <a:custGeom>
                <a:rect b="b" l="l" r="r" t="t"/>
                <a:pathLst>
                  <a:path extrusionOk="0" fill="none" h="18315" w="12243">
                    <a:moveTo>
                      <a:pt x="11013" y="18315"/>
                    </a:moveTo>
                    <a:cubicBezTo>
                      <a:pt x="11013" y="18315"/>
                      <a:pt x="12242" y="10459"/>
                      <a:pt x="1" y="1"/>
                    </a:cubicBezTo>
                  </a:path>
                </a:pathLst>
              </a:custGeom>
              <a:noFill/>
              <a:ln cap="rnd" cmpd="sng" w="54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8100875" y="2062750"/>
                <a:ext cx="244625" cy="189775"/>
              </a:xfrm>
              <a:custGeom>
                <a:rect b="b" l="l" r="r" t="t"/>
                <a:pathLst>
                  <a:path extrusionOk="0" h="7591" w="9785">
                    <a:moveTo>
                      <a:pt x="7878" y="0"/>
                    </a:moveTo>
                    <a:cubicBezTo>
                      <a:pt x="7262" y="0"/>
                      <a:pt x="6428" y="283"/>
                      <a:pt x="5447" y="1446"/>
                    </a:cubicBezTo>
                    <a:cubicBezTo>
                      <a:pt x="3760" y="3446"/>
                      <a:pt x="3615" y="1856"/>
                      <a:pt x="1808" y="3832"/>
                    </a:cubicBezTo>
                    <a:cubicBezTo>
                      <a:pt x="1" y="5832"/>
                      <a:pt x="1302" y="7037"/>
                      <a:pt x="1302" y="7037"/>
                    </a:cubicBezTo>
                    <a:cubicBezTo>
                      <a:pt x="2047" y="7429"/>
                      <a:pt x="2686" y="7591"/>
                      <a:pt x="3233" y="7591"/>
                    </a:cubicBezTo>
                    <a:cubicBezTo>
                      <a:pt x="5040" y="7591"/>
                      <a:pt x="5854" y="5831"/>
                      <a:pt x="6242" y="4796"/>
                    </a:cubicBezTo>
                    <a:cubicBezTo>
                      <a:pt x="6628" y="3760"/>
                      <a:pt x="7206" y="2555"/>
                      <a:pt x="8483" y="1856"/>
                    </a:cubicBezTo>
                    <a:cubicBezTo>
                      <a:pt x="9784" y="1133"/>
                      <a:pt x="8845" y="217"/>
                      <a:pt x="8845" y="217"/>
                    </a:cubicBezTo>
                    <a:cubicBezTo>
                      <a:pt x="8653" y="147"/>
                      <a:pt x="8322" y="0"/>
                      <a:pt x="78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8032800" y="2127200"/>
                <a:ext cx="213900" cy="275350"/>
              </a:xfrm>
              <a:custGeom>
                <a:rect b="b" l="l" r="r" t="t"/>
                <a:pathLst>
                  <a:path extrusionOk="0" fill="none" h="11014" w="8556">
                    <a:moveTo>
                      <a:pt x="868" y="11013"/>
                    </a:moveTo>
                    <a:cubicBezTo>
                      <a:pt x="868" y="11013"/>
                      <a:pt x="1" y="5519"/>
                      <a:pt x="8555" y="1"/>
                    </a:cubicBezTo>
                  </a:path>
                </a:pathLst>
              </a:custGeom>
              <a:noFill/>
              <a:ln cap="rnd" cmpd="sng" w="60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8003875" y="1896475"/>
                <a:ext cx="139200" cy="254275"/>
              </a:xfrm>
              <a:custGeom>
                <a:rect b="b" l="l" r="r" t="t"/>
                <a:pathLst>
                  <a:path extrusionOk="0" h="10171" w="5568">
                    <a:moveTo>
                      <a:pt x="3118" y="0"/>
                    </a:moveTo>
                    <a:cubicBezTo>
                      <a:pt x="2972" y="0"/>
                      <a:pt x="1833" y="43"/>
                      <a:pt x="2194" y="1374"/>
                    </a:cubicBezTo>
                    <a:cubicBezTo>
                      <a:pt x="2555" y="2820"/>
                      <a:pt x="2097" y="4049"/>
                      <a:pt x="1616" y="5061"/>
                    </a:cubicBezTo>
                    <a:cubicBezTo>
                      <a:pt x="989" y="6338"/>
                      <a:pt x="1" y="9013"/>
                      <a:pt x="3423" y="10170"/>
                    </a:cubicBezTo>
                    <a:cubicBezTo>
                      <a:pt x="3423" y="10170"/>
                      <a:pt x="3435" y="10170"/>
                      <a:pt x="3456" y="10170"/>
                    </a:cubicBezTo>
                    <a:cubicBezTo>
                      <a:pt x="3701" y="10170"/>
                      <a:pt x="5198" y="10069"/>
                      <a:pt x="5375" y="7591"/>
                    </a:cubicBezTo>
                    <a:cubicBezTo>
                      <a:pt x="5568" y="4892"/>
                      <a:pt x="4314" y="5904"/>
                      <a:pt x="4580" y="3302"/>
                    </a:cubicBezTo>
                    <a:cubicBezTo>
                      <a:pt x="4869" y="699"/>
                      <a:pt x="3567" y="241"/>
                      <a:pt x="3134" y="0"/>
                    </a:cubicBezTo>
                    <a:cubicBezTo>
                      <a:pt x="3134" y="0"/>
                      <a:pt x="3128" y="0"/>
                      <a:pt x="3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8049075" y="1927800"/>
                <a:ext cx="48225" cy="459075"/>
              </a:xfrm>
              <a:custGeom>
                <a:rect b="b" l="l" r="r" t="t"/>
                <a:pathLst>
                  <a:path extrusionOk="0" fill="none" h="18363" w="1929">
                    <a:moveTo>
                      <a:pt x="0" y="18363"/>
                    </a:moveTo>
                    <a:cubicBezTo>
                      <a:pt x="0" y="18363"/>
                      <a:pt x="1928" y="11447"/>
                      <a:pt x="1422" y="1"/>
                    </a:cubicBezTo>
                  </a:path>
                </a:pathLst>
              </a:custGeom>
              <a:noFill/>
              <a:ln cap="rnd" cmpd="sng" w="60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7958700" y="2380225"/>
                <a:ext cx="180750" cy="309675"/>
              </a:xfrm>
              <a:custGeom>
                <a:rect b="b" l="l" r="r" t="t"/>
                <a:pathLst>
                  <a:path extrusionOk="0" h="12387" w="7230">
                    <a:moveTo>
                      <a:pt x="2868" y="1"/>
                    </a:moveTo>
                    <a:lnTo>
                      <a:pt x="3182" y="772"/>
                    </a:lnTo>
                    <a:cubicBezTo>
                      <a:pt x="3254" y="965"/>
                      <a:pt x="3302" y="1157"/>
                      <a:pt x="3326" y="1374"/>
                    </a:cubicBezTo>
                    <a:lnTo>
                      <a:pt x="3423" y="2121"/>
                    </a:lnTo>
                    <a:cubicBezTo>
                      <a:pt x="1" y="4868"/>
                      <a:pt x="362" y="12387"/>
                      <a:pt x="362" y="12387"/>
                    </a:cubicBezTo>
                    <a:lnTo>
                      <a:pt x="6868" y="12387"/>
                    </a:lnTo>
                    <a:cubicBezTo>
                      <a:pt x="6868" y="12387"/>
                      <a:pt x="7230" y="4868"/>
                      <a:pt x="3808" y="2121"/>
                    </a:cubicBezTo>
                    <a:lnTo>
                      <a:pt x="3904" y="1374"/>
                    </a:lnTo>
                    <a:cubicBezTo>
                      <a:pt x="3929" y="1157"/>
                      <a:pt x="3977" y="965"/>
                      <a:pt x="4049" y="772"/>
                    </a:cubicBezTo>
                    <a:lnTo>
                      <a:pt x="43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7945450" y="2689875"/>
                <a:ext cx="278950" cy="385600"/>
              </a:xfrm>
              <a:custGeom>
                <a:rect b="b" l="l" r="r" t="t"/>
                <a:pathLst>
                  <a:path extrusionOk="0" h="15424" w="11158">
                    <a:moveTo>
                      <a:pt x="482" y="1"/>
                    </a:moveTo>
                    <a:lnTo>
                      <a:pt x="1" y="338"/>
                    </a:lnTo>
                    <a:lnTo>
                      <a:pt x="10676" y="15423"/>
                    </a:lnTo>
                    <a:lnTo>
                      <a:pt x="11158" y="15086"/>
                    </a:lnTo>
                    <a:lnTo>
                      <a:pt x="4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7914125" y="2694100"/>
                <a:ext cx="277750" cy="383775"/>
              </a:xfrm>
              <a:custGeom>
                <a:rect b="b" l="l" r="r" t="t"/>
                <a:pathLst>
                  <a:path extrusionOk="0" h="15351" w="11110">
                    <a:moveTo>
                      <a:pt x="10628" y="0"/>
                    </a:moveTo>
                    <a:lnTo>
                      <a:pt x="0" y="15013"/>
                    </a:lnTo>
                    <a:lnTo>
                      <a:pt x="458" y="15350"/>
                    </a:lnTo>
                    <a:lnTo>
                      <a:pt x="11109" y="338"/>
                    </a:lnTo>
                    <a:lnTo>
                      <a:pt x="10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7867725" y="2685675"/>
                <a:ext cx="368725" cy="25925"/>
              </a:xfrm>
              <a:custGeom>
                <a:rect b="b" l="l" r="r" t="t"/>
                <a:pathLst>
                  <a:path extrusionOk="0" h="1037" w="14749">
                    <a:moveTo>
                      <a:pt x="1" y="0"/>
                    </a:moveTo>
                    <a:lnTo>
                      <a:pt x="1" y="1036"/>
                    </a:lnTo>
                    <a:lnTo>
                      <a:pt x="14749" y="1036"/>
                    </a:lnTo>
                    <a:lnTo>
                      <a:pt x="147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1_1_1_1_1_1_1_1_1_1_1_1_1_1_1">
    <p:spTree>
      <p:nvGrpSpPr>
        <p:cNvPr id="4060" name="Shape 4060"/>
        <p:cNvGrpSpPr/>
        <p:nvPr/>
      </p:nvGrpSpPr>
      <p:grpSpPr>
        <a:xfrm>
          <a:off x="0" y="0"/>
          <a:ext cx="0" cy="0"/>
          <a:chOff x="0" y="0"/>
          <a:chExt cx="0" cy="0"/>
        </a:xfrm>
      </p:grpSpPr>
      <p:sp>
        <p:nvSpPr>
          <p:cNvPr id="4061" name="Google Shape;4061;p58"/>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8"/>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8"/>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4064" name="Google Shape;4064;p58"/>
          <p:cNvGrpSpPr/>
          <p:nvPr/>
        </p:nvGrpSpPr>
        <p:grpSpPr>
          <a:xfrm>
            <a:off x="2936544" y="-329546"/>
            <a:ext cx="2934233" cy="708308"/>
            <a:chOff x="2375925" y="3297600"/>
            <a:chExt cx="735950" cy="177650"/>
          </a:xfrm>
        </p:grpSpPr>
        <p:sp>
          <p:nvSpPr>
            <p:cNvPr id="4065" name="Google Shape;4065;p58"/>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8"/>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8"/>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8"/>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8"/>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8"/>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1" name="Google Shape;4071;p58"/>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72" name="Google Shape;4072;p58"/>
          <p:cNvGrpSpPr/>
          <p:nvPr/>
        </p:nvGrpSpPr>
        <p:grpSpPr>
          <a:xfrm>
            <a:off x="7966949" y="702600"/>
            <a:ext cx="842676" cy="749700"/>
            <a:chOff x="597474" y="530075"/>
            <a:chExt cx="842676" cy="749700"/>
          </a:xfrm>
        </p:grpSpPr>
        <p:sp>
          <p:nvSpPr>
            <p:cNvPr id="4073" name="Google Shape;4073;p58"/>
            <p:cNvSpPr/>
            <p:nvPr/>
          </p:nvSpPr>
          <p:spPr>
            <a:xfrm>
              <a:off x="715050" y="530075"/>
              <a:ext cx="725100" cy="74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4" name="Google Shape;4074;p58"/>
            <p:cNvGrpSpPr/>
            <p:nvPr/>
          </p:nvGrpSpPr>
          <p:grpSpPr>
            <a:xfrm>
              <a:off x="597474" y="530137"/>
              <a:ext cx="842566" cy="695015"/>
              <a:chOff x="6651400" y="1853700"/>
              <a:chExt cx="547050" cy="451250"/>
            </a:xfrm>
          </p:grpSpPr>
          <p:sp>
            <p:nvSpPr>
              <p:cNvPr id="4075" name="Google Shape;4075;p58"/>
              <p:cNvSpPr/>
              <p:nvPr/>
            </p:nvSpPr>
            <p:spPr>
              <a:xfrm>
                <a:off x="6708025" y="1865500"/>
                <a:ext cx="490425" cy="434100"/>
              </a:xfrm>
              <a:custGeom>
                <a:rect b="b" l="l" r="r" t="t"/>
                <a:pathLst>
                  <a:path extrusionOk="0" h="17364" w="19617">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8"/>
              <p:cNvSpPr/>
              <p:nvPr/>
            </p:nvSpPr>
            <p:spPr>
              <a:xfrm>
                <a:off x="6693575" y="1885625"/>
                <a:ext cx="453675" cy="388175"/>
              </a:xfrm>
              <a:custGeom>
                <a:rect b="b" l="l" r="r" t="t"/>
                <a:pathLst>
                  <a:path extrusionOk="0" h="15527" w="18147">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8"/>
              <p:cNvSpPr/>
              <p:nvPr/>
            </p:nvSpPr>
            <p:spPr>
              <a:xfrm>
                <a:off x="6651400" y="1853700"/>
                <a:ext cx="527175" cy="451250"/>
              </a:xfrm>
              <a:custGeom>
                <a:rect b="b" l="l" r="r" t="t"/>
                <a:pathLst>
                  <a:path extrusionOk="0" h="18050" w="21087">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8"/>
              <p:cNvSpPr/>
              <p:nvPr/>
            </p:nvSpPr>
            <p:spPr>
              <a:xfrm>
                <a:off x="6888775" y="1998175"/>
                <a:ext cx="78325" cy="123625"/>
              </a:xfrm>
              <a:custGeom>
                <a:rect b="b" l="l" r="r" t="t"/>
                <a:pathLst>
                  <a:path extrusionOk="0" h="4945" w="3133">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8"/>
              <p:cNvSpPr/>
              <p:nvPr/>
            </p:nvSpPr>
            <p:spPr>
              <a:xfrm>
                <a:off x="6903225" y="2063175"/>
                <a:ext cx="207975" cy="45375"/>
              </a:xfrm>
              <a:custGeom>
                <a:rect b="b" l="l" r="r" t="t"/>
                <a:pathLst>
                  <a:path extrusionOk="0" h="1815" w="8319">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1_1_1_1_1_1_1_1_1_1_1_1_1_1_1_1">
    <p:spTree>
      <p:nvGrpSpPr>
        <p:cNvPr id="4080" name="Shape 4080"/>
        <p:cNvGrpSpPr/>
        <p:nvPr/>
      </p:nvGrpSpPr>
      <p:grpSpPr>
        <a:xfrm>
          <a:off x="0" y="0"/>
          <a:ext cx="0" cy="0"/>
          <a:chOff x="0" y="0"/>
          <a:chExt cx="0" cy="0"/>
        </a:xfrm>
      </p:grpSpPr>
      <p:sp>
        <p:nvSpPr>
          <p:cNvPr id="4081" name="Google Shape;4081;p59"/>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9"/>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9"/>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4084" name="Google Shape;4084;p59"/>
          <p:cNvGrpSpPr/>
          <p:nvPr/>
        </p:nvGrpSpPr>
        <p:grpSpPr>
          <a:xfrm>
            <a:off x="2936544" y="-329546"/>
            <a:ext cx="2934233" cy="708308"/>
            <a:chOff x="2375925" y="3297600"/>
            <a:chExt cx="735950" cy="177650"/>
          </a:xfrm>
        </p:grpSpPr>
        <p:sp>
          <p:nvSpPr>
            <p:cNvPr id="4085" name="Google Shape;4085;p59"/>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9"/>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9"/>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9"/>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9"/>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9"/>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1" name="Google Shape;4091;p59"/>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92" name="Google Shape;4092;p59"/>
          <p:cNvGrpSpPr/>
          <p:nvPr/>
        </p:nvGrpSpPr>
        <p:grpSpPr>
          <a:xfrm>
            <a:off x="-202275" y="2762375"/>
            <a:ext cx="922275" cy="2257025"/>
            <a:chOff x="4725850" y="1134375"/>
            <a:chExt cx="922275" cy="2257025"/>
          </a:xfrm>
        </p:grpSpPr>
        <p:sp>
          <p:nvSpPr>
            <p:cNvPr id="4093" name="Google Shape;4093;p59"/>
            <p:cNvSpPr/>
            <p:nvPr/>
          </p:nvSpPr>
          <p:spPr>
            <a:xfrm>
              <a:off x="4725850" y="3163475"/>
              <a:ext cx="816500" cy="227925"/>
            </a:xfrm>
            <a:custGeom>
              <a:rect b="b" l="l" r="r" t="t"/>
              <a:pathLst>
                <a:path extrusionOk="0" h="9117" w="32660">
                  <a:moveTo>
                    <a:pt x="16330" y="0"/>
                  </a:moveTo>
                  <a:cubicBezTo>
                    <a:pt x="7299" y="0"/>
                    <a:pt x="1" y="2045"/>
                    <a:pt x="1" y="4573"/>
                  </a:cubicBezTo>
                  <a:cubicBezTo>
                    <a:pt x="1" y="7072"/>
                    <a:pt x="7299" y="9116"/>
                    <a:pt x="16330" y="9116"/>
                  </a:cubicBezTo>
                  <a:cubicBezTo>
                    <a:pt x="25361" y="9116"/>
                    <a:pt x="32659" y="7072"/>
                    <a:pt x="32659" y="4573"/>
                  </a:cubicBezTo>
                  <a:cubicBezTo>
                    <a:pt x="32659" y="2045"/>
                    <a:pt x="25361" y="0"/>
                    <a:pt x="163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9"/>
            <p:cNvSpPr/>
            <p:nvPr/>
          </p:nvSpPr>
          <p:spPr>
            <a:xfrm>
              <a:off x="4843000" y="1332000"/>
              <a:ext cx="102250" cy="186125"/>
            </a:xfrm>
            <a:custGeom>
              <a:rect b="b" l="l" r="r" t="t"/>
              <a:pathLst>
                <a:path extrusionOk="0" h="7445" w="4090">
                  <a:moveTo>
                    <a:pt x="2301" y="0"/>
                  </a:moveTo>
                  <a:cubicBezTo>
                    <a:pt x="2024" y="0"/>
                    <a:pt x="1750" y="100"/>
                    <a:pt x="1534" y="303"/>
                  </a:cubicBezTo>
                  <a:cubicBezTo>
                    <a:pt x="1250" y="558"/>
                    <a:pt x="994" y="842"/>
                    <a:pt x="824" y="1183"/>
                  </a:cubicBezTo>
                  <a:cubicBezTo>
                    <a:pt x="284" y="2120"/>
                    <a:pt x="0" y="3199"/>
                    <a:pt x="29" y="4307"/>
                  </a:cubicBezTo>
                  <a:cubicBezTo>
                    <a:pt x="29" y="5131"/>
                    <a:pt x="142" y="5926"/>
                    <a:pt x="341" y="6692"/>
                  </a:cubicBezTo>
                  <a:cubicBezTo>
                    <a:pt x="466" y="7191"/>
                    <a:pt x="747" y="7444"/>
                    <a:pt x="1101" y="7444"/>
                  </a:cubicBezTo>
                  <a:cubicBezTo>
                    <a:pt x="1311" y="7444"/>
                    <a:pt x="1546" y="7355"/>
                    <a:pt x="1790" y="7175"/>
                  </a:cubicBezTo>
                  <a:cubicBezTo>
                    <a:pt x="2017" y="7062"/>
                    <a:pt x="2187" y="6863"/>
                    <a:pt x="2358" y="6664"/>
                  </a:cubicBezTo>
                  <a:cubicBezTo>
                    <a:pt x="2982" y="5812"/>
                    <a:pt x="3465" y="4847"/>
                    <a:pt x="3806" y="3824"/>
                  </a:cubicBezTo>
                  <a:cubicBezTo>
                    <a:pt x="4090" y="2915"/>
                    <a:pt x="4033" y="1921"/>
                    <a:pt x="3607" y="1069"/>
                  </a:cubicBezTo>
                  <a:cubicBezTo>
                    <a:pt x="3494" y="814"/>
                    <a:pt x="3352" y="558"/>
                    <a:pt x="3153" y="359"/>
                  </a:cubicBezTo>
                  <a:cubicBezTo>
                    <a:pt x="2915" y="121"/>
                    <a:pt x="2606" y="0"/>
                    <a:pt x="23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9"/>
            <p:cNvSpPr/>
            <p:nvPr/>
          </p:nvSpPr>
          <p:spPr>
            <a:xfrm>
              <a:off x="4960150" y="1184150"/>
              <a:ext cx="120000" cy="203475"/>
            </a:xfrm>
            <a:custGeom>
              <a:rect b="b" l="l" r="r" t="t"/>
              <a:pathLst>
                <a:path extrusionOk="0" h="8139" w="4800">
                  <a:moveTo>
                    <a:pt x="2232" y="1"/>
                  </a:moveTo>
                  <a:cubicBezTo>
                    <a:pt x="1824" y="1"/>
                    <a:pt x="1417" y="178"/>
                    <a:pt x="1136" y="509"/>
                  </a:cubicBezTo>
                  <a:cubicBezTo>
                    <a:pt x="1051" y="622"/>
                    <a:pt x="937" y="736"/>
                    <a:pt x="881" y="849"/>
                  </a:cubicBezTo>
                  <a:cubicBezTo>
                    <a:pt x="511" y="1389"/>
                    <a:pt x="256" y="2014"/>
                    <a:pt x="199" y="2695"/>
                  </a:cubicBezTo>
                  <a:cubicBezTo>
                    <a:pt x="0" y="4570"/>
                    <a:pt x="739" y="6444"/>
                    <a:pt x="2130" y="7750"/>
                  </a:cubicBezTo>
                  <a:cubicBezTo>
                    <a:pt x="2215" y="7835"/>
                    <a:pt x="2329" y="7921"/>
                    <a:pt x="2471" y="8006"/>
                  </a:cubicBezTo>
                  <a:cubicBezTo>
                    <a:pt x="2595" y="8095"/>
                    <a:pt x="2731" y="8139"/>
                    <a:pt x="2870" y="8139"/>
                  </a:cubicBezTo>
                  <a:cubicBezTo>
                    <a:pt x="2954" y="8139"/>
                    <a:pt x="3039" y="8123"/>
                    <a:pt x="3124" y="8091"/>
                  </a:cubicBezTo>
                  <a:cubicBezTo>
                    <a:pt x="3579" y="7977"/>
                    <a:pt x="3976" y="7750"/>
                    <a:pt x="4345" y="7495"/>
                  </a:cubicBezTo>
                  <a:cubicBezTo>
                    <a:pt x="4544" y="7381"/>
                    <a:pt x="4658" y="7154"/>
                    <a:pt x="4686" y="6927"/>
                  </a:cubicBezTo>
                  <a:cubicBezTo>
                    <a:pt x="4714" y="6359"/>
                    <a:pt x="4743" y="5819"/>
                    <a:pt x="4800" y="5223"/>
                  </a:cubicBezTo>
                  <a:cubicBezTo>
                    <a:pt x="4771" y="4825"/>
                    <a:pt x="4771" y="4399"/>
                    <a:pt x="4714" y="3916"/>
                  </a:cubicBezTo>
                  <a:cubicBezTo>
                    <a:pt x="4601" y="3036"/>
                    <a:pt x="4374" y="2156"/>
                    <a:pt x="3976" y="1360"/>
                  </a:cubicBezTo>
                  <a:cubicBezTo>
                    <a:pt x="3777" y="906"/>
                    <a:pt x="3465" y="537"/>
                    <a:pt x="3067" y="281"/>
                  </a:cubicBezTo>
                  <a:cubicBezTo>
                    <a:pt x="2818" y="92"/>
                    <a:pt x="2525" y="1"/>
                    <a:pt x="22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9"/>
            <p:cNvSpPr/>
            <p:nvPr/>
          </p:nvSpPr>
          <p:spPr>
            <a:xfrm>
              <a:off x="5127700" y="1184975"/>
              <a:ext cx="165450" cy="222800"/>
            </a:xfrm>
            <a:custGeom>
              <a:rect b="b" l="l" r="r" t="t"/>
              <a:pathLst>
                <a:path extrusionOk="0" h="8912" w="6618">
                  <a:moveTo>
                    <a:pt x="4126" y="1"/>
                  </a:moveTo>
                  <a:cubicBezTo>
                    <a:pt x="3716" y="1"/>
                    <a:pt x="3306" y="119"/>
                    <a:pt x="2954" y="362"/>
                  </a:cubicBezTo>
                  <a:cubicBezTo>
                    <a:pt x="2301" y="760"/>
                    <a:pt x="1790" y="1327"/>
                    <a:pt x="1420" y="2009"/>
                  </a:cubicBezTo>
                  <a:cubicBezTo>
                    <a:pt x="654" y="3457"/>
                    <a:pt x="171" y="5019"/>
                    <a:pt x="57" y="6666"/>
                  </a:cubicBezTo>
                  <a:cubicBezTo>
                    <a:pt x="0" y="7036"/>
                    <a:pt x="142" y="7433"/>
                    <a:pt x="426" y="7660"/>
                  </a:cubicBezTo>
                  <a:cubicBezTo>
                    <a:pt x="597" y="7802"/>
                    <a:pt x="710" y="7973"/>
                    <a:pt x="881" y="8115"/>
                  </a:cubicBezTo>
                  <a:cubicBezTo>
                    <a:pt x="1136" y="8399"/>
                    <a:pt x="1449" y="8626"/>
                    <a:pt x="1761" y="8825"/>
                  </a:cubicBezTo>
                  <a:cubicBezTo>
                    <a:pt x="1853" y="8882"/>
                    <a:pt x="1958" y="8912"/>
                    <a:pt x="2063" y="8912"/>
                  </a:cubicBezTo>
                  <a:cubicBezTo>
                    <a:pt x="2217" y="8912"/>
                    <a:pt x="2369" y="8847"/>
                    <a:pt x="2471" y="8711"/>
                  </a:cubicBezTo>
                  <a:cubicBezTo>
                    <a:pt x="3266" y="7944"/>
                    <a:pt x="4033" y="7206"/>
                    <a:pt x="4800" y="6439"/>
                  </a:cubicBezTo>
                  <a:cubicBezTo>
                    <a:pt x="5368" y="5871"/>
                    <a:pt x="5822" y="5247"/>
                    <a:pt x="6191" y="4537"/>
                  </a:cubicBezTo>
                  <a:cubicBezTo>
                    <a:pt x="6475" y="4025"/>
                    <a:pt x="6617" y="3457"/>
                    <a:pt x="6589" y="2889"/>
                  </a:cubicBezTo>
                  <a:cubicBezTo>
                    <a:pt x="6561" y="2037"/>
                    <a:pt x="6191" y="1242"/>
                    <a:pt x="5623" y="618"/>
                  </a:cubicBezTo>
                  <a:cubicBezTo>
                    <a:pt x="5217" y="211"/>
                    <a:pt x="4672" y="1"/>
                    <a:pt x="4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9"/>
            <p:cNvSpPr/>
            <p:nvPr/>
          </p:nvSpPr>
          <p:spPr>
            <a:xfrm>
              <a:off x="5440075" y="1136525"/>
              <a:ext cx="144875" cy="215825"/>
            </a:xfrm>
            <a:custGeom>
              <a:rect b="b" l="l" r="r" t="t"/>
              <a:pathLst>
                <a:path extrusionOk="0" h="8633" w="5795">
                  <a:moveTo>
                    <a:pt x="2435" y="1"/>
                  </a:moveTo>
                  <a:cubicBezTo>
                    <a:pt x="2267" y="1"/>
                    <a:pt x="2098" y="20"/>
                    <a:pt x="1932" y="56"/>
                  </a:cubicBezTo>
                  <a:cubicBezTo>
                    <a:pt x="1250" y="198"/>
                    <a:pt x="711" y="681"/>
                    <a:pt x="512" y="1306"/>
                  </a:cubicBezTo>
                  <a:cubicBezTo>
                    <a:pt x="86" y="2328"/>
                    <a:pt x="1" y="3436"/>
                    <a:pt x="228" y="4515"/>
                  </a:cubicBezTo>
                  <a:cubicBezTo>
                    <a:pt x="541" y="5878"/>
                    <a:pt x="1137" y="7156"/>
                    <a:pt x="2017" y="8264"/>
                  </a:cubicBezTo>
                  <a:lnTo>
                    <a:pt x="2046" y="8320"/>
                  </a:lnTo>
                  <a:cubicBezTo>
                    <a:pt x="2200" y="8520"/>
                    <a:pt x="2424" y="8632"/>
                    <a:pt x="2663" y="8632"/>
                  </a:cubicBezTo>
                  <a:cubicBezTo>
                    <a:pt x="2731" y="8632"/>
                    <a:pt x="2800" y="8623"/>
                    <a:pt x="2869" y="8604"/>
                  </a:cubicBezTo>
                  <a:cubicBezTo>
                    <a:pt x="3437" y="8491"/>
                    <a:pt x="4005" y="8292"/>
                    <a:pt x="4516" y="8008"/>
                  </a:cubicBezTo>
                  <a:cubicBezTo>
                    <a:pt x="4687" y="7923"/>
                    <a:pt x="4829" y="7781"/>
                    <a:pt x="4914" y="7611"/>
                  </a:cubicBezTo>
                  <a:cubicBezTo>
                    <a:pt x="5482" y="6645"/>
                    <a:pt x="5794" y="5537"/>
                    <a:pt x="5794" y="4430"/>
                  </a:cubicBezTo>
                  <a:cubicBezTo>
                    <a:pt x="5766" y="3493"/>
                    <a:pt x="5482" y="2556"/>
                    <a:pt x="4999" y="1760"/>
                  </a:cubicBezTo>
                  <a:cubicBezTo>
                    <a:pt x="4630" y="1136"/>
                    <a:pt x="4090" y="624"/>
                    <a:pt x="3437" y="255"/>
                  </a:cubicBezTo>
                  <a:cubicBezTo>
                    <a:pt x="3130" y="83"/>
                    <a:pt x="2785" y="1"/>
                    <a:pt x="24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9"/>
            <p:cNvSpPr/>
            <p:nvPr/>
          </p:nvSpPr>
          <p:spPr>
            <a:xfrm>
              <a:off x="5375475" y="1323600"/>
              <a:ext cx="271950" cy="385425"/>
            </a:xfrm>
            <a:custGeom>
              <a:rect b="b" l="l" r="r" t="t"/>
              <a:pathLst>
                <a:path extrusionOk="0" h="15417" w="10878">
                  <a:moveTo>
                    <a:pt x="7102" y="0"/>
                  </a:moveTo>
                  <a:cubicBezTo>
                    <a:pt x="6473" y="0"/>
                    <a:pt x="5852" y="147"/>
                    <a:pt x="5283" y="440"/>
                  </a:cubicBezTo>
                  <a:cubicBezTo>
                    <a:pt x="4232" y="923"/>
                    <a:pt x="3323" y="1718"/>
                    <a:pt x="2727" y="2740"/>
                  </a:cubicBezTo>
                  <a:cubicBezTo>
                    <a:pt x="2131" y="3706"/>
                    <a:pt x="1648" y="4757"/>
                    <a:pt x="1307" y="5864"/>
                  </a:cubicBezTo>
                  <a:cubicBezTo>
                    <a:pt x="853" y="7398"/>
                    <a:pt x="483" y="8960"/>
                    <a:pt x="199" y="10550"/>
                  </a:cubicBezTo>
                  <a:cubicBezTo>
                    <a:pt x="57" y="11146"/>
                    <a:pt x="1" y="11743"/>
                    <a:pt x="1" y="12339"/>
                  </a:cubicBezTo>
                  <a:cubicBezTo>
                    <a:pt x="29" y="13106"/>
                    <a:pt x="285" y="13873"/>
                    <a:pt x="711" y="14526"/>
                  </a:cubicBezTo>
                  <a:cubicBezTo>
                    <a:pt x="1023" y="15037"/>
                    <a:pt x="1563" y="15349"/>
                    <a:pt x="2131" y="15406"/>
                  </a:cubicBezTo>
                  <a:cubicBezTo>
                    <a:pt x="2224" y="15413"/>
                    <a:pt x="2320" y="15416"/>
                    <a:pt x="2416" y="15416"/>
                  </a:cubicBezTo>
                  <a:cubicBezTo>
                    <a:pt x="2726" y="15416"/>
                    <a:pt x="3041" y="15379"/>
                    <a:pt x="3323" y="15293"/>
                  </a:cubicBezTo>
                  <a:cubicBezTo>
                    <a:pt x="3863" y="15122"/>
                    <a:pt x="4402" y="14867"/>
                    <a:pt x="4857" y="14554"/>
                  </a:cubicBezTo>
                  <a:cubicBezTo>
                    <a:pt x="5851" y="13901"/>
                    <a:pt x="6731" y="13106"/>
                    <a:pt x="7498" y="12197"/>
                  </a:cubicBezTo>
                  <a:cubicBezTo>
                    <a:pt x="8464" y="11033"/>
                    <a:pt x="9287" y="9755"/>
                    <a:pt x="9912" y="8363"/>
                  </a:cubicBezTo>
                  <a:cubicBezTo>
                    <a:pt x="10451" y="7227"/>
                    <a:pt x="10764" y="5978"/>
                    <a:pt x="10821" y="4700"/>
                  </a:cubicBezTo>
                  <a:cubicBezTo>
                    <a:pt x="10877" y="3791"/>
                    <a:pt x="10764" y="2882"/>
                    <a:pt x="10423" y="2030"/>
                  </a:cubicBezTo>
                  <a:cubicBezTo>
                    <a:pt x="10054" y="1121"/>
                    <a:pt x="9259" y="440"/>
                    <a:pt x="8322" y="184"/>
                  </a:cubicBezTo>
                  <a:cubicBezTo>
                    <a:pt x="7920" y="62"/>
                    <a:pt x="7509" y="0"/>
                    <a:pt x="7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9"/>
            <p:cNvSpPr/>
            <p:nvPr/>
          </p:nvSpPr>
          <p:spPr>
            <a:xfrm>
              <a:off x="5001325" y="1349300"/>
              <a:ext cx="220125" cy="325200"/>
            </a:xfrm>
            <a:custGeom>
              <a:rect b="b" l="l" r="r" t="t"/>
              <a:pathLst>
                <a:path extrusionOk="0" h="13008" w="8805">
                  <a:moveTo>
                    <a:pt x="3592" y="1"/>
                  </a:moveTo>
                  <a:cubicBezTo>
                    <a:pt x="3512" y="1"/>
                    <a:pt x="3432" y="3"/>
                    <a:pt x="3351" y="8"/>
                  </a:cubicBezTo>
                  <a:cubicBezTo>
                    <a:pt x="1449" y="122"/>
                    <a:pt x="0" y="1826"/>
                    <a:pt x="171" y="3729"/>
                  </a:cubicBezTo>
                  <a:cubicBezTo>
                    <a:pt x="228" y="4240"/>
                    <a:pt x="313" y="4779"/>
                    <a:pt x="398" y="5290"/>
                  </a:cubicBezTo>
                  <a:cubicBezTo>
                    <a:pt x="909" y="8130"/>
                    <a:pt x="2301" y="10487"/>
                    <a:pt x="4317" y="12532"/>
                  </a:cubicBezTo>
                  <a:cubicBezTo>
                    <a:pt x="4374" y="12617"/>
                    <a:pt x="4459" y="12674"/>
                    <a:pt x="4516" y="12731"/>
                  </a:cubicBezTo>
                  <a:cubicBezTo>
                    <a:pt x="4657" y="12912"/>
                    <a:pt x="4869" y="13008"/>
                    <a:pt x="5081" y="13008"/>
                  </a:cubicBezTo>
                  <a:cubicBezTo>
                    <a:pt x="5169" y="13008"/>
                    <a:pt x="5257" y="12991"/>
                    <a:pt x="5339" y="12958"/>
                  </a:cubicBezTo>
                  <a:cubicBezTo>
                    <a:pt x="5377" y="12939"/>
                    <a:pt x="5418" y="12933"/>
                    <a:pt x="5460" y="12933"/>
                  </a:cubicBezTo>
                  <a:cubicBezTo>
                    <a:pt x="5545" y="12933"/>
                    <a:pt x="5633" y="12958"/>
                    <a:pt x="5709" y="12958"/>
                  </a:cubicBezTo>
                  <a:cubicBezTo>
                    <a:pt x="6873" y="12845"/>
                    <a:pt x="7782" y="12333"/>
                    <a:pt x="8236" y="11197"/>
                  </a:cubicBezTo>
                  <a:cubicBezTo>
                    <a:pt x="8321" y="10942"/>
                    <a:pt x="8406" y="10715"/>
                    <a:pt x="8492" y="10459"/>
                  </a:cubicBezTo>
                  <a:cubicBezTo>
                    <a:pt x="8690" y="9749"/>
                    <a:pt x="8804" y="9011"/>
                    <a:pt x="8776" y="8272"/>
                  </a:cubicBezTo>
                  <a:cubicBezTo>
                    <a:pt x="8776" y="6568"/>
                    <a:pt x="8435" y="4893"/>
                    <a:pt x="7810" y="3303"/>
                  </a:cubicBezTo>
                  <a:cubicBezTo>
                    <a:pt x="7356" y="2309"/>
                    <a:pt x="6674" y="1428"/>
                    <a:pt x="5822" y="747"/>
                  </a:cubicBezTo>
                  <a:cubicBezTo>
                    <a:pt x="5177" y="256"/>
                    <a:pt x="4391" y="1"/>
                    <a:pt x="35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9"/>
            <p:cNvSpPr/>
            <p:nvPr/>
          </p:nvSpPr>
          <p:spPr>
            <a:xfrm>
              <a:off x="4811750" y="1499700"/>
              <a:ext cx="144150" cy="289675"/>
            </a:xfrm>
            <a:custGeom>
              <a:rect b="b" l="l" r="r" t="t"/>
              <a:pathLst>
                <a:path extrusionOk="0" h="11587" w="5766">
                  <a:moveTo>
                    <a:pt x="2983" y="1"/>
                  </a:moveTo>
                  <a:cubicBezTo>
                    <a:pt x="2907" y="1"/>
                    <a:pt x="2831" y="5"/>
                    <a:pt x="2756" y="13"/>
                  </a:cubicBezTo>
                  <a:cubicBezTo>
                    <a:pt x="1648" y="98"/>
                    <a:pt x="739" y="836"/>
                    <a:pt x="398" y="1887"/>
                  </a:cubicBezTo>
                  <a:cubicBezTo>
                    <a:pt x="228" y="2427"/>
                    <a:pt x="143" y="2995"/>
                    <a:pt x="114" y="3563"/>
                  </a:cubicBezTo>
                  <a:cubicBezTo>
                    <a:pt x="1" y="5607"/>
                    <a:pt x="484" y="7539"/>
                    <a:pt x="966" y="9498"/>
                  </a:cubicBezTo>
                  <a:cubicBezTo>
                    <a:pt x="995" y="9782"/>
                    <a:pt x="1165" y="10038"/>
                    <a:pt x="1421" y="10180"/>
                  </a:cubicBezTo>
                  <a:cubicBezTo>
                    <a:pt x="1563" y="10265"/>
                    <a:pt x="1591" y="10407"/>
                    <a:pt x="1648" y="10549"/>
                  </a:cubicBezTo>
                  <a:cubicBezTo>
                    <a:pt x="1762" y="10719"/>
                    <a:pt x="1847" y="10918"/>
                    <a:pt x="1960" y="11088"/>
                  </a:cubicBezTo>
                  <a:cubicBezTo>
                    <a:pt x="2193" y="11411"/>
                    <a:pt x="2562" y="11587"/>
                    <a:pt x="2931" y="11587"/>
                  </a:cubicBezTo>
                  <a:cubicBezTo>
                    <a:pt x="3146" y="11587"/>
                    <a:pt x="3362" y="11527"/>
                    <a:pt x="3551" y="11401"/>
                  </a:cubicBezTo>
                  <a:cubicBezTo>
                    <a:pt x="3835" y="11230"/>
                    <a:pt x="4090" y="11003"/>
                    <a:pt x="4261" y="10719"/>
                  </a:cubicBezTo>
                  <a:cubicBezTo>
                    <a:pt x="4545" y="10350"/>
                    <a:pt x="4772" y="9924"/>
                    <a:pt x="4971" y="9498"/>
                  </a:cubicBezTo>
                  <a:cubicBezTo>
                    <a:pt x="5567" y="8192"/>
                    <a:pt x="5709" y="6800"/>
                    <a:pt x="5737" y="5380"/>
                  </a:cubicBezTo>
                  <a:cubicBezTo>
                    <a:pt x="5766" y="4244"/>
                    <a:pt x="5595" y="3080"/>
                    <a:pt x="5255" y="1972"/>
                  </a:cubicBezTo>
                  <a:cubicBezTo>
                    <a:pt x="5169" y="1603"/>
                    <a:pt x="4999" y="1262"/>
                    <a:pt x="4772" y="950"/>
                  </a:cubicBezTo>
                  <a:cubicBezTo>
                    <a:pt x="4387" y="359"/>
                    <a:pt x="3699" y="1"/>
                    <a:pt x="2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9"/>
            <p:cNvSpPr/>
            <p:nvPr/>
          </p:nvSpPr>
          <p:spPr>
            <a:xfrm>
              <a:off x="4748575" y="2183000"/>
              <a:ext cx="754025" cy="592250"/>
            </a:xfrm>
            <a:custGeom>
              <a:rect b="b" l="l" r="r" t="t"/>
              <a:pathLst>
                <a:path extrusionOk="0" h="23690" w="30161">
                  <a:moveTo>
                    <a:pt x="30160" y="1"/>
                  </a:moveTo>
                  <a:lnTo>
                    <a:pt x="30160" y="1"/>
                  </a:lnTo>
                  <a:cubicBezTo>
                    <a:pt x="29109" y="1023"/>
                    <a:pt x="23174" y="1790"/>
                    <a:pt x="15904" y="1846"/>
                  </a:cubicBezTo>
                  <a:lnTo>
                    <a:pt x="15052" y="1846"/>
                  </a:lnTo>
                  <a:cubicBezTo>
                    <a:pt x="7441" y="1846"/>
                    <a:pt x="1136" y="1051"/>
                    <a:pt x="0" y="29"/>
                  </a:cubicBezTo>
                  <a:lnTo>
                    <a:pt x="0" y="29"/>
                  </a:lnTo>
                  <a:cubicBezTo>
                    <a:pt x="0" y="86"/>
                    <a:pt x="0" y="143"/>
                    <a:pt x="29" y="199"/>
                  </a:cubicBezTo>
                  <a:cubicBezTo>
                    <a:pt x="142" y="654"/>
                    <a:pt x="228" y="1108"/>
                    <a:pt x="341" y="1563"/>
                  </a:cubicBezTo>
                  <a:cubicBezTo>
                    <a:pt x="1051" y="4317"/>
                    <a:pt x="1704" y="7072"/>
                    <a:pt x="2414" y="9827"/>
                  </a:cubicBezTo>
                  <a:cubicBezTo>
                    <a:pt x="3181" y="12837"/>
                    <a:pt x="3976" y="15847"/>
                    <a:pt x="4800" y="18886"/>
                  </a:cubicBezTo>
                  <a:cubicBezTo>
                    <a:pt x="4970" y="19539"/>
                    <a:pt x="5084" y="20249"/>
                    <a:pt x="5339" y="20931"/>
                  </a:cubicBezTo>
                  <a:cubicBezTo>
                    <a:pt x="5396" y="21158"/>
                    <a:pt x="5567" y="21385"/>
                    <a:pt x="5794" y="21527"/>
                  </a:cubicBezTo>
                  <a:cubicBezTo>
                    <a:pt x="6248" y="21811"/>
                    <a:pt x="6759" y="22038"/>
                    <a:pt x="7299" y="22152"/>
                  </a:cubicBezTo>
                  <a:cubicBezTo>
                    <a:pt x="7393" y="22246"/>
                    <a:pt x="7526" y="22301"/>
                    <a:pt x="7682" y="22301"/>
                  </a:cubicBezTo>
                  <a:cubicBezTo>
                    <a:pt x="7714" y="22301"/>
                    <a:pt x="7748" y="22299"/>
                    <a:pt x="7782" y="22294"/>
                  </a:cubicBezTo>
                  <a:cubicBezTo>
                    <a:pt x="8520" y="22606"/>
                    <a:pt x="9287" y="22805"/>
                    <a:pt x="10082" y="22890"/>
                  </a:cubicBezTo>
                  <a:cubicBezTo>
                    <a:pt x="10165" y="22973"/>
                    <a:pt x="10294" y="23026"/>
                    <a:pt x="10424" y="23026"/>
                  </a:cubicBezTo>
                  <a:cubicBezTo>
                    <a:pt x="10471" y="23026"/>
                    <a:pt x="10519" y="23019"/>
                    <a:pt x="10565" y="23004"/>
                  </a:cubicBezTo>
                  <a:cubicBezTo>
                    <a:pt x="11388" y="23259"/>
                    <a:pt x="12240" y="23430"/>
                    <a:pt x="13092" y="23430"/>
                  </a:cubicBezTo>
                  <a:cubicBezTo>
                    <a:pt x="13196" y="23513"/>
                    <a:pt x="13315" y="23566"/>
                    <a:pt x="13439" y="23566"/>
                  </a:cubicBezTo>
                  <a:cubicBezTo>
                    <a:pt x="13484" y="23566"/>
                    <a:pt x="13529" y="23558"/>
                    <a:pt x="13575" y="23543"/>
                  </a:cubicBezTo>
                  <a:cubicBezTo>
                    <a:pt x="14032" y="23585"/>
                    <a:pt x="14490" y="23611"/>
                    <a:pt x="14947" y="23611"/>
                  </a:cubicBezTo>
                  <a:cubicBezTo>
                    <a:pt x="15115" y="23611"/>
                    <a:pt x="15282" y="23608"/>
                    <a:pt x="15449" y="23600"/>
                  </a:cubicBezTo>
                  <a:cubicBezTo>
                    <a:pt x="15541" y="23661"/>
                    <a:pt x="15640" y="23689"/>
                    <a:pt x="15739" y="23689"/>
                  </a:cubicBezTo>
                  <a:cubicBezTo>
                    <a:pt x="15825" y="23689"/>
                    <a:pt x="15910" y="23668"/>
                    <a:pt x="15989" y="23628"/>
                  </a:cubicBezTo>
                  <a:cubicBezTo>
                    <a:pt x="16131" y="23657"/>
                    <a:pt x="16301" y="23657"/>
                    <a:pt x="16443" y="23685"/>
                  </a:cubicBezTo>
                  <a:cubicBezTo>
                    <a:pt x="17153" y="23685"/>
                    <a:pt x="17835" y="23628"/>
                    <a:pt x="18516" y="23543"/>
                  </a:cubicBezTo>
                  <a:cubicBezTo>
                    <a:pt x="18582" y="23565"/>
                    <a:pt x="18643" y="23574"/>
                    <a:pt x="18702" y="23574"/>
                  </a:cubicBezTo>
                  <a:cubicBezTo>
                    <a:pt x="18800" y="23574"/>
                    <a:pt x="18894" y="23550"/>
                    <a:pt x="18999" y="23515"/>
                  </a:cubicBezTo>
                  <a:cubicBezTo>
                    <a:pt x="19397" y="23458"/>
                    <a:pt x="19823" y="23458"/>
                    <a:pt x="20220" y="23373"/>
                  </a:cubicBezTo>
                  <a:cubicBezTo>
                    <a:pt x="20561" y="23344"/>
                    <a:pt x="20902" y="23259"/>
                    <a:pt x="21214" y="23117"/>
                  </a:cubicBezTo>
                  <a:cubicBezTo>
                    <a:pt x="21260" y="23132"/>
                    <a:pt x="21306" y="23140"/>
                    <a:pt x="21350" y="23140"/>
                  </a:cubicBezTo>
                  <a:cubicBezTo>
                    <a:pt x="21472" y="23140"/>
                    <a:pt x="21586" y="23087"/>
                    <a:pt x="21669" y="23004"/>
                  </a:cubicBezTo>
                  <a:cubicBezTo>
                    <a:pt x="22265" y="22918"/>
                    <a:pt x="22805" y="22748"/>
                    <a:pt x="23316" y="22436"/>
                  </a:cubicBezTo>
                  <a:cubicBezTo>
                    <a:pt x="23352" y="22448"/>
                    <a:pt x="23389" y="22453"/>
                    <a:pt x="23425" y="22453"/>
                  </a:cubicBezTo>
                  <a:cubicBezTo>
                    <a:pt x="23557" y="22453"/>
                    <a:pt x="23681" y="22377"/>
                    <a:pt x="23770" y="22265"/>
                  </a:cubicBezTo>
                  <a:cubicBezTo>
                    <a:pt x="24452" y="22038"/>
                    <a:pt x="25077" y="21669"/>
                    <a:pt x="25588" y="21215"/>
                  </a:cubicBezTo>
                  <a:cubicBezTo>
                    <a:pt x="25843" y="20959"/>
                    <a:pt x="26042" y="20647"/>
                    <a:pt x="26071" y="20306"/>
                  </a:cubicBezTo>
                  <a:cubicBezTo>
                    <a:pt x="26383" y="18715"/>
                    <a:pt x="26724" y="17153"/>
                    <a:pt x="27036" y="15592"/>
                  </a:cubicBezTo>
                  <a:cubicBezTo>
                    <a:pt x="27405" y="13831"/>
                    <a:pt x="27775" y="12098"/>
                    <a:pt x="28144" y="10366"/>
                  </a:cubicBezTo>
                  <a:cubicBezTo>
                    <a:pt x="28627" y="8009"/>
                    <a:pt x="29138" y="5624"/>
                    <a:pt x="29649" y="3238"/>
                  </a:cubicBezTo>
                  <a:cubicBezTo>
                    <a:pt x="29791" y="2443"/>
                    <a:pt x="29961" y="1676"/>
                    <a:pt x="30103" y="881"/>
                  </a:cubicBezTo>
                  <a:cubicBezTo>
                    <a:pt x="30132" y="597"/>
                    <a:pt x="30160" y="313"/>
                    <a:pt x="301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9"/>
            <p:cNvSpPr/>
            <p:nvPr/>
          </p:nvSpPr>
          <p:spPr>
            <a:xfrm>
              <a:off x="4743600" y="2121225"/>
              <a:ext cx="763250" cy="107250"/>
            </a:xfrm>
            <a:custGeom>
              <a:rect b="b" l="l" r="r" t="t"/>
              <a:pathLst>
                <a:path extrusionOk="0" h="4290" w="30530">
                  <a:moveTo>
                    <a:pt x="15251" y="1"/>
                  </a:moveTo>
                  <a:cubicBezTo>
                    <a:pt x="6816" y="1"/>
                    <a:pt x="1" y="966"/>
                    <a:pt x="1" y="2159"/>
                  </a:cubicBezTo>
                  <a:cubicBezTo>
                    <a:pt x="1" y="3352"/>
                    <a:pt x="6816" y="4289"/>
                    <a:pt x="15251" y="4289"/>
                  </a:cubicBezTo>
                  <a:cubicBezTo>
                    <a:pt x="23685" y="4289"/>
                    <a:pt x="30529" y="3352"/>
                    <a:pt x="30529" y="2159"/>
                  </a:cubicBezTo>
                  <a:cubicBezTo>
                    <a:pt x="30529" y="966"/>
                    <a:pt x="23685" y="1"/>
                    <a:pt x="152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9"/>
            <p:cNvSpPr/>
            <p:nvPr/>
          </p:nvSpPr>
          <p:spPr>
            <a:xfrm>
              <a:off x="4775550" y="2164550"/>
              <a:ext cx="699350" cy="63925"/>
            </a:xfrm>
            <a:custGeom>
              <a:rect b="b" l="l" r="r" t="t"/>
              <a:pathLst>
                <a:path extrusionOk="0" h="2557" w="27974">
                  <a:moveTo>
                    <a:pt x="13973" y="0"/>
                  </a:moveTo>
                  <a:cubicBezTo>
                    <a:pt x="6248" y="0"/>
                    <a:pt x="1" y="568"/>
                    <a:pt x="1" y="1278"/>
                  </a:cubicBezTo>
                  <a:cubicBezTo>
                    <a:pt x="1" y="1988"/>
                    <a:pt x="6248" y="2556"/>
                    <a:pt x="13973" y="2556"/>
                  </a:cubicBezTo>
                  <a:cubicBezTo>
                    <a:pt x="21697" y="2556"/>
                    <a:pt x="27973" y="1988"/>
                    <a:pt x="27973" y="1278"/>
                  </a:cubicBezTo>
                  <a:cubicBezTo>
                    <a:pt x="27973" y="568"/>
                    <a:pt x="21697" y="0"/>
                    <a:pt x="13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9"/>
            <p:cNvSpPr/>
            <p:nvPr/>
          </p:nvSpPr>
          <p:spPr>
            <a:xfrm>
              <a:off x="5044625" y="1572100"/>
              <a:ext cx="508375" cy="655650"/>
            </a:xfrm>
            <a:custGeom>
              <a:rect b="b" l="l" r="r" t="t"/>
              <a:pathLst>
                <a:path extrusionOk="0" h="26226" w="20335">
                  <a:moveTo>
                    <a:pt x="10488" y="0"/>
                  </a:moveTo>
                  <a:cubicBezTo>
                    <a:pt x="9733" y="0"/>
                    <a:pt x="8999" y="91"/>
                    <a:pt x="8322" y="269"/>
                  </a:cubicBezTo>
                  <a:cubicBezTo>
                    <a:pt x="6362" y="809"/>
                    <a:pt x="4630" y="1973"/>
                    <a:pt x="3380" y="3592"/>
                  </a:cubicBezTo>
                  <a:cubicBezTo>
                    <a:pt x="1875" y="5381"/>
                    <a:pt x="881" y="7568"/>
                    <a:pt x="512" y="9896"/>
                  </a:cubicBezTo>
                  <a:cubicBezTo>
                    <a:pt x="86" y="12339"/>
                    <a:pt x="1" y="14838"/>
                    <a:pt x="256" y="17337"/>
                  </a:cubicBezTo>
                  <a:cubicBezTo>
                    <a:pt x="427" y="18927"/>
                    <a:pt x="626" y="20518"/>
                    <a:pt x="824" y="22108"/>
                  </a:cubicBezTo>
                  <a:cubicBezTo>
                    <a:pt x="881" y="22534"/>
                    <a:pt x="966" y="22960"/>
                    <a:pt x="1052" y="23357"/>
                  </a:cubicBezTo>
                  <a:cubicBezTo>
                    <a:pt x="1137" y="23869"/>
                    <a:pt x="1449" y="24295"/>
                    <a:pt x="1903" y="24522"/>
                  </a:cubicBezTo>
                  <a:cubicBezTo>
                    <a:pt x="2784" y="25033"/>
                    <a:pt x="3721" y="25459"/>
                    <a:pt x="4687" y="25800"/>
                  </a:cubicBezTo>
                  <a:cubicBezTo>
                    <a:pt x="5226" y="25970"/>
                    <a:pt x="5766" y="26112"/>
                    <a:pt x="6305" y="26226"/>
                  </a:cubicBezTo>
                  <a:cubicBezTo>
                    <a:pt x="10224" y="26112"/>
                    <a:pt x="13604" y="25771"/>
                    <a:pt x="15791" y="25345"/>
                  </a:cubicBezTo>
                  <a:cubicBezTo>
                    <a:pt x="15961" y="25147"/>
                    <a:pt x="16131" y="24976"/>
                    <a:pt x="16245" y="24749"/>
                  </a:cubicBezTo>
                  <a:lnTo>
                    <a:pt x="16359" y="24579"/>
                  </a:lnTo>
                  <a:cubicBezTo>
                    <a:pt x="17551" y="22591"/>
                    <a:pt x="18545" y="20489"/>
                    <a:pt x="19284" y="18274"/>
                  </a:cubicBezTo>
                  <a:cubicBezTo>
                    <a:pt x="19965" y="16201"/>
                    <a:pt x="20306" y="14014"/>
                    <a:pt x="20334" y="11827"/>
                  </a:cubicBezTo>
                  <a:cubicBezTo>
                    <a:pt x="20334" y="10408"/>
                    <a:pt x="20164" y="8959"/>
                    <a:pt x="19823" y="7568"/>
                  </a:cubicBezTo>
                  <a:cubicBezTo>
                    <a:pt x="19312" y="5637"/>
                    <a:pt x="18318" y="3876"/>
                    <a:pt x="16898" y="2484"/>
                  </a:cubicBezTo>
                  <a:cubicBezTo>
                    <a:pt x="15176" y="804"/>
                    <a:pt x="12737" y="0"/>
                    <a:pt x="104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9"/>
            <p:cNvSpPr/>
            <p:nvPr/>
          </p:nvSpPr>
          <p:spPr>
            <a:xfrm>
              <a:off x="5428025" y="2190800"/>
              <a:ext cx="4275" cy="2875"/>
            </a:xfrm>
            <a:custGeom>
              <a:rect b="b" l="l" r="r" t="t"/>
              <a:pathLst>
                <a:path extrusionOk="0" h="115" w="171">
                  <a:moveTo>
                    <a:pt x="171" y="1"/>
                  </a:moveTo>
                  <a:cubicBezTo>
                    <a:pt x="85" y="1"/>
                    <a:pt x="0" y="1"/>
                    <a:pt x="0" y="115"/>
                  </a:cubicBezTo>
                  <a:cubicBezTo>
                    <a:pt x="85" y="115"/>
                    <a:pt x="142" y="58"/>
                    <a:pt x="171" y="1"/>
                  </a:cubicBezTo>
                  <a:close/>
                </a:path>
              </a:pathLst>
            </a:custGeom>
            <a:solidFill>
              <a:srgbClr val="EE8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9"/>
            <p:cNvSpPr/>
            <p:nvPr/>
          </p:nvSpPr>
          <p:spPr>
            <a:xfrm>
              <a:off x="5117750" y="2412975"/>
              <a:ext cx="352175" cy="858700"/>
            </a:xfrm>
            <a:custGeom>
              <a:rect b="b" l="l" r="r" t="t"/>
              <a:pathLst>
                <a:path extrusionOk="0" h="34348" w="14087">
                  <a:moveTo>
                    <a:pt x="12350" y="0"/>
                  </a:moveTo>
                  <a:cubicBezTo>
                    <a:pt x="12026" y="0"/>
                    <a:pt x="11894" y="216"/>
                    <a:pt x="11786" y="457"/>
                  </a:cubicBezTo>
                  <a:cubicBezTo>
                    <a:pt x="11730" y="599"/>
                    <a:pt x="11701" y="770"/>
                    <a:pt x="11701" y="940"/>
                  </a:cubicBezTo>
                  <a:cubicBezTo>
                    <a:pt x="11644" y="1877"/>
                    <a:pt x="11588" y="2786"/>
                    <a:pt x="11559" y="3695"/>
                  </a:cubicBezTo>
                  <a:cubicBezTo>
                    <a:pt x="11474" y="5739"/>
                    <a:pt x="11389" y="7756"/>
                    <a:pt x="11304" y="9800"/>
                  </a:cubicBezTo>
                  <a:cubicBezTo>
                    <a:pt x="11218" y="12470"/>
                    <a:pt x="11133" y="15139"/>
                    <a:pt x="11020" y="17809"/>
                  </a:cubicBezTo>
                  <a:lnTo>
                    <a:pt x="10878" y="22211"/>
                  </a:lnTo>
                  <a:cubicBezTo>
                    <a:pt x="10849" y="22353"/>
                    <a:pt x="10849" y="22495"/>
                    <a:pt x="10821" y="22637"/>
                  </a:cubicBezTo>
                  <a:cubicBezTo>
                    <a:pt x="10821" y="22677"/>
                    <a:pt x="10778" y="22717"/>
                    <a:pt x="10733" y="22717"/>
                  </a:cubicBezTo>
                  <a:cubicBezTo>
                    <a:pt x="10715" y="22717"/>
                    <a:pt x="10695" y="22710"/>
                    <a:pt x="10679" y="22694"/>
                  </a:cubicBezTo>
                  <a:cubicBezTo>
                    <a:pt x="10594" y="22665"/>
                    <a:pt x="10508" y="22608"/>
                    <a:pt x="10423" y="22580"/>
                  </a:cubicBezTo>
                  <a:lnTo>
                    <a:pt x="4317" y="18576"/>
                  </a:lnTo>
                  <a:cubicBezTo>
                    <a:pt x="3352" y="17951"/>
                    <a:pt x="2358" y="17355"/>
                    <a:pt x="1392" y="16730"/>
                  </a:cubicBezTo>
                  <a:cubicBezTo>
                    <a:pt x="1194" y="16616"/>
                    <a:pt x="966" y="16503"/>
                    <a:pt x="768" y="16389"/>
                  </a:cubicBezTo>
                  <a:cubicBezTo>
                    <a:pt x="720" y="16370"/>
                    <a:pt x="673" y="16361"/>
                    <a:pt x="627" y="16361"/>
                  </a:cubicBezTo>
                  <a:cubicBezTo>
                    <a:pt x="534" y="16361"/>
                    <a:pt x="446" y="16398"/>
                    <a:pt x="370" y="16474"/>
                  </a:cubicBezTo>
                  <a:cubicBezTo>
                    <a:pt x="200" y="16559"/>
                    <a:pt x="114" y="16730"/>
                    <a:pt x="58" y="16929"/>
                  </a:cubicBezTo>
                  <a:cubicBezTo>
                    <a:pt x="1" y="17213"/>
                    <a:pt x="1" y="17497"/>
                    <a:pt x="29" y="17781"/>
                  </a:cubicBezTo>
                  <a:cubicBezTo>
                    <a:pt x="114" y="18519"/>
                    <a:pt x="86" y="18519"/>
                    <a:pt x="682" y="18916"/>
                  </a:cubicBezTo>
                  <a:cubicBezTo>
                    <a:pt x="1960" y="19768"/>
                    <a:pt x="3238" y="20620"/>
                    <a:pt x="4488" y="21472"/>
                  </a:cubicBezTo>
                  <a:cubicBezTo>
                    <a:pt x="6476" y="22864"/>
                    <a:pt x="8492" y="24170"/>
                    <a:pt x="10423" y="25647"/>
                  </a:cubicBezTo>
                  <a:cubicBezTo>
                    <a:pt x="10622" y="25789"/>
                    <a:pt x="10764" y="26016"/>
                    <a:pt x="10736" y="26272"/>
                  </a:cubicBezTo>
                  <a:cubicBezTo>
                    <a:pt x="10650" y="28487"/>
                    <a:pt x="10594" y="30730"/>
                    <a:pt x="10508" y="32946"/>
                  </a:cubicBezTo>
                  <a:cubicBezTo>
                    <a:pt x="10508" y="33229"/>
                    <a:pt x="10480" y="33513"/>
                    <a:pt x="10395" y="33797"/>
                  </a:cubicBezTo>
                  <a:cubicBezTo>
                    <a:pt x="10310" y="34025"/>
                    <a:pt x="10366" y="34138"/>
                    <a:pt x="10594" y="34223"/>
                  </a:cubicBezTo>
                  <a:cubicBezTo>
                    <a:pt x="10832" y="34310"/>
                    <a:pt x="11071" y="34347"/>
                    <a:pt x="11322" y="34347"/>
                  </a:cubicBezTo>
                  <a:cubicBezTo>
                    <a:pt x="11400" y="34347"/>
                    <a:pt x="11479" y="34344"/>
                    <a:pt x="11559" y="34337"/>
                  </a:cubicBezTo>
                  <a:cubicBezTo>
                    <a:pt x="11759" y="34304"/>
                    <a:pt x="11968" y="34290"/>
                    <a:pt x="12182" y="34290"/>
                  </a:cubicBezTo>
                  <a:cubicBezTo>
                    <a:pt x="12333" y="34290"/>
                    <a:pt x="12485" y="34297"/>
                    <a:pt x="12638" y="34309"/>
                  </a:cubicBezTo>
                  <a:cubicBezTo>
                    <a:pt x="12668" y="34319"/>
                    <a:pt x="12699" y="34323"/>
                    <a:pt x="12729" y="34323"/>
                  </a:cubicBezTo>
                  <a:cubicBezTo>
                    <a:pt x="12874" y="34323"/>
                    <a:pt x="13017" y="34217"/>
                    <a:pt x="13064" y="34053"/>
                  </a:cubicBezTo>
                  <a:cubicBezTo>
                    <a:pt x="13093" y="33911"/>
                    <a:pt x="13121" y="33769"/>
                    <a:pt x="13121" y="33627"/>
                  </a:cubicBezTo>
                  <a:cubicBezTo>
                    <a:pt x="13206" y="30787"/>
                    <a:pt x="13292" y="27947"/>
                    <a:pt x="13377" y="25107"/>
                  </a:cubicBezTo>
                  <a:cubicBezTo>
                    <a:pt x="13462" y="22495"/>
                    <a:pt x="13547" y="19882"/>
                    <a:pt x="13604" y="17241"/>
                  </a:cubicBezTo>
                  <a:cubicBezTo>
                    <a:pt x="13661" y="15537"/>
                    <a:pt x="13718" y="13833"/>
                    <a:pt x="13774" y="12129"/>
                  </a:cubicBezTo>
                  <a:cubicBezTo>
                    <a:pt x="13803" y="10709"/>
                    <a:pt x="13860" y="9261"/>
                    <a:pt x="13888" y="7812"/>
                  </a:cubicBezTo>
                  <a:cubicBezTo>
                    <a:pt x="13945" y="5541"/>
                    <a:pt x="14002" y="3269"/>
                    <a:pt x="14087" y="997"/>
                  </a:cubicBezTo>
                  <a:cubicBezTo>
                    <a:pt x="14087" y="826"/>
                    <a:pt x="14058" y="628"/>
                    <a:pt x="14030" y="457"/>
                  </a:cubicBezTo>
                  <a:cubicBezTo>
                    <a:pt x="14030" y="218"/>
                    <a:pt x="13831" y="28"/>
                    <a:pt x="13596" y="28"/>
                  </a:cubicBezTo>
                  <a:cubicBezTo>
                    <a:pt x="13580" y="28"/>
                    <a:pt x="13563" y="29"/>
                    <a:pt x="13547" y="31"/>
                  </a:cubicBezTo>
                  <a:cubicBezTo>
                    <a:pt x="13363" y="31"/>
                    <a:pt x="13171" y="38"/>
                    <a:pt x="12979" y="38"/>
                  </a:cubicBezTo>
                  <a:cubicBezTo>
                    <a:pt x="12787" y="38"/>
                    <a:pt x="12596" y="31"/>
                    <a:pt x="12411" y="3"/>
                  </a:cubicBezTo>
                  <a:cubicBezTo>
                    <a:pt x="12390" y="1"/>
                    <a:pt x="12370" y="0"/>
                    <a:pt x="123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9"/>
            <p:cNvSpPr/>
            <p:nvPr/>
          </p:nvSpPr>
          <p:spPr>
            <a:xfrm>
              <a:off x="4794000" y="2412975"/>
              <a:ext cx="352175" cy="858700"/>
            </a:xfrm>
            <a:custGeom>
              <a:rect b="b" l="l" r="r" t="t"/>
              <a:pathLst>
                <a:path extrusionOk="0" h="34348" w="14087">
                  <a:moveTo>
                    <a:pt x="1709" y="0"/>
                  </a:moveTo>
                  <a:cubicBezTo>
                    <a:pt x="1689" y="0"/>
                    <a:pt x="1669" y="1"/>
                    <a:pt x="1648" y="3"/>
                  </a:cubicBezTo>
                  <a:cubicBezTo>
                    <a:pt x="1463" y="31"/>
                    <a:pt x="1279" y="38"/>
                    <a:pt x="1091" y="38"/>
                  </a:cubicBezTo>
                  <a:cubicBezTo>
                    <a:pt x="903" y="38"/>
                    <a:pt x="711" y="31"/>
                    <a:pt x="512" y="31"/>
                  </a:cubicBezTo>
                  <a:cubicBezTo>
                    <a:pt x="496" y="29"/>
                    <a:pt x="480" y="28"/>
                    <a:pt x="464" y="28"/>
                  </a:cubicBezTo>
                  <a:cubicBezTo>
                    <a:pt x="232" y="28"/>
                    <a:pt x="56" y="218"/>
                    <a:pt x="29" y="457"/>
                  </a:cubicBezTo>
                  <a:cubicBezTo>
                    <a:pt x="1" y="628"/>
                    <a:pt x="1" y="826"/>
                    <a:pt x="1" y="997"/>
                  </a:cubicBezTo>
                  <a:cubicBezTo>
                    <a:pt x="58" y="3269"/>
                    <a:pt x="115" y="5541"/>
                    <a:pt x="200" y="7812"/>
                  </a:cubicBezTo>
                  <a:cubicBezTo>
                    <a:pt x="228" y="9261"/>
                    <a:pt x="257" y="10709"/>
                    <a:pt x="313" y="12129"/>
                  </a:cubicBezTo>
                  <a:cubicBezTo>
                    <a:pt x="370" y="13833"/>
                    <a:pt x="427" y="15537"/>
                    <a:pt x="455" y="17241"/>
                  </a:cubicBezTo>
                  <a:cubicBezTo>
                    <a:pt x="540" y="19882"/>
                    <a:pt x="626" y="22495"/>
                    <a:pt x="682" y="25107"/>
                  </a:cubicBezTo>
                  <a:cubicBezTo>
                    <a:pt x="768" y="27947"/>
                    <a:pt x="853" y="30787"/>
                    <a:pt x="966" y="33627"/>
                  </a:cubicBezTo>
                  <a:cubicBezTo>
                    <a:pt x="966" y="33769"/>
                    <a:pt x="966" y="33911"/>
                    <a:pt x="1023" y="34053"/>
                  </a:cubicBezTo>
                  <a:cubicBezTo>
                    <a:pt x="1070" y="34217"/>
                    <a:pt x="1195" y="34323"/>
                    <a:pt x="1348" y="34323"/>
                  </a:cubicBezTo>
                  <a:cubicBezTo>
                    <a:pt x="1381" y="34323"/>
                    <a:pt x="1415" y="34319"/>
                    <a:pt x="1449" y="34309"/>
                  </a:cubicBezTo>
                  <a:cubicBezTo>
                    <a:pt x="1602" y="34297"/>
                    <a:pt x="1750" y="34290"/>
                    <a:pt x="1897" y="34290"/>
                  </a:cubicBezTo>
                  <a:cubicBezTo>
                    <a:pt x="2106" y="34290"/>
                    <a:pt x="2312" y="34304"/>
                    <a:pt x="2528" y="34337"/>
                  </a:cubicBezTo>
                  <a:cubicBezTo>
                    <a:pt x="2602" y="34344"/>
                    <a:pt x="2677" y="34347"/>
                    <a:pt x="2754" y="34347"/>
                  </a:cubicBezTo>
                  <a:cubicBezTo>
                    <a:pt x="3000" y="34347"/>
                    <a:pt x="3255" y="34310"/>
                    <a:pt x="3494" y="34223"/>
                  </a:cubicBezTo>
                  <a:cubicBezTo>
                    <a:pt x="3693" y="34138"/>
                    <a:pt x="3778" y="34025"/>
                    <a:pt x="3693" y="33797"/>
                  </a:cubicBezTo>
                  <a:cubicBezTo>
                    <a:pt x="3608" y="33513"/>
                    <a:pt x="3579" y="33229"/>
                    <a:pt x="3579" y="32946"/>
                  </a:cubicBezTo>
                  <a:cubicBezTo>
                    <a:pt x="3494" y="30730"/>
                    <a:pt x="3437" y="28487"/>
                    <a:pt x="3352" y="26272"/>
                  </a:cubicBezTo>
                  <a:cubicBezTo>
                    <a:pt x="3324" y="26016"/>
                    <a:pt x="3437" y="25789"/>
                    <a:pt x="3664" y="25647"/>
                  </a:cubicBezTo>
                  <a:cubicBezTo>
                    <a:pt x="5567" y="24170"/>
                    <a:pt x="7612" y="22864"/>
                    <a:pt x="9571" y="21472"/>
                  </a:cubicBezTo>
                  <a:cubicBezTo>
                    <a:pt x="10849" y="20620"/>
                    <a:pt x="12127" y="19768"/>
                    <a:pt x="13405" y="18916"/>
                  </a:cubicBezTo>
                  <a:cubicBezTo>
                    <a:pt x="14002" y="18519"/>
                    <a:pt x="13973" y="18519"/>
                    <a:pt x="14058" y="17781"/>
                  </a:cubicBezTo>
                  <a:cubicBezTo>
                    <a:pt x="14087" y="17497"/>
                    <a:pt x="14058" y="17213"/>
                    <a:pt x="14030" y="16929"/>
                  </a:cubicBezTo>
                  <a:cubicBezTo>
                    <a:pt x="13973" y="16730"/>
                    <a:pt x="13860" y="16559"/>
                    <a:pt x="13718" y="16474"/>
                  </a:cubicBezTo>
                  <a:cubicBezTo>
                    <a:pt x="13642" y="16398"/>
                    <a:pt x="13554" y="16361"/>
                    <a:pt x="13461" y="16361"/>
                  </a:cubicBezTo>
                  <a:cubicBezTo>
                    <a:pt x="13415" y="16361"/>
                    <a:pt x="13367" y="16370"/>
                    <a:pt x="13320" y="16389"/>
                  </a:cubicBezTo>
                  <a:cubicBezTo>
                    <a:pt x="13121" y="16503"/>
                    <a:pt x="12894" y="16616"/>
                    <a:pt x="12695" y="16730"/>
                  </a:cubicBezTo>
                  <a:cubicBezTo>
                    <a:pt x="11730" y="17355"/>
                    <a:pt x="10736" y="17951"/>
                    <a:pt x="9770" y="18576"/>
                  </a:cubicBezTo>
                  <a:lnTo>
                    <a:pt x="3636" y="22580"/>
                  </a:lnTo>
                  <a:cubicBezTo>
                    <a:pt x="3579" y="22608"/>
                    <a:pt x="3494" y="22665"/>
                    <a:pt x="3409" y="22694"/>
                  </a:cubicBezTo>
                  <a:cubicBezTo>
                    <a:pt x="3384" y="22710"/>
                    <a:pt x="3359" y="22717"/>
                    <a:pt x="3336" y="22717"/>
                  </a:cubicBezTo>
                  <a:cubicBezTo>
                    <a:pt x="3281" y="22717"/>
                    <a:pt x="3238" y="22677"/>
                    <a:pt x="3238" y="22637"/>
                  </a:cubicBezTo>
                  <a:cubicBezTo>
                    <a:pt x="3210" y="22495"/>
                    <a:pt x="3210" y="22353"/>
                    <a:pt x="3210" y="22211"/>
                  </a:cubicBezTo>
                  <a:lnTo>
                    <a:pt x="3040" y="17809"/>
                  </a:lnTo>
                  <a:cubicBezTo>
                    <a:pt x="2954" y="15139"/>
                    <a:pt x="2841" y="12470"/>
                    <a:pt x="2756" y="9800"/>
                  </a:cubicBezTo>
                  <a:cubicBezTo>
                    <a:pt x="2670" y="7756"/>
                    <a:pt x="2585" y="5739"/>
                    <a:pt x="2528" y="3695"/>
                  </a:cubicBezTo>
                  <a:cubicBezTo>
                    <a:pt x="2472" y="2786"/>
                    <a:pt x="2415" y="1877"/>
                    <a:pt x="2386" y="940"/>
                  </a:cubicBezTo>
                  <a:cubicBezTo>
                    <a:pt x="2386" y="770"/>
                    <a:pt x="2358" y="599"/>
                    <a:pt x="2301" y="457"/>
                  </a:cubicBezTo>
                  <a:cubicBezTo>
                    <a:pt x="2167" y="216"/>
                    <a:pt x="2033" y="0"/>
                    <a:pt x="17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9"/>
            <p:cNvSpPr/>
            <p:nvPr/>
          </p:nvSpPr>
          <p:spPr>
            <a:xfrm>
              <a:off x="4746450" y="1726675"/>
              <a:ext cx="296075" cy="476225"/>
            </a:xfrm>
            <a:custGeom>
              <a:rect b="b" l="l" r="r" t="t"/>
              <a:pathLst>
                <a:path extrusionOk="0" h="19049" w="11843">
                  <a:moveTo>
                    <a:pt x="5498" y="0"/>
                  </a:moveTo>
                  <a:cubicBezTo>
                    <a:pt x="5298" y="0"/>
                    <a:pt x="5091" y="38"/>
                    <a:pt x="4885" y="107"/>
                  </a:cubicBezTo>
                  <a:cubicBezTo>
                    <a:pt x="3692" y="447"/>
                    <a:pt x="2641" y="1214"/>
                    <a:pt x="1988" y="2293"/>
                  </a:cubicBezTo>
                  <a:cubicBezTo>
                    <a:pt x="1278" y="3486"/>
                    <a:pt x="767" y="4764"/>
                    <a:pt x="511" y="6127"/>
                  </a:cubicBezTo>
                  <a:cubicBezTo>
                    <a:pt x="57" y="8314"/>
                    <a:pt x="0" y="10586"/>
                    <a:pt x="369" y="12829"/>
                  </a:cubicBezTo>
                  <a:cubicBezTo>
                    <a:pt x="710" y="14959"/>
                    <a:pt x="1704" y="16947"/>
                    <a:pt x="3238" y="18481"/>
                  </a:cubicBezTo>
                  <a:cubicBezTo>
                    <a:pt x="3578" y="18822"/>
                    <a:pt x="4033" y="19020"/>
                    <a:pt x="4516" y="19049"/>
                  </a:cubicBezTo>
                  <a:lnTo>
                    <a:pt x="5084" y="19049"/>
                  </a:lnTo>
                  <a:cubicBezTo>
                    <a:pt x="6163" y="18964"/>
                    <a:pt x="7242" y="18907"/>
                    <a:pt x="8321" y="18793"/>
                  </a:cubicBezTo>
                  <a:cubicBezTo>
                    <a:pt x="9003" y="18793"/>
                    <a:pt x="9656" y="18708"/>
                    <a:pt x="10337" y="18594"/>
                  </a:cubicBezTo>
                  <a:cubicBezTo>
                    <a:pt x="10439" y="18633"/>
                    <a:pt x="10537" y="18649"/>
                    <a:pt x="10631" y="18649"/>
                  </a:cubicBezTo>
                  <a:cubicBezTo>
                    <a:pt x="10879" y="18649"/>
                    <a:pt x="11105" y="18542"/>
                    <a:pt x="11331" y="18481"/>
                  </a:cubicBezTo>
                  <a:cubicBezTo>
                    <a:pt x="11729" y="18367"/>
                    <a:pt x="11843" y="18083"/>
                    <a:pt x="11615" y="17771"/>
                  </a:cubicBezTo>
                  <a:cubicBezTo>
                    <a:pt x="11473" y="17515"/>
                    <a:pt x="11388" y="17231"/>
                    <a:pt x="11417" y="16976"/>
                  </a:cubicBezTo>
                  <a:cubicBezTo>
                    <a:pt x="11417" y="15811"/>
                    <a:pt x="11360" y="14647"/>
                    <a:pt x="11303" y="13483"/>
                  </a:cubicBezTo>
                  <a:cubicBezTo>
                    <a:pt x="11189" y="11466"/>
                    <a:pt x="10991" y="9422"/>
                    <a:pt x="10678" y="7434"/>
                  </a:cubicBezTo>
                  <a:cubicBezTo>
                    <a:pt x="10423" y="5701"/>
                    <a:pt x="9826" y="4026"/>
                    <a:pt x="9003" y="2492"/>
                  </a:cubicBezTo>
                  <a:cubicBezTo>
                    <a:pt x="8804" y="2151"/>
                    <a:pt x="8605" y="1839"/>
                    <a:pt x="8378" y="1527"/>
                  </a:cubicBezTo>
                  <a:cubicBezTo>
                    <a:pt x="7781" y="731"/>
                    <a:pt x="6873" y="192"/>
                    <a:pt x="5879" y="50"/>
                  </a:cubicBezTo>
                  <a:cubicBezTo>
                    <a:pt x="5756" y="16"/>
                    <a:pt x="5628" y="0"/>
                    <a:pt x="54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9"/>
            <p:cNvSpPr/>
            <p:nvPr/>
          </p:nvSpPr>
          <p:spPr>
            <a:xfrm>
              <a:off x="4743600" y="1333075"/>
              <a:ext cx="290400" cy="849350"/>
            </a:xfrm>
            <a:custGeom>
              <a:rect b="b" l="l" r="r" t="t"/>
              <a:pathLst>
                <a:path extrusionOk="0" h="33974" w="11616">
                  <a:moveTo>
                    <a:pt x="6574" y="0"/>
                  </a:moveTo>
                  <a:cubicBezTo>
                    <a:pt x="6424" y="0"/>
                    <a:pt x="6305" y="132"/>
                    <a:pt x="6305" y="288"/>
                  </a:cubicBezTo>
                  <a:cubicBezTo>
                    <a:pt x="6334" y="430"/>
                    <a:pt x="6447" y="544"/>
                    <a:pt x="6589" y="544"/>
                  </a:cubicBezTo>
                  <a:cubicBezTo>
                    <a:pt x="6731" y="544"/>
                    <a:pt x="6845" y="430"/>
                    <a:pt x="6845" y="288"/>
                  </a:cubicBezTo>
                  <a:cubicBezTo>
                    <a:pt x="6845" y="146"/>
                    <a:pt x="6760" y="33"/>
                    <a:pt x="6618" y="4"/>
                  </a:cubicBezTo>
                  <a:cubicBezTo>
                    <a:pt x="6603" y="2"/>
                    <a:pt x="6588" y="0"/>
                    <a:pt x="6574" y="0"/>
                  </a:cubicBezTo>
                  <a:close/>
                  <a:moveTo>
                    <a:pt x="5086" y="226"/>
                  </a:moveTo>
                  <a:cubicBezTo>
                    <a:pt x="4964" y="226"/>
                    <a:pt x="4853" y="306"/>
                    <a:pt x="4828" y="430"/>
                  </a:cubicBezTo>
                  <a:cubicBezTo>
                    <a:pt x="4828" y="600"/>
                    <a:pt x="4942" y="742"/>
                    <a:pt x="5084" y="799"/>
                  </a:cubicBezTo>
                  <a:cubicBezTo>
                    <a:pt x="5226" y="771"/>
                    <a:pt x="5340" y="686"/>
                    <a:pt x="5396" y="572"/>
                  </a:cubicBezTo>
                  <a:cubicBezTo>
                    <a:pt x="5453" y="402"/>
                    <a:pt x="5311" y="231"/>
                    <a:pt x="5141" y="231"/>
                  </a:cubicBezTo>
                  <a:cubicBezTo>
                    <a:pt x="5122" y="228"/>
                    <a:pt x="5104" y="226"/>
                    <a:pt x="5086" y="226"/>
                  </a:cubicBezTo>
                  <a:close/>
                  <a:moveTo>
                    <a:pt x="7810" y="1424"/>
                  </a:moveTo>
                  <a:cubicBezTo>
                    <a:pt x="7640" y="1452"/>
                    <a:pt x="7470" y="1566"/>
                    <a:pt x="7441" y="1736"/>
                  </a:cubicBezTo>
                  <a:cubicBezTo>
                    <a:pt x="7441" y="1956"/>
                    <a:pt x="7610" y="2106"/>
                    <a:pt x="7779" y="2106"/>
                  </a:cubicBezTo>
                  <a:cubicBezTo>
                    <a:pt x="7850" y="2106"/>
                    <a:pt x="7922" y="2079"/>
                    <a:pt x="7981" y="2020"/>
                  </a:cubicBezTo>
                  <a:cubicBezTo>
                    <a:pt x="8208" y="1822"/>
                    <a:pt x="8094" y="1452"/>
                    <a:pt x="7810" y="1424"/>
                  </a:cubicBezTo>
                  <a:close/>
                  <a:moveTo>
                    <a:pt x="5579" y="2073"/>
                  </a:moveTo>
                  <a:cubicBezTo>
                    <a:pt x="5448" y="2073"/>
                    <a:pt x="5308" y="2180"/>
                    <a:pt x="5283" y="2333"/>
                  </a:cubicBezTo>
                  <a:cubicBezTo>
                    <a:pt x="5254" y="2503"/>
                    <a:pt x="5368" y="2674"/>
                    <a:pt x="5567" y="2702"/>
                  </a:cubicBezTo>
                  <a:cubicBezTo>
                    <a:pt x="5737" y="2702"/>
                    <a:pt x="5879" y="2560"/>
                    <a:pt x="5879" y="2390"/>
                  </a:cubicBezTo>
                  <a:cubicBezTo>
                    <a:pt x="5879" y="2219"/>
                    <a:pt x="5794" y="2106"/>
                    <a:pt x="5624" y="2077"/>
                  </a:cubicBezTo>
                  <a:cubicBezTo>
                    <a:pt x="5609" y="2074"/>
                    <a:pt x="5594" y="2073"/>
                    <a:pt x="5579" y="2073"/>
                  </a:cubicBezTo>
                  <a:close/>
                  <a:moveTo>
                    <a:pt x="4175" y="2390"/>
                  </a:moveTo>
                  <a:cubicBezTo>
                    <a:pt x="4005" y="2390"/>
                    <a:pt x="3863" y="2532"/>
                    <a:pt x="3863" y="2702"/>
                  </a:cubicBezTo>
                  <a:cubicBezTo>
                    <a:pt x="3891" y="2872"/>
                    <a:pt x="4062" y="2986"/>
                    <a:pt x="4232" y="2986"/>
                  </a:cubicBezTo>
                  <a:cubicBezTo>
                    <a:pt x="4374" y="2958"/>
                    <a:pt x="4459" y="2816"/>
                    <a:pt x="4459" y="2674"/>
                  </a:cubicBezTo>
                  <a:cubicBezTo>
                    <a:pt x="4459" y="2532"/>
                    <a:pt x="4346" y="2390"/>
                    <a:pt x="4175" y="2390"/>
                  </a:cubicBezTo>
                  <a:close/>
                  <a:moveTo>
                    <a:pt x="5254" y="4236"/>
                  </a:moveTo>
                  <a:cubicBezTo>
                    <a:pt x="5084" y="4264"/>
                    <a:pt x="4970" y="4406"/>
                    <a:pt x="4970" y="4576"/>
                  </a:cubicBezTo>
                  <a:cubicBezTo>
                    <a:pt x="4970" y="4732"/>
                    <a:pt x="5113" y="4864"/>
                    <a:pt x="5267" y="4864"/>
                  </a:cubicBezTo>
                  <a:cubicBezTo>
                    <a:pt x="5282" y="4864"/>
                    <a:pt x="5296" y="4863"/>
                    <a:pt x="5311" y="4860"/>
                  </a:cubicBezTo>
                  <a:lnTo>
                    <a:pt x="5311" y="4832"/>
                  </a:lnTo>
                  <a:cubicBezTo>
                    <a:pt x="5453" y="4832"/>
                    <a:pt x="5567" y="4718"/>
                    <a:pt x="5567" y="4548"/>
                  </a:cubicBezTo>
                  <a:cubicBezTo>
                    <a:pt x="5567" y="4406"/>
                    <a:pt x="5425" y="4264"/>
                    <a:pt x="5254" y="4236"/>
                  </a:cubicBezTo>
                  <a:close/>
                  <a:moveTo>
                    <a:pt x="7096" y="4703"/>
                  </a:moveTo>
                  <a:cubicBezTo>
                    <a:pt x="7013" y="4703"/>
                    <a:pt x="6948" y="4791"/>
                    <a:pt x="6902" y="4860"/>
                  </a:cubicBezTo>
                  <a:cubicBezTo>
                    <a:pt x="6845" y="4974"/>
                    <a:pt x="6958" y="5144"/>
                    <a:pt x="7100" y="5201"/>
                  </a:cubicBezTo>
                  <a:cubicBezTo>
                    <a:pt x="7214" y="5173"/>
                    <a:pt x="7299" y="5088"/>
                    <a:pt x="7299" y="5002"/>
                  </a:cubicBezTo>
                  <a:lnTo>
                    <a:pt x="7328" y="4974"/>
                  </a:lnTo>
                  <a:cubicBezTo>
                    <a:pt x="7356" y="4860"/>
                    <a:pt x="7299" y="4747"/>
                    <a:pt x="7157" y="4718"/>
                  </a:cubicBezTo>
                  <a:cubicBezTo>
                    <a:pt x="7136" y="4708"/>
                    <a:pt x="7116" y="4703"/>
                    <a:pt x="7096" y="4703"/>
                  </a:cubicBezTo>
                  <a:close/>
                  <a:moveTo>
                    <a:pt x="4062" y="5258"/>
                  </a:moveTo>
                  <a:cubicBezTo>
                    <a:pt x="3834" y="5286"/>
                    <a:pt x="3664" y="5485"/>
                    <a:pt x="3692" y="5684"/>
                  </a:cubicBezTo>
                  <a:cubicBezTo>
                    <a:pt x="3718" y="5840"/>
                    <a:pt x="3839" y="5972"/>
                    <a:pt x="3990" y="5972"/>
                  </a:cubicBezTo>
                  <a:cubicBezTo>
                    <a:pt x="4004" y="5972"/>
                    <a:pt x="4019" y="5970"/>
                    <a:pt x="4033" y="5968"/>
                  </a:cubicBezTo>
                  <a:cubicBezTo>
                    <a:pt x="4232" y="5939"/>
                    <a:pt x="4374" y="5769"/>
                    <a:pt x="4346" y="5570"/>
                  </a:cubicBezTo>
                  <a:cubicBezTo>
                    <a:pt x="4346" y="5400"/>
                    <a:pt x="4204" y="5286"/>
                    <a:pt x="4062" y="5258"/>
                  </a:cubicBezTo>
                  <a:close/>
                  <a:moveTo>
                    <a:pt x="5694" y="6617"/>
                  </a:moveTo>
                  <a:cubicBezTo>
                    <a:pt x="5543" y="6617"/>
                    <a:pt x="5425" y="6749"/>
                    <a:pt x="5425" y="6905"/>
                  </a:cubicBezTo>
                  <a:cubicBezTo>
                    <a:pt x="5425" y="7047"/>
                    <a:pt x="5567" y="7189"/>
                    <a:pt x="5737" y="7217"/>
                  </a:cubicBezTo>
                  <a:cubicBezTo>
                    <a:pt x="5879" y="7217"/>
                    <a:pt x="6021" y="7075"/>
                    <a:pt x="6050" y="6933"/>
                  </a:cubicBezTo>
                  <a:cubicBezTo>
                    <a:pt x="6050" y="6763"/>
                    <a:pt x="5908" y="6621"/>
                    <a:pt x="5737" y="6621"/>
                  </a:cubicBezTo>
                  <a:cubicBezTo>
                    <a:pt x="5722" y="6619"/>
                    <a:pt x="5708" y="6617"/>
                    <a:pt x="5694" y="6617"/>
                  </a:cubicBezTo>
                  <a:close/>
                  <a:moveTo>
                    <a:pt x="4317" y="7047"/>
                  </a:moveTo>
                  <a:cubicBezTo>
                    <a:pt x="4147" y="7047"/>
                    <a:pt x="4005" y="7161"/>
                    <a:pt x="4005" y="7331"/>
                  </a:cubicBezTo>
                  <a:cubicBezTo>
                    <a:pt x="3991" y="7537"/>
                    <a:pt x="4137" y="7637"/>
                    <a:pt x="4284" y="7637"/>
                  </a:cubicBezTo>
                  <a:cubicBezTo>
                    <a:pt x="4442" y="7637"/>
                    <a:pt x="4602" y="7523"/>
                    <a:pt x="4573" y="7303"/>
                  </a:cubicBezTo>
                  <a:cubicBezTo>
                    <a:pt x="4573" y="7175"/>
                    <a:pt x="4482" y="7071"/>
                    <a:pt x="4361" y="7071"/>
                  </a:cubicBezTo>
                  <a:cubicBezTo>
                    <a:pt x="4347" y="7071"/>
                    <a:pt x="4332" y="7072"/>
                    <a:pt x="4317" y="7075"/>
                  </a:cubicBezTo>
                  <a:lnTo>
                    <a:pt x="4317" y="7047"/>
                  </a:lnTo>
                  <a:close/>
                  <a:moveTo>
                    <a:pt x="6837" y="7214"/>
                  </a:moveTo>
                  <a:cubicBezTo>
                    <a:pt x="6821" y="7214"/>
                    <a:pt x="6805" y="7215"/>
                    <a:pt x="6788" y="7217"/>
                  </a:cubicBezTo>
                  <a:cubicBezTo>
                    <a:pt x="6674" y="7303"/>
                    <a:pt x="6589" y="7416"/>
                    <a:pt x="6618" y="7587"/>
                  </a:cubicBezTo>
                  <a:cubicBezTo>
                    <a:pt x="6643" y="7716"/>
                    <a:pt x="6764" y="7846"/>
                    <a:pt x="6914" y="7846"/>
                  </a:cubicBezTo>
                  <a:cubicBezTo>
                    <a:pt x="6929" y="7846"/>
                    <a:pt x="6943" y="7845"/>
                    <a:pt x="6958" y="7842"/>
                  </a:cubicBezTo>
                  <a:cubicBezTo>
                    <a:pt x="7100" y="7842"/>
                    <a:pt x="7214" y="7729"/>
                    <a:pt x="7242" y="7587"/>
                  </a:cubicBezTo>
                  <a:cubicBezTo>
                    <a:pt x="7216" y="7376"/>
                    <a:pt x="7043" y="7214"/>
                    <a:pt x="6837" y="7214"/>
                  </a:cubicBezTo>
                  <a:close/>
                  <a:moveTo>
                    <a:pt x="7498" y="8439"/>
                  </a:moveTo>
                  <a:cubicBezTo>
                    <a:pt x="7356" y="8467"/>
                    <a:pt x="7242" y="8581"/>
                    <a:pt x="7242" y="8723"/>
                  </a:cubicBezTo>
                  <a:cubicBezTo>
                    <a:pt x="7271" y="8893"/>
                    <a:pt x="7384" y="9007"/>
                    <a:pt x="7526" y="9063"/>
                  </a:cubicBezTo>
                  <a:cubicBezTo>
                    <a:pt x="7697" y="9035"/>
                    <a:pt x="7839" y="8893"/>
                    <a:pt x="7839" y="8751"/>
                  </a:cubicBezTo>
                  <a:cubicBezTo>
                    <a:pt x="7810" y="8581"/>
                    <a:pt x="7668" y="8439"/>
                    <a:pt x="7498" y="8439"/>
                  </a:cubicBezTo>
                  <a:close/>
                  <a:moveTo>
                    <a:pt x="5487" y="8605"/>
                  </a:moveTo>
                  <a:cubicBezTo>
                    <a:pt x="5340" y="8605"/>
                    <a:pt x="5226" y="8712"/>
                    <a:pt x="5226" y="8865"/>
                  </a:cubicBezTo>
                  <a:lnTo>
                    <a:pt x="5254" y="8836"/>
                  </a:lnTo>
                  <a:lnTo>
                    <a:pt x="5254" y="8836"/>
                  </a:lnTo>
                  <a:cubicBezTo>
                    <a:pt x="5226" y="8978"/>
                    <a:pt x="5311" y="9120"/>
                    <a:pt x="5453" y="9149"/>
                  </a:cubicBezTo>
                  <a:cubicBezTo>
                    <a:pt x="5595" y="9149"/>
                    <a:pt x="5737" y="9035"/>
                    <a:pt x="5737" y="8893"/>
                  </a:cubicBezTo>
                  <a:cubicBezTo>
                    <a:pt x="5766" y="8751"/>
                    <a:pt x="5680" y="8609"/>
                    <a:pt x="5538" y="8609"/>
                  </a:cubicBezTo>
                  <a:cubicBezTo>
                    <a:pt x="5521" y="8606"/>
                    <a:pt x="5504" y="8605"/>
                    <a:pt x="5487" y="8605"/>
                  </a:cubicBezTo>
                  <a:close/>
                  <a:moveTo>
                    <a:pt x="3238" y="8751"/>
                  </a:moveTo>
                  <a:cubicBezTo>
                    <a:pt x="3068" y="8751"/>
                    <a:pt x="2926" y="8921"/>
                    <a:pt x="2954" y="9092"/>
                  </a:cubicBezTo>
                  <a:cubicBezTo>
                    <a:pt x="2954" y="9262"/>
                    <a:pt x="3068" y="9404"/>
                    <a:pt x="3238" y="9404"/>
                  </a:cubicBezTo>
                  <a:cubicBezTo>
                    <a:pt x="3380" y="9404"/>
                    <a:pt x="3494" y="9262"/>
                    <a:pt x="3494" y="9063"/>
                  </a:cubicBezTo>
                  <a:cubicBezTo>
                    <a:pt x="3522" y="8893"/>
                    <a:pt x="3408" y="8751"/>
                    <a:pt x="3238" y="8751"/>
                  </a:cubicBezTo>
                  <a:close/>
                  <a:moveTo>
                    <a:pt x="7810" y="10199"/>
                  </a:moveTo>
                  <a:cubicBezTo>
                    <a:pt x="7668" y="10199"/>
                    <a:pt x="7555" y="10313"/>
                    <a:pt x="7555" y="10455"/>
                  </a:cubicBezTo>
                  <a:cubicBezTo>
                    <a:pt x="7555" y="10625"/>
                    <a:pt x="7697" y="10767"/>
                    <a:pt x="7867" y="10767"/>
                  </a:cubicBezTo>
                  <a:cubicBezTo>
                    <a:pt x="8009" y="10767"/>
                    <a:pt x="8123" y="10654"/>
                    <a:pt x="8123" y="10512"/>
                  </a:cubicBezTo>
                  <a:cubicBezTo>
                    <a:pt x="8123" y="10341"/>
                    <a:pt x="7981" y="10199"/>
                    <a:pt x="7839" y="10199"/>
                  </a:cubicBezTo>
                  <a:close/>
                  <a:moveTo>
                    <a:pt x="6207" y="10451"/>
                  </a:moveTo>
                  <a:cubicBezTo>
                    <a:pt x="6193" y="10451"/>
                    <a:pt x="6178" y="10452"/>
                    <a:pt x="6163" y="10455"/>
                  </a:cubicBezTo>
                  <a:lnTo>
                    <a:pt x="6192" y="10455"/>
                  </a:lnTo>
                  <a:cubicBezTo>
                    <a:pt x="6050" y="10455"/>
                    <a:pt x="5964" y="10540"/>
                    <a:pt x="5964" y="10682"/>
                  </a:cubicBezTo>
                  <a:cubicBezTo>
                    <a:pt x="5936" y="10824"/>
                    <a:pt x="6050" y="10938"/>
                    <a:pt x="6220" y="10966"/>
                  </a:cubicBezTo>
                  <a:cubicBezTo>
                    <a:pt x="6362" y="10966"/>
                    <a:pt x="6476" y="10824"/>
                    <a:pt x="6476" y="10682"/>
                  </a:cubicBezTo>
                  <a:cubicBezTo>
                    <a:pt x="6450" y="10555"/>
                    <a:pt x="6334" y="10451"/>
                    <a:pt x="6207" y="10451"/>
                  </a:cubicBezTo>
                  <a:close/>
                  <a:moveTo>
                    <a:pt x="2840" y="11136"/>
                  </a:moveTo>
                  <a:cubicBezTo>
                    <a:pt x="2698" y="11136"/>
                    <a:pt x="2585" y="11250"/>
                    <a:pt x="2585" y="11392"/>
                  </a:cubicBezTo>
                  <a:cubicBezTo>
                    <a:pt x="2585" y="11534"/>
                    <a:pt x="2698" y="11619"/>
                    <a:pt x="2812" y="11648"/>
                  </a:cubicBezTo>
                  <a:cubicBezTo>
                    <a:pt x="2827" y="11651"/>
                    <a:pt x="2842" y="11652"/>
                    <a:pt x="2856" y="11652"/>
                  </a:cubicBezTo>
                  <a:cubicBezTo>
                    <a:pt x="2982" y="11652"/>
                    <a:pt x="3099" y="11548"/>
                    <a:pt x="3124" y="11420"/>
                  </a:cubicBezTo>
                  <a:cubicBezTo>
                    <a:pt x="3096" y="11278"/>
                    <a:pt x="2982" y="11165"/>
                    <a:pt x="2840" y="11165"/>
                  </a:cubicBezTo>
                  <a:lnTo>
                    <a:pt x="2840" y="11136"/>
                  </a:lnTo>
                  <a:close/>
                  <a:moveTo>
                    <a:pt x="4658" y="11420"/>
                  </a:moveTo>
                  <a:cubicBezTo>
                    <a:pt x="4601" y="11449"/>
                    <a:pt x="4544" y="11506"/>
                    <a:pt x="4544" y="11562"/>
                  </a:cubicBezTo>
                  <a:cubicBezTo>
                    <a:pt x="4516" y="11676"/>
                    <a:pt x="4601" y="11761"/>
                    <a:pt x="4686" y="11761"/>
                  </a:cubicBezTo>
                  <a:cubicBezTo>
                    <a:pt x="4800" y="11761"/>
                    <a:pt x="4857" y="11676"/>
                    <a:pt x="4857" y="11562"/>
                  </a:cubicBezTo>
                  <a:cubicBezTo>
                    <a:pt x="4857" y="11492"/>
                    <a:pt x="4780" y="11441"/>
                    <a:pt x="4705" y="11441"/>
                  </a:cubicBezTo>
                  <a:cubicBezTo>
                    <a:pt x="4689" y="11441"/>
                    <a:pt x="4673" y="11444"/>
                    <a:pt x="4658" y="11449"/>
                  </a:cubicBezTo>
                  <a:lnTo>
                    <a:pt x="4658" y="11420"/>
                  </a:lnTo>
                  <a:close/>
                  <a:moveTo>
                    <a:pt x="7952" y="12102"/>
                  </a:moveTo>
                  <a:cubicBezTo>
                    <a:pt x="7810" y="12102"/>
                    <a:pt x="7697" y="12244"/>
                    <a:pt x="7697" y="12386"/>
                  </a:cubicBezTo>
                  <a:cubicBezTo>
                    <a:pt x="7697" y="12556"/>
                    <a:pt x="7839" y="12670"/>
                    <a:pt x="8009" y="12670"/>
                  </a:cubicBezTo>
                  <a:cubicBezTo>
                    <a:pt x="8151" y="12642"/>
                    <a:pt x="8265" y="12528"/>
                    <a:pt x="8265" y="12386"/>
                  </a:cubicBezTo>
                  <a:cubicBezTo>
                    <a:pt x="8265" y="12216"/>
                    <a:pt x="8123" y="12102"/>
                    <a:pt x="7952" y="12102"/>
                  </a:cubicBezTo>
                  <a:close/>
                  <a:moveTo>
                    <a:pt x="6537" y="12580"/>
                  </a:moveTo>
                  <a:cubicBezTo>
                    <a:pt x="6385" y="12580"/>
                    <a:pt x="6245" y="12688"/>
                    <a:pt x="6220" y="12840"/>
                  </a:cubicBezTo>
                  <a:cubicBezTo>
                    <a:pt x="6220" y="13011"/>
                    <a:pt x="6334" y="13181"/>
                    <a:pt x="6532" y="13181"/>
                  </a:cubicBezTo>
                  <a:cubicBezTo>
                    <a:pt x="6674" y="13181"/>
                    <a:pt x="6816" y="13068"/>
                    <a:pt x="6845" y="12897"/>
                  </a:cubicBezTo>
                  <a:cubicBezTo>
                    <a:pt x="6845" y="12727"/>
                    <a:pt x="6731" y="12613"/>
                    <a:pt x="6589" y="12613"/>
                  </a:cubicBezTo>
                  <a:lnTo>
                    <a:pt x="6589" y="12585"/>
                  </a:lnTo>
                  <a:cubicBezTo>
                    <a:pt x="6572" y="12582"/>
                    <a:pt x="6554" y="12580"/>
                    <a:pt x="6537" y="12580"/>
                  </a:cubicBezTo>
                  <a:close/>
                  <a:moveTo>
                    <a:pt x="3168" y="13460"/>
                  </a:moveTo>
                  <a:cubicBezTo>
                    <a:pt x="3154" y="13460"/>
                    <a:pt x="3139" y="13462"/>
                    <a:pt x="3124" y="13465"/>
                  </a:cubicBezTo>
                  <a:cubicBezTo>
                    <a:pt x="3011" y="13494"/>
                    <a:pt x="2926" y="13607"/>
                    <a:pt x="2926" y="13721"/>
                  </a:cubicBezTo>
                  <a:cubicBezTo>
                    <a:pt x="2926" y="13844"/>
                    <a:pt x="3033" y="13925"/>
                    <a:pt x="3155" y="13925"/>
                  </a:cubicBezTo>
                  <a:cubicBezTo>
                    <a:pt x="3173" y="13925"/>
                    <a:pt x="3191" y="13923"/>
                    <a:pt x="3210" y="13920"/>
                  </a:cubicBezTo>
                  <a:cubicBezTo>
                    <a:pt x="3352" y="13891"/>
                    <a:pt x="3408" y="13778"/>
                    <a:pt x="3380" y="13664"/>
                  </a:cubicBezTo>
                  <a:cubicBezTo>
                    <a:pt x="3355" y="13540"/>
                    <a:pt x="3266" y="13460"/>
                    <a:pt x="3168" y="13460"/>
                  </a:cubicBezTo>
                  <a:close/>
                  <a:moveTo>
                    <a:pt x="4658" y="14346"/>
                  </a:moveTo>
                  <a:cubicBezTo>
                    <a:pt x="4488" y="14346"/>
                    <a:pt x="4346" y="14516"/>
                    <a:pt x="4374" y="14715"/>
                  </a:cubicBezTo>
                  <a:cubicBezTo>
                    <a:pt x="4402" y="14857"/>
                    <a:pt x="4544" y="14942"/>
                    <a:pt x="4686" y="14942"/>
                  </a:cubicBezTo>
                  <a:cubicBezTo>
                    <a:pt x="4828" y="14942"/>
                    <a:pt x="4970" y="14828"/>
                    <a:pt x="4970" y="14686"/>
                  </a:cubicBezTo>
                  <a:lnTo>
                    <a:pt x="4970" y="14658"/>
                  </a:lnTo>
                  <a:cubicBezTo>
                    <a:pt x="4970" y="14488"/>
                    <a:pt x="4828" y="14346"/>
                    <a:pt x="4658" y="14346"/>
                  </a:cubicBezTo>
                  <a:close/>
                  <a:moveTo>
                    <a:pt x="7929" y="14455"/>
                  </a:moveTo>
                  <a:cubicBezTo>
                    <a:pt x="7783" y="14455"/>
                    <a:pt x="7668" y="14562"/>
                    <a:pt x="7668" y="14715"/>
                  </a:cubicBezTo>
                  <a:cubicBezTo>
                    <a:pt x="7642" y="14899"/>
                    <a:pt x="7786" y="15059"/>
                    <a:pt x="7988" y="15059"/>
                  </a:cubicBezTo>
                  <a:cubicBezTo>
                    <a:pt x="8004" y="15059"/>
                    <a:pt x="8021" y="15058"/>
                    <a:pt x="8037" y="15056"/>
                  </a:cubicBezTo>
                  <a:cubicBezTo>
                    <a:pt x="8208" y="15056"/>
                    <a:pt x="8321" y="14914"/>
                    <a:pt x="8293" y="14743"/>
                  </a:cubicBezTo>
                  <a:cubicBezTo>
                    <a:pt x="8293" y="14587"/>
                    <a:pt x="8175" y="14455"/>
                    <a:pt x="8024" y="14455"/>
                  </a:cubicBezTo>
                  <a:cubicBezTo>
                    <a:pt x="8010" y="14455"/>
                    <a:pt x="7995" y="14457"/>
                    <a:pt x="7981" y="14459"/>
                  </a:cubicBezTo>
                  <a:cubicBezTo>
                    <a:pt x="7963" y="14456"/>
                    <a:pt x="7946" y="14455"/>
                    <a:pt x="7929" y="14455"/>
                  </a:cubicBezTo>
                  <a:close/>
                  <a:moveTo>
                    <a:pt x="5766" y="15538"/>
                  </a:moveTo>
                  <a:cubicBezTo>
                    <a:pt x="5567" y="15538"/>
                    <a:pt x="5396" y="15680"/>
                    <a:pt x="5396" y="15879"/>
                  </a:cubicBezTo>
                  <a:cubicBezTo>
                    <a:pt x="5422" y="16061"/>
                    <a:pt x="5567" y="16195"/>
                    <a:pt x="5744" y="16195"/>
                  </a:cubicBezTo>
                  <a:cubicBezTo>
                    <a:pt x="5760" y="16195"/>
                    <a:pt x="5777" y="16194"/>
                    <a:pt x="5794" y="16191"/>
                  </a:cubicBezTo>
                  <a:cubicBezTo>
                    <a:pt x="5964" y="16163"/>
                    <a:pt x="6106" y="16049"/>
                    <a:pt x="6106" y="15879"/>
                  </a:cubicBezTo>
                  <a:cubicBezTo>
                    <a:pt x="6106" y="15680"/>
                    <a:pt x="5964" y="15538"/>
                    <a:pt x="5766" y="15538"/>
                  </a:cubicBezTo>
                  <a:close/>
                  <a:moveTo>
                    <a:pt x="3579" y="16106"/>
                  </a:moveTo>
                  <a:cubicBezTo>
                    <a:pt x="3352" y="16106"/>
                    <a:pt x="3181" y="16277"/>
                    <a:pt x="3153" y="16504"/>
                  </a:cubicBezTo>
                  <a:cubicBezTo>
                    <a:pt x="3210" y="16731"/>
                    <a:pt x="3437" y="16873"/>
                    <a:pt x="3664" y="16873"/>
                  </a:cubicBezTo>
                  <a:cubicBezTo>
                    <a:pt x="3721" y="16845"/>
                    <a:pt x="3806" y="16845"/>
                    <a:pt x="3863" y="16816"/>
                  </a:cubicBezTo>
                  <a:cubicBezTo>
                    <a:pt x="4005" y="16759"/>
                    <a:pt x="4090" y="16646"/>
                    <a:pt x="4090" y="16504"/>
                  </a:cubicBezTo>
                  <a:cubicBezTo>
                    <a:pt x="4062" y="16333"/>
                    <a:pt x="3948" y="16191"/>
                    <a:pt x="3778" y="16135"/>
                  </a:cubicBezTo>
                  <a:cubicBezTo>
                    <a:pt x="3721" y="16135"/>
                    <a:pt x="3636" y="16106"/>
                    <a:pt x="3579" y="16106"/>
                  </a:cubicBezTo>
                  <a:close/>
                  <a:moveTo>
                    <a:pt x="7725" y="16220"/>
                  </a:moveTo>
                  <a:cubicBezTo>
                    <a:pt x="7526" y="16220"/>
                    <a:pt x="7384" y="16390"/>
                    <a:pt x="7384" y="16561"/>
                  </a:cubicBezTo>
                  <a:cubicBezTo>
                    <a:pt x="7384" y="16759"/>
                    <a:pt x="7526" y="16930"/>
                    <a:pt x="7725" y="16930"/>
                  </a:cubicBezTo>
                  <a:cubicBezTo>
                    <a:pt x="7895" y="16930"/>
                    <a:pt x="8066" y="16788"/>
                    <a:pt x="8066" y="16589"/>
                  </a:cubicBezTo>
                  <a:cubicBezTo>
                    <a:pt x="8066" y="16390"/>
                    <a:pt x="7924" y="16220"/>
                    <a:pt x="7725" y="16220"/>
                  </a:cubicBezTo>
                  <a:close/>
                  <a:moveTo>
                    <a:pt x="6390" y="17611"/>
                  </a:moveTo>
                  <a:cubicBezTo>
                    <a:pt x="6192" y="17611"/>
                    <a:pt x="6021" y="17782"/>
                    <a:pt x="6021" y="17981"/>
                  </a:cubicBezTo>
                  <a:cubicBezTo>
                    <a:pt x="6021" y="18179"/>
                    <a:pt x="6192" y="18321"/>
                    <a:pt x="6390" y="18321"/>
                  </a:cubicBezTo>
                  <a:cubicBezTo>
                    <a:pt x="6589" y="18321"/>
                    <a:pt x="6731" y="18179"/>
                    <a:pt x="6731" y="17981"/>
                  </a:cubicBezTo>
                  <a:cubicBezTo>
                    <a:pt x="6731" y="17782"/>
                    <a:pt x="6589" y="17611"/>
                    <a:pt x="6390" y="17611"/>
                  </a:cubicBezTo>
                  <a:close/>
                  <a:moveTo>
                    <a:pt x="3948" y="18463"/>
                  </a:moveTo>
                  <a:cubicBezTo>
                    <a:pt x="3953" y="18463"/>
                    <a:pt x="3958" y="18463"/>
                    <a:pt x="3963" y="18464"/>
                  </a:cubicBezTo>
                  <a:lnTo>
                    <a:pt x="3963" y="18464"/>
                  </a:lnTo>
                  <a:cubicBezTo>
                    <a:pt x="3967" y="18463"/>
                    <a:pt x="3972" y="18463"/>
                    <a:pt x="3976" y="18463"/>
                  </a:cubicBezTo>
                  <a:close/>
                  <a:moveTo>
                    <a:pt x="1626" y="18261"/>
                  </a:moveTo>
                  <a:cubicBezTo>
                    <a:pt x="1449" y="18261"/>
                    <a:pt x="1307" y="18395"/>
                    <a:pt x="1307" y="18577"/>
                  </a:cubicBezTo>
                  <a:cubicBezTo>
                    <a:pt x="1279" y="18747"/>
                    <a:pt x="1421" y="18889"/>
                    <a:pt x="1591" y="18889"/>
                  </a:cubicBezTo>
                  <a:cubicBezTo>
                    <a:pt x="1618" y="18894"/>
                    <a:pt x="1643" y="18897"/>
                    <a:pt x="1667" y="18897"/>
                  </a:cubicBezTo>
                  <a:cubicBezTo>
                    <a:pt x="2053" y="18897"/>
                    <a:pt x="2104" y="18291"/>
                    <a:pt x="1676" y="18265"/>
                  </a:cubicBezTo>
                  <a:cubicBezTo>
                    <a:pt x="1659" y="18262"/>
                    <a:pt x="1642" y="18261"/>
                    <a:pt x="1626" y="18261"/>
                  </a:cubicBezTo>
                  <a:close/>
                  <a:moveTo>
                    <a:pt x="3963" y="18464"/>
                  </a:moveTo>
                  <a:lnTo>
                    <a:pt x="3963" y="18464"/>
                  </a:lnTo>
                  <a:cubicBezTo>
                    <a:pt x="3771" y="18471"/>
                    <a:pt x="3636" y="18638"/>
                    <a:pt x="3636" y="18833"/>
                  </a:cubicBezTo>
                  <a:cubicBezTo>
                    <a:pt x="3636" y="19003"/>
                    <a:pt x="3778" y="19117"/>
                    <a:pt x="3948" y="19145"/>
                  </a:cubicBezTo>
                  <a:cubicBezTo>
                    <a:pt x="4147" y="19117"/>
                    <a:pt x="4289" y="18975"/>
                    <a:pt x="4317" y="18776"/>
                  </a:cubicBezTo>
                  <a:cubicBezTo>
                    <a:pt x="4290" y="18610"/>
                    <a:pt x="4154" y="18471"/>
                    <a:pt x="3963" y="18464"/>
                  </a:cubicBezTo>
                  <a:close/>
                  <a:moveTo>
                    <a:pt x="9287" y="18605"/>
                  </a:moveTo>
                  <a:cubicBezTo>
                    <a:pt x="8975" y="18634"/>
                    <a:pt x="8975" y="19117"/>
                    <a:pt x="9315" y="19145"/>
                  </a:cubicBezTo>
                  <a:cubicBezTo>
                    <a:pt x="9457" y="19117"/>
                    <a:pt x="9571" y="19003"/>
                    <a:pt x="9543" y="18861"/>
                  </a:cubicBezTo>
                  <a:cubicBezTo>
                    <a:pt x="9543" y="18719"/>
                    <a:pt x="9429" y="18605"/>
                    <a:pt x="9287" y="18605"/>
                  </a:cubicBezTo>
                  <a:close/>
                  <a:moveTo>
                    <a:pt x="7534" y="19852"/>
                  </a:moveTo>
                  <a:cubicBezTo>
                    <a:pt x="7332" y="19852"/>
                    <a:pt x="7188" y="20014"/>
                    <a:pt x="7214" y="20224"/>
                  </a:cubicBezTo>
                  <a:cubicBezTo>
                    <a:pt x="7214" y="20395"/>
                    <a:pt x="7356" y="20508"/>
                    <a:pt x="7526" y="20508"/>
                  </a:cubicBezTo>
                  <a:cubicBezTo>
                    <a:pt x="7697" y="20508"/>
                    <a:pt x="7839" y="20366"/>
                    <a:pt x="7839" y="20196"/>
                  </a:cubicBezTo>
                  <a:cubicBezTo>
                    <a:pt x="7867" y="20025"/>
                    <a:pt x="7754" y="19855"/>
                    <a:pt x="7583" y="19855"/>
                  </a:cubicBezTo>
                  <a:cubicBezTo>
                    <a:pt x="7566" y="19853"/>
                    <a:pt x="7550" y="19852"/>
                    <a:pt x="7534" y="19852"/>
                  </a:cubicBezTo>
                  <a:close/>
                  <a:moveTo>
                    <a:pt x="9982" y="20505"/>
                  </a:moveTo>
                  <a:cubicBezTo>
                    <a:pt x="9802" y="20505"/>
                    <a:pt x="9656" y="20665"/>
                    <a:pt x="9656" y="20849"/>
                  </a:cubicBezTo>
                  <a:cubicBezTo>
                    <a:pt x="9681" y="21021"/>
                    <a:pt x="9812" y="21172"/>
                    <a:pt x="9976" y="21172"/>
                  </a:cubicBezTo>
                  <a:cubicBezTo>
                    <a:pt x="10002" y="21172"/>
                    <a:pt x="10027" y="21169"/>
                    <a:pt x="10054" y="21161"/>
                  </a:cubicBezTo>
                  <a:cubicBezTo>
                    <a:pt x="10224" y="21133"/>
                    <a:pt x="10338" y="20962"/>
                    <a:pt x="10338" y="20820"/>
                  </a:cubicBezTo>
                  <a:cubicBezTo>
                    <a:pt x="10309" y="20650"/>
                    <a:pt x="10167" y="20508"/>
                    <a:pt x="9997" y="20508"/>
                  </a:cubicBezTo>
                  <a:lnTo>
                    <a:pt x="10025" y="20508"/>
                  </a:lnTo>
                  <a:cubicBezTo>
                    <a:pt x="10011" y="20506"/>
                    <a:pt x="9996" y="20505"/>
                    <a:pt x="9982" y="20505"/>
                  </a:cubicBezTo>
                  <a:close/>
                  <a:moveTo>
                    <a:pt x="3343" y="20675"/>
                  </a:moveTo>
                  <a:cubicBezTo>
                    <a:pt x="3210" y="20675"/>
                    <a:pt x="3068" y="20807"/>
                    <a:pt x="3068" y="20962"/>
                  </a:cubicBezTo>
                  <a:cubicBezTo>
                    <a:pt x="3039" y="21133"/>
                    <a:pt x="3181" y="21275"/>
                    <a:pt x="3352" y="21275"/>
                  </a:cubicBezTo>
                  <a:cubicBezTo>
                    <a:pt x="3522" y="21275"/>
                    <a:pt x="3664" y="21161"/>
                    <a:pt x="3692" y="20991"/>
                  </a:cubicBezTo>
                  <a:cubicBezTo>
                    <a:pt x="3692" y="20820"/>
                    <a:pt x="3550" y="20707"/>
                    <a:pt x="3408" y="20678"/>
                  </a:cubicBezTo>
                  <a:lnTo>
                    <a:pt x="3380" y="20678"/>
                  </a:lnTo>
                  <a:cubicBezTo>
                    <a:pt x="3368" y="20676"/>
                    <a:pt x="3355" y="20675"/>
                    <a:pt x="3343" y="20675"/>
                  </a:cubicBezTo>
                  <a:close/>
                  <a:moveTo>
                    <a:pt x="5737" y="21587"/>
                  </a:moveTo>
                  <a:cubicBezTo>
                    <a:pt x="5624" y="21587"/>
                    <a:pt x="5538" y="21701"/>
                    <a:pt x="5510" y="21814"/>
                  </a:cubicBezTo>
                  <a:cubicBezTo>
                    <a:pt x="5510" y="21956"/>
                    <a:pt x="5595" y="22098"/>
                    <a:pt x="5737" y="22098"/>
                  </a:cubicBezTo>
                  <a:cubicBezTo>
                    <a:pt x="5908" y="22098"/>
                    <a:pt x="6021" y="21985"/>
                    <a:pt x="5993" y="21843"/>
                  </a:cubicBezTo>
                  <a:cubicBezTo>
                    <a:pt x="5993" y="21701"/>
                    <a:pt x="5879" y="21587"/>
                    <a:pt x="5766" y="21587"/>
                  </a:cubicBezTo>
                  <a:close/>
                  <a:moveTo>
                    <a:pt x="612" y="21556"/>
                  </a:moveTo>
                  <a:cubicBezTo>
                    <a:pt x="598" y="21556"/>
                    <a:pt x="583" y="21557"/>
                    <a:pt x="569" y="21559"/>
                  </a:cubicBezTo>
                  <a:cubicBezTo>
                    <a:pt x="171" y="21587"/>
                    <a:pt x="171" y="22155"/>
                    <a:pt x="540" y="22184"/>
                  </a:cubicBezTo>
                  <a:cubicBezTo>
                    <a:pt x="558" y="22187"/>
                    <a:pt x="575" y="22188"/>
                    <a:pt x="592" y="22188"/>
                  </a:cubicBezTo>
                  <a:cubicBezTo>
                    <a:pt x="744" y="22188"/>
                    <a:pt x="884" y="22078"/>
                    <a:pt x="909" y="21900"/>
                  </a:cubicBezTo>
                  <a:cubicBezTo>
                    <a:pt x="909" y="21716"/>
                    <a:pt x="788" y="21556"/>
                    <a:pt x="612" y="21556"/>
                  </a:cubicBezTo>
                  <a:close/>
                  <a:moveTo>
                    <a:pt x="8451" y="22265"/>
                  </a:moveTo>
                  <a:cubicBezTo>
                    <a:pt x="8436" y="22265"/>
                    <a:pt x="8421" y="22266"/>
                    <a:pt x="8407" y="22269"/>
                  </a:cubicBezTo>
                  <a:cubicBezTo>
                    <a:pt x="8208" y="22269"/>
                    <a:pt x="8037" y="22468"/>
                    <a:pt x="8066" y="22666"/>
                  </a:cubicBezTo>
                  <a:lnTo>
                    <a:pt x="8094" y="22666"/>
                  </a:lnTo>
                  <a:cubicBezTo>
                    <a:pt x="8123" y="22837"/>
                    <a:pt x="8293" y="22950"/>
                    <a:pt x="8463" y="22950"/>
                  </a:cubicBezTo>
                  <a:cubicBezTo>
                    <a:pt x="8662" y="22922"/>
                    <a:pt x="8776" y="22752"/>
                    <a:pt x="8747" y="22553"/>
                  </a:cubicBezTo>
                  <a:cubicBezTo>
                    <a:pt x="8747" y="22397"/>
                    <a:pt x="8605" y="22265"/>
                    <a:pt x="8451" y="22265"/>
                  </a:cubicBezTo>
                  <a:close/>
                  <a:moveTo>
                    <a:pt x="10645" y="22804"/>
                  </a:moveTo>
                  <a:cubicBezTo>
                    <a:pt x="10628" y="22804"/>
                    <a:pt x="10611" y="22805"/>
                    <a:pt x="10593" y="22808"/>
                  </a:cubicBezTo>
                  <a:cubicBezTo>
                    <a:pt x="10423" y="22808"/>
                    <a:pt x="10281" y="22950"/>
                    <a:pt x="10281" y="23121"/>
                  </a:cubicBezTo>
                  <a:cubicBezTo>
                    <a:pt x="10281" y="23291"/>
                    <a:pt x="10423" y="23405"/>
                    <a:pt x="10593" y="23433"/>
                  </a:cubicBezTo>
                  <a:cubicBezTo>
                    <a:pt x="10792" y="23433"/>
                    <a:pt x="10963" y="23263"/>
                    <a:pt x="10934" y="23064"/>
                  </a:cubicBezTo>
                  <a:cubicBezTo>
                    <a:pt x="10909" y="22911"/>
                    <a:pt x="10792" y="22804"/>
                    <a:pt x="10645" y="22804"/>
                  </a:cubicBezTo>
                  <a:close/>
                  <a:moveTo>
                    <a:pt x="3068" y="23064"/>
                  </a:moveTo>
                  <a:cubicBezTo>
                    <a:pt x="2897" y="23092"/>
                    <a:pt x="2755" y="23206"/>
                    <a:pt x="2755" y="23376"/>
                  </a:cubicBezTo>
                  <a:cubicBezTo>
                    <a:pt x="2755" y="23558"/>
                    <a:pt x="2898" y="23692"/>
                    <a:pt x="3074" y="23692"/>
                  </a:cubicBezTo>
                  <a:cubicBezTo>
                    <a:pt x="3091" y="23692"/>
                    <a:pt x="3107" y="23691"/>
                    <a:pt x="3124" y="23689"/>
                  </a:cubicBezTo>
                  <a:cubicBezTo>
                    <a:pt x="3295" y="23660"/>
                    <a:pt x="3408" y="23518"/>
                    <a:pt x="3408" y="23348"/>
                  </a:cubicBezTo>
                  <a:cubicBezTo>
                    <a:pt x="3380" y="23178"/>
                    <a:pt x="3238" y="23064"/>
                    <a:pt x="3068" y="23064"/>
                  </a:cubicBezTo>
                  <a:close/>
                  <a:moveTo>
                    <a:pt x="5396" y="24086"/>
                  </a:moveTo>
                  <a:cubicBezTo>
                    <a:pt x="5198" y="24115"/>
                    <a:pt x="5056" y="24257"/>
                    <a:pt x="5056" y="24456"/>
                  </a:cubicBezTo>
                  <a:cubicBezTo>
                    <a:pt x="5084" y="24654"/>
                    <a:pt x="5226" y="24796"/>
                    <a:pt x="5425" y="24796"/>
                  </a:cubicBezTo>
                  <a:cubicBezTo>
                    <a:pt x="5624" y="24768"/>
                    <a:pt x="5766" y="24626"/>
                    <a:pt x="5766" y="24427"/>
                  </a:cubicBezTo>
                  <a:cubicBezTo>
                    <a:pt x="5766" y="24228"/>
                    <a:pt x="5595" y="24086"/>
                    <a:pt x="5396" y="24086"/>
                  </a:cubicBezTo>
                  <a:close/>
                  <a:moveTo>
                    <a:pt x="341" y="24512"/>
                  </a:moveTo>
                  <a:cubicBezTo>
                    <a:pt x="171" y="24512"/>
                    <a:pt x="29" y="24654"/>
                    <a:pt x="29" y="24825"/>
                  </a:cubicBezTo>
                  <a:cubicBezTo>
                    <a:pt x="1" y="24967"/>
                    <a:pt x="114" y="25109"/>
                    <a:pt x="256" y="25109"/>
                  </a:cubicBezTo>
                  <a:cubicBezTo>
                    <a:pt x="286" y="25119"/>
                    <a:pt x="317" y="25123"/>
                    <a:pt x="346" y="25123"/>
                  </a:cubicBezTo>
                  <a:cubicBezTo>
                    <a:pt x="482" y="25123"/>
                    <a:pt x="602" y="25022"/>
                    <a:pt x="625" y="24882"/>
                  </a:cubicBezTo>
                  <a:cubicBezTo>
                    <a:pt x="625" y="24711"/>
                    <a:pt x="512" y="24541"/>
                    <a:pt x="341" y="24541"/>
                  </a:cubicBezTo>
                  <a:lnTo>
                    <a:pt x="341" y="24512"/>
                  </a:lnTo>
                  <a:close/>
                  <a:moveTo>
                    <a:pt x="10849" y="25137"/>
                  </a:moveTo>
                  <a:cubicBezTo>
                    <a:pt x="10679" y="25137"/>
                    <a:pt x="10565" y="25279"/>
                    <a:pt x="10593" y="25450"/>
                  </a:cubicBezTo>
                  <a:cubicBezTo>
                    <a:pt x="10593" y="25577"/>
                    <a:pt x="10707" y="25681"/>
                    <a:pt x="10833" y="25681"/>
                  </a:cubicBezTo>
                  <a:cubicBezTo>
                    <a:pt x="10848" y="25681"/>
                    <a:pt x="10863" y="25680"/>
                    <a:pt x="10877" y="25677"/>
                  </a:cubicBezTo>
                  <a:cubicBezTo>
                    <a:pt x="11019" y="25677"/>
                    <a:pt x="11133" y="25535"/>
                    <a:pt x="11133" y="25393"/>
                  </a:cubicBezTo>
                  <a:cubicBezTo>
                    <a:pt x="11105" y="25251"/>
                    <a:pt x="11019" y="25166"/>
                    <a:pt x="10877" y="25137"/>
                  </a:cubicBezTo>
                  <a:close/>
                  <a:moveTo>
                    <a:pt x="8393" y="25073"/>
                  </a:moveTo>
                  <a:cubicBezTo>
                    <a:pt x="8012" y="25073"/>
                    <a:pt x="7980" y="25706"/>
                    <a:pt x="8408" y="25706"/>
                  </a:cubicBezTo>
                  <a:cubicBezTo>
                    <a:pt x="8417" y="25706"/>
                    <a:pt x="8426" y="25706"/>
                    <a:pt x="8435" y="25705"/>
                  </a:cubicBezTo>
                  <a:cubicBezTo>
                    <a:pt x="8605" y="25705"/>
                    <a:pt x="8747" y="25563"/>
                    <a:pt x="8747" y="25393"/>
                  </a:cubicBezTo>
                  <a:cubicBezTo>
                    <a:pt x="8747" y="25222"/>
                    <a:pt x="8634" y="25080"/>
                    <a:pt x="8463" y="25080"/>
                  </a:cubicBezTo>
                  <a:cubicBezTo>
                    <a:pt x="8439" y="25076"/>
                    <a:pt x="8415" y="25073"/>
                    <a:pt x="8393" y="25073"/>
                  </a:cubicBezTo>
                  <a:close/>
                  <a:moveTo>
                    <a:pt x="2355" y="25673"/>
                  </a:moveTo>
                  <a:cubicBezTo>
                    <a:pt x="2164" y="25673"/>
                    <a:pt x="1974" y="25801"/>
                    <a:pt x="1989" y="26046"/>
                  </a:cubicBezTo>
                  <a:cubicBezTo>
                    <a:pt x="2017" y="26245"/>
                    <a:pt x="2159" y="26387"/>
                    <a:pt x="2358" y="26387"/>
                  </a:cubicBezTo>
                  <a:cubicBezTo>
                    <a:pt x="2556" y="26358"/>
                    <a:pt x="2698" y="26216"/>
                    <a:pt x="2727" y="26046"/>
                  </a:cubicBezTo>
                  <a:cubicBezTo>
                    <a:pt x="2727" y="25794"/>
                    <a:pt x="2541" y="25673"/>
                    <a:pt x="2355" y="25673"/>
                  </a:cubicBezTo>
                  <a:close/>
                  <a:moveTo>
                    <a:pt x="4516" y="27097"/>
                  </a:moveTo>
                  <a:cubicBezTo>
                    <a:pt x="4346" y="27125"/>
                    <a:pt x="4232" y="27267"/>
                    <a:pt x="4232" y="27437"/>
                  </a:cubicBezTo>
                  <a:cubicBezTo>
                    <a:pt x="4260" y="27608"/>
                    <a:pt x="4374" y="27721"/>
                    <a:pt x="4544" y="27750"/>
                  </a:cubicBezTo>
                  <a:cubicBezTo>
                    <a:pt x="4715" y="27750"/>
                    <a:pt x="4857" y="27636"/>
                    <a:pt x="4857" y="27466"/>
                  </a:cubicBezTo>
                  <a:cubicBezTo>
                    <a:pt x="4857" y="27267"/>
                    <a:pt x="4715" y="27097"/>
                    <a:pt x="4516" y="27097"/>
                  </a:cubicBezTo>
                  <a:close/>
                  <a:moveTo>
                    <a:pt x="7264" y="27235"/>
                  </a:moveTo>
                  <a:cubicBezTo>
                    <a:pt x="7248" y="27235"/>
                    <a:pt x="7231" y="27236"/>
                    <a:pt x="7214" y="27239"/>
                  </a:cubicBezTo>
                  <a:cubicBezTo>
                    <a:pt x="7015" y="27239"/>
                    <a:pt x="6873" y="27381"/>
                    <a:pt x="6845" y="27579"/>
                  </a:cubicBezTo>
                  <a:cubicBezTo>
                    <a:pt x="6873" y="27778"/>
                    <a:pt x="7044" y="27920"/>
                    <a:pt x="7242" y="27949"/>
                  </a:cubicBezTo>
                  <a:cubicBezTo>
                    <a:pt x="7441" y="27920"/>
                    <a:pt x="7583" y="27750"/>
                    <a:pt x="7583" y="27551"/>
                  </a:cubicBezTo>
                  <a:cubicBezTo>
                    <a:pt x="7557" y="27369"/>
                    <a:pt x="7436" y="27235"/>
                    <a:pt x="7264" y="27235"/>
                  </a:cubicBezTo>
                  <a:close/>
                  <a:moveTo>
                    <a:pt x="10934" y="27523"/>
                  </a:moveTo>
                  <a:cubicBezTo>
                    <a:pt x="10764" y="27551"/>
                    <a:pt x="10622" y="27693"/>
                    <a:pt x="10650" y="27892"/>
                  </a:cubicBezTo>
                  <a:cubicBezTo>
                    <a:pt x="10650" y="28062"/>
                    <a:pt x="10821" y="28176"/>
                    <a:pt x="10991" y="28176"/>
                  </a:cubicBezTo>
                  <a:cubicBezTo>
                    <a:pt x="11161" y="28147"/>
                    <a:pt x="11303" y="28005"/>
                    <a:pt x="11275" y="27807"/>
                  </a:cubicBezTo>
                  <a:cubicBezTo>
                    <a:pt x="11247" y="27636"/>
                    <a:pt x="11105" y="27523"/>
                    <a:pt x="10934" y="27523"/>
                  </a:cubicBezTo>
                  <a:close/>
                  <a:moveTo>
                    <a:pt x="9003" y="28715"/>
                  </a:moveTo>
                  <a:cubicBezTo>
                    <a:pt x="9004" y="28716"/>
                    <a:pt x="9006" y="28716"/>
                    <a:pt x="9007" y="28716"/>
                  </a:cubicBezTo>
                  <a:lnTo>
                    <a:pt x="9007" y="28716"/>
                  </a:lnTo>
                  <a:cubicBezTo>
                    <a:pt x="9015" y="28716"/>
                    <a:pt x="9023" y="28715"/>
                    <a:pt x="9031" y="28715"/>
                  </a:cubicBezTo>
                  <a:close/>
                  <a:moveTo>
                    <a:pt x="467" y="28108"/>
                  </a:moveTo>
                  <a:cubicBezTo>
                    <a:pt x="444" y="28108"/>
                    <a:pt x="421" y="28111"/>
                    <a:pt x="398" y="28119"/>
                  </a:cubicBezTo>
                  <a:cubicBezTo>
                    <a:pt x="228" y="28147"/>
                    <a:pt x="114" y="28289"/>
                    <a:pt x="114" y="28460"/>
                  </a:cubicBezTo>
                  <a:cubicBezTo>
                    <a:pt x="143" y="28630"/>
                    <a:pt x="256" y="28744"/>
                    <a:pt x="427" y="28772"/>
                  </a:cubicBezTo>
                  <a:cubicBezTo>
                    <a:pt x="625" y="28772"/>
                    <a:pt x="767" y="28630"/>
                    <a:pt x="767" y="28431"/>
                  </a:cubicBezTo>
                  <a:cubicBezTo>
                    <a:pt x="767" y="28259"/>
                    <a:pt x="618" y="28108"/>
                    <a:pt x="467" y="28108"/>
                  </a:cubicBezTo>
                  <a:close/>
                  <a:moveTo>
                    <a:pt x="2443" y="28801"/>
                  </a:moveTo>
                  <a:cubicBezTo>
                    <a:pt x="2301" y="28801"/>
                    <a:pt x="2159" y="28886"/>
                    <a:pt x="2159" y="29056"/>
                  </a:cubicBezTo>
                  <a:cubicBezTo>
                    <a:pt x="2111" y="29264"/>
                    <a:pt x="2270" y="29391"/>
                    <a:pt x="2434" y="29391"/>
                  </a:cubicBezTo>
                  <a:cubicBezTo>
                    <a:pt x="2561" y="29391"/>
                    <a:pt x="2690" y="29315"/>
                    <a:pt x="2727" y="29141"/>
                  </a:cubicBezTo>
                  <a:lnTo>
                    <a:pt x="2727" y="29170"/>
                  </a:lnTo>
                  <a:cubicBezTo>
                    <a:pt x="2755" y="28971"/>
                    <a:pt x="2613" y="28801"/>
                    <a:pt x="2443" y="28801"/>
                  </a:cubicBezTo>
                  <a:close/>
                  <a:moveTo>
                    <a:pt x="9007" y="28716"/>
                  </a:moveTo>
                  <a:cubicBezTo>
                    <a:pt x="8790" y="28728"/>
                    <a:pt x="8604" y="28894"/>
                    <a:pt x="8577" y="29113"/>
                  </a:cubicBezTo>
                  <a:cubicBezTo>
                    <a:pt x="8605" y="29312"/>
                    <a:pt x="8747" y="29454"/>
                    <a:pt x="8946" y="29482"/>
                  </a:cubicBezTo>
                  <a:cubicBezTo>
                    <a:pt x="9145" y="29482"/>
                    <a:pt x="9344" y="29312"/>
                    <a:pt x="9372" y="29113"/>
                  </a:cubicBezTo>
                  <a:cubicBezTo>
                    <a:pt x="9372" y="28916"/>
                    <a:pt x="9204" y="28746"/>
                    <a:pt x="9007" y="28716"/>
                  </a:cubicBezTo>
                  <a:close/>
                  <a:moveTo>
                    <a:pt x="5296" y="29536"/>
                  </a:moveTo>
                  <a:cubicBezTo>
                    <a:pt x="5113" y="29536"/>
                    <a:pt x="4942" y="29698"/>
                    <a:pt x="4942" y="29908"/>
                  </a:cubicBezTo>
                  <a:cubicBezTo>
                    <a:pt x="4942" y="30107"/>
                    <a:pt x="5112" y="30277"/>
                    <a:pt x="5311" y="30277"/>
                  </a:cubicBezTo>
                  <a:cubicBezTo>
                    <a:pt x="5320" y="30278"/>
                    <a:pt x="5329" y="30278"/>
                    <a:pt x="5338" y="30278"/>
                  </a:cubicBezTo>
                  <a:cubicBezTo>
                    <a:pt x="5796" y="30278"/>
                    <a:pt x="5841" y="29567"/>
                    <a:pt x="5340" y="29539"/>
                  </a:cubicBezTo>
                  <a:cubicBezTo>
                    <a:pt x="5325" y="29537"/>
                    <a:pt x="5310" y="29536"/>
                    <a:pt x="5296" y="29536"/>
                  </a:cubicBezTo>
                  <a:close/>
                  <a:moveTo>
                    <a:pt x="11076" y="30050"/>
                  </a:moveTo>
                  <a:cubicBezTo>
                    <a:pt x="10906" y="30050"/>
                    <a:pt x="10764" y="30164"/>
                    <a:pt x="10764" y="30334"/>
                  </a:cubicBezTo>
                  <a:cubicBezTo>
                    <a:pt x="10735" y="30505"/>
                    <a:pt x="10877" y="30646"/>
                    <a:pt x="11048" y="30675"/>
                  </a:cubicBezTo>
                  <a:cubicBezTo>
                    <a:pt x="11218" y="30675"/>
                    <a:pt x="11360" y="30533"/>
                    <a:pt x="11360" y="30363"/>
                  </a:cubicBezTo>
                  <a:cubicBezTo>
                    <a:pt x="11389" y="30221"/>
                    <a:pt x="11247" y="30079"/>
                    <a:pt x="11076" y="30050"/>
                  </a:cubicBezTo>
                  <a:close/>
                  <a:moveTo>
                    <a:pt x="1392" y="30760"/>
                  </a:moveTo>
                  <a:cubicBezTo>
                    <a:pt x="1193" y="30760"/>
                    <a:pt x="995" y="30902"/>
                    <a:pt x="995" y="31101"/>
                  </a:cubicBezTo>
                  <a:cubicBezTo>
                    <a:pt x="995" y="31300"/>
                    <a:pt x="1137" y="31470"/>
                    <a:pt x="1335" y="31470"/>
                  </a:cubicBezTo>
                  <a:cubicBezTo>
                    <a:pt x="1534" y="31442"/>
                    <a:pt x="1676" y="31300"/>
                    <a:pt x="1705" y="31101"/>
                  </a:cubicBezTo>
                  <a:cubicBezTo>
                    <a:pt x="1676" y="30930"/>
                    <a:pt x="1563" y="30788"/>
                    <a:pt x="1392" y="30760"/>
                  </a:cubicBezTo>
                  <a:close/>
                  <a:moveTo>
                    <a:pt x="7513" y="30871"/>
                  </a:moveTo>
                  <a:cubicBezTo>
                    <a:pt x="7499" y="30871"/>
                    <a:pt x="7484" y="30872"/>
                    <a:pt x="7470" y="30874"/>
                  </a:cubicBezTo>
                  <a:cubicBezTo>
                    <a:pt x="7299" y="30902"/>
                    <a:pt x="7186" y="31044"/>
                    <a:pt x="7186" y="31243"/>
                  </a:cubicBezTo>
                  <a:cubicBezTo>
                    <a:pt x="7213" y="31424"/>
                    <a:pt x="7364" y="31516"/>
                    <a:pt x="7514" y="31516"/>
                  </a:cubicBezTo>
                  <a:cubicBezTo>
                    <a:pt x="7670" y="31516"/>
                    <a:pt x="7824" y="31417"/>
                    <a:pt x="7839" y="31214"/>
                  </a:cubicBezTo>
                  <a:cubicBezTo>
                    <a:pt x="7839" y="31030"/>
                    <a:pt x="7693" y="30871"/>
                    <a:pt x="7513" y="30871"/>
                  </a:cubicBezTo>
                  <a:close/>
                  <a:moveTo>
                    <a:pt x="3607" y="31243"/>
                  </a:moveTo>
                  <a:cubicBezTo>
                    <a:pt x="3408" y="31243"/>
                    <a:pt x="3238" y="31442"/>
                    <a:pt x="3266" y="31640"/>
                  </a:cubicBezTo>
                  <a:cubicBezTo>
                    <a:pt x="3295" y="31811"/>
                    <a:pt x="3437" y="31924"/>
                    <a:pt x="3607" y="31953"/>
                  </a:cubicBezTo>
                  <a:cubicBezTo>
                    <a:pt x="3806" y="31953"/>
                    <a:pt x="3948" y="31782"/>
                    <a:pt x="3948" y="31584"/>
                  </a:cubicBezTo>
                  <a:cubicBezTo>
                    <a:pt x="3948" y="31385"/>
                    <a:pt x="3806" y="31243"/>
                    <a:pt x="3607" y="31243"/>
                  </a:cubicBezTo>
                  <a:close/>
                  <a:moveTo>
                    <a:pt x="9259" y="31640"/>
                  </a:moveTo>
                  <a:cubicBezTo>
                    <a:pt x="9060" y="31669"/>
                    <a:pt x="8918" y="31839"/>
                    <a:pt x="8946" y="32038"/>
                  </a:cubicBezTo>
                  <a:cubicBezTo>
                    <a:pt x="8918" y="32237"/>
                    <a:pt x="9088" y="32407"/>
                    <a:pt x="9287" y="32407"/>
                  </a:cubicBezTo>
                  <a:cubicBezTo>
                    <a:pt x="9486" y="32407"/>
                    <a:pt x="9656" y="32237"/>
                    <a:pt x="9656" y="32038"/>
                  </a:cubicBezTo>
                  <a:cubicBezTo>
                    <a:pt x="9656" y="31811"/>
                    <a:pt x="9486" y="31640"/>
                    <a:pt x="9259" y="31640"/>
                  </a:cubicBezTo>
                  <a:close/>
                  <a:moveTo>
                    <a:pt x="6078" y="32691"/>
                  </a:moveTo>
                  <a:cubicBezTo>
                    <a:pt x="5879" y="32720"/>
                    <a:pt x="5737" y="32833"/>
                    <a:pt x="5709" y="33004"/>
                  </a:cubicBezTo>
                  <a:cubicBezTo>
                    <a:pt x="5680" y="33174"/>
                    <a:pt x="5822" y="33344"/>
                    <a:pt x="6021" y="33373"/>
                  </a:cubicBezTo>
                  <a:cubicBezTo>
                    <a:pt x="6038" y="33375"/>
                    <a:pt x="6055" y="33376"/>
                    <a:pt x="6072" y="33376"/>
                  </a:cubicBezTo>
                  <a:cubicBezTo>
                    <a:pt x="6248" y="33376"/>
                    <a:pt x="6393" y="33242"/>
                    <a:pt x="6419" y="33060"/>
                  </a:cubicBezTo>
                  <a:cubicBezTo>
                    <a:pt x="6419" y="32862"/>
                    <a:pt x="6248" y="32691"/>
                    <a:pt x="6078" y="32691"/>
                  </a:cubicBezTo>
                  <a:close/>
                  <a:moveTo>
                    <a:pt x="11275" y="32833"/>
                  </a:moveTo>
                  <a:cubicBezTo>
                    <a:pt x="11105" y="32890"/>
                    <a:pt x="10991" y="33032"/>
                    <a:pt x="10991" y="33202"/>
                  </a:cubicBezTo>
                  <a:cubicBezTo>
                    <a:pt x="10991" y="33373"/>
                    <a:pt x="11105" y="33515"/>
                    <a:pt x="11275" y="33515"/>
                  </a:cubicBezTo>
                  <a:cubicBezTo>
                    <a:pt x="11290" y="33517"/>
                    <a:pt x="11304" y="33518"/>
                    <a:pt x="11318" y="33518"/>
                  </a:cubicBezTo>
                  <a:cubicBezTo>
                    <a:pt x="11469" y="33518"/>
                    <a:pt x="11590" y="33386"/>
                    <a:pt x="11616" y="33231"/>
                  </a:cubicBezTo>
                  <a:cubicBezTo>
                    <a:pt x="11616" y="33032"/>
                    <a:pt x="11474" y="32862"/>
                    <a:pt x="11275" y="32833"/>
                  </a:cubicBezTo>
                  <a:close/>
                  <a:moveTo>
                    <a:pt x="2698" y="33259"/>
                  </a:moveTo>
                  <a:cubicBezTo>
                    <a:pt x="2528" y="33316"/>
                    <a:pt x="2415" y="33486"/>
                    <a:pt x="2443" y="33685"/>
                  </a:cubicBezTo>
                  <a:cubicBezTo>
                    <a:pt x="2468" y="33864"/>
                    <a:pt x="2631" y="33973"/>
                    <a:pt x="2788" y="33973"/>
                  </a:cubicBezTo>
                  <a:cubicBezTo>
                    <a:pt x="2805" y="33973"/>
                    <a:pt x="2823" y="33972"/>
                    <a:pt x="2840" y="33969"/>
                  </a:cubicBezTo>
                  <a:cubicBezTo>
                    <a:pt x="3011" y="33941"/>
                    <a:pt x="3124" y="33799"/>
                    <a:pt x="3124" y="33628"/>
                  </a:cubicBezTo>
                  <a:cubicBezTo>
                    <a:pt x="3096" y="33430"/>
                    <a:pt x="2926" y="33259"/>
                    <a:pt x="2698" y="3325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9"/>
            <p:cNvSpPr/>
            <p:nvPr/>
          </p:nvSpPr>
          <p:spPr>
            <a:xfrm>
              <a:off x="4954475" y="1134375"/>
              <a:ext cx="693650" cy="1075625"/>
            </a:xfrm>
            <a:custGeom>
              <a:rect b="b" l="l" r="r" t="t"/>
              <a:pathLst>
                <a:path extrusionOk="0" h="43025" w="27746">
                  <a:moveTo>
                    <a:pt x="21697" y="0"/>
                  </a:moveTo>
                  <a:cubicBezTo>
                    <a:pt x="21498" y="0"/>
                    <a:pt x="21328" y="142"/>
                    <a:pt x="21356" y="370"/>
                  </a:cubicBezTo>
                  <a:cubicBezTo>
                    <a:pt x="21356" y="483"/>
                    <a:pt x="21470" y="568"/>
                    <a:pt x="21583" y="568"/>
                  </a:cubicBezTo>
                  <a:cubicBezTo>
                    <a:pt x="21810" y="568"/>
                    <a:pt x="21981" y="398"/>
                    <a:pt x="21981" y="256"/>
                  </a:cubicBezTo>
                  <a:cubicBezTo>
                    <a:pt x="21952" y="114"/>
                    <a:pt x="21839" y="0"/>
                    <a:pt x="21697" y="0"/>
                  </a:cubicBezTo>
                  <a:close/>
                  <a:moveTo>
                    <a:pt x="23459" y="624"/>
                  </a:moveTo>
                  <a:cubicBezTo>
                    <a:pt x="23197" y="624"/>
                    <a:pt x="23127" y="1025"/>
                    <a:pt x="23429" y="1080"/>
                  </a:cubicBezTo>
                  <a:cubicBezTo>
                    <a:pt x="23444" y="1083"/>
                    <a:pt x="23459" y="1084"/>
                    <a:pt x="23473" y="1084"/>
                  </a:cubicBezTo>
                  <a:cubicBezTo>
                    <a:pt x="23594" y="1084"/>
                    <a:pt x="23688" y="982"/>
                    <a:pt x="23713" y="881"/>
                  </a:cubicBezTo>
                  <a:cubicBezTo>
                    <a:pt x="23713" y="739"/>
                    <a:pt x="23628" y="625"/>
                    <a:pt x="23486" y="625"/>
                  </a:cubicBezTo>
                  <a:cubicBezTo>
                    <a:pt x="23477" y="624"/>
                    <a:pt x="23468" y="624"/>
                    <a:pt x="23459" y="624"/>
                  </a:cubicBezTo>
                  <a:close/>
                  <a:moveTo>
                    <a:pt x="20575" y="480"/>
                  </a:moveTo>
                  <a:cubicBezTo>
                    <a:pt x="20420" y="480"/>
                    <a:pt x="20277" y="618"/>
                    <a:pt x="20277" y="852"/>
                  </a:cubicBezTo>
                  <a:cubicBezTo>
                    <a:pt x="20277" y="966"/>
                    <a:pt x="20277" y="1080"/>
                    <a:pt x="20447" y="1108"/>
                  </a:cubicBezTo>
                  <a:cubicBezTo>
                    <a:pt x="20462" y="1111"/>
                    <a:pt x="20477" y="1112"/>
                    <a:pt x="20492" y="1112"/>
                  </a:cubicBezTo>
                  <a:cubicBezTo>
                    <a:pt x="20627" y="1112"/>
                    <a:pt x="20788" y="1000"/>
                    <a:pt x="20788" y="796"/>
                  </a:cubicBezTo>
                  <a:cubicBezTo>
                    <a:pt x="20816" y="654"/>
                    <a:pt x="20731" y="540"/>
                    <a:pt x="20618" y="483"/>
                  </a:cubicBezTo>
                  <a:cubicBezTo>
                    <a:pt x="20603" y="481"/>
                    <a:pt x="20589" y="480"/>
                    <a:pt x="20575" y="480"/>
                  </a:cubicBezTo>
                  <a:close/>
                  <a:moveTo>
                    <a:pt x="24281" y="1676"/>
                  </a:moveTo>
                  <a:cubicBezTo>
                    <a:pt x="24111" y="1676"/>
                    <a:pt x="23969" y="1790"/>
                    <a:pt x="23969" y="1960"/>
                  </a:cubicBezTo>
                  <a:cubicBezTo>
                    <a:pt x="23969" y="2102"/>
                    <a:pt x="24111" y="2216"/>
                    <a:pt x="24253" y="2216"/>
                  </a:cubicBezTo>
                  <a:cubicBezTo>
                    <a:pt x="24272" y="2220"/>
                    <a:pt x="24291" y="2223"/>
                    <a:pt x="24311" y="2223"/>
                  </a:cubicBezTo>
                  <a:cubicBezTo>
                    <a:pt x="24411" y="2223"/>
                    <a:pt x="24518" y="2163"/>
                    <a:pt x="24565" y="2045"/>
                  </a:cubicBezTo>
                  <a:cubicBezTo>
                    <a:pt x="24565" y="1875"/>
                    <a:pt x="24452" y="1704"/>
                    <a:pt x="24281" y="1676"/>
                  </a:cubicBezTo>
                  <a:close/>
                  <a:moveTo>
                    <a:pt x="22748" y="1875"/>
                  </a:moveTo>
                  <a:cubicBezTo>
                    <a:pt x="22606" y="1875"/>
                    <a:pt x="22520" y="2017"/>
                    <a:pt x="22520" y="2159"/>
                  </a:cubicBezTo>
                  <a:cubicBezTo>
                    <a:pt x="22520" y="2272"/>
                    <a:pt x="22634" y="2358"/>
                    <a:pt x="22748" y="2358"/>
                  </a:cubicBezTo>
                  <a:cubicBezTo>
                    <a:pt x="22762" y="2360"/>
                    <a:pt x="22777" y="2362"/>
                    <a:pt x="22792" y="2362"/>
                  </a:cubicBezTo>
                  <a:cubicBezTo>
                    <a:pt x="22918" y="2362"/>
                    <a:pt x="23032" y="2258"/>
                    <a:pt x="23032" y="2130"/>
                  </a:cubicBezTo>
                  <a:cubicBezTo>
                    <a:pt x="23003" y="1988"/>
                    <a:pt x="22890" y="1875"/>
                    <a:pt x="22748" y="1875"/>
                  </a:cubicBezTo>
                  <a:close/>
                  <a:moveTo>
                    <a:pt x="2200" y="1843"/>
                  </a:moveTo>
                  <a:cubicBezTo>
                    <a:pt x="2020" y="1843"/>
                    <a:pt x="1872" y="2003"/>
                    <a:pt x="1846" y="2187"/>
                  </a:cubicBezTo>
                  <a:cubicBezTo>
                    <a:pt x="1874" y="2329"/>
                    <a:pt x="1988" y="2471"/>
                    <a:pt x="2158" y="2500"/>
                  </a:cubicBezTo>
                  <a:cubicBezTo>
                    <a:pt x="2357" y="2471"/>
                    <a:pt x="2499" y="2329"/>
                    <a:pt x="2556" y="2130"/>
                  </a:cubicBezTo>
                  <a:cubicBezTo>
                    <a:pt x="2584" y="2017"/>
                    <a:pt x="2414" y="1846"/>
                    <a:pt x="2244" y="1846"/>
                  </a:cubicBezTo>
                  <a:cubicBezTo>
                    <a:pt x="2229" y="1844"/>
                    <a:pt x="2214" y="1843"/>
                    <a:pt x="2200" y="1843"/>
                  </a:cubicBezTo>
                  <a:close/>
                  <a:moveTo>
                    <a:pt x="10536" y="2130"/>
                  </a:moveTo>
                  <a:cubicBezTo>
                    <a:pt x="10366" y="2130"/>
                    <a:pt x="10224" y="2244"/>
                    <a:pt x="10195" y="2414"/>
                  </a:cubicBezTo>
                  <a:cubicBezTo>
                    <a:pt x="10195" y="2556"/>
                    <a:pt x="10309" y="2698"/>
                    <a:pt x="10451" y="2698"/>
                  </a:cubicBezTo>
                  <a:cubicBezTo>
                    <a:pt x="10650" y="2698"/>
                    <a:pt x="10820" y="2556"/>
                    <a:pt x="10820" y="2386"/>
                  </a:cubicBezTo>
                  <a:cubicBezTo>
                    <a:pt x="10820" y="2244"/>
                    <a:pt x="10678" y="2130"/>
                    <a:pt x="10536" y="2130"/>
                  </a:cubicBezTo>
                  <a:close/>
                  <a:moveTo>
                    <a:pt x="19667" y="2382"/>
                  </a:moveTo>
                  <a:cubicBezTo>
                    <a:pt x="19653" y="2382"/>
                    <a:pt x="19638" y="2383"/>
                    <a:pt x="19624" y="2386"/>
                  </a:cubicBezTo>
                  <a:cubicBezTo>
                    <a:pt x="19482" y="2443"/>
                    <a:pt x="19368" y="2613"/>
                    <a:pt x="19397" y="2784"/>
                  </a:cubicBezTo>
                  <a:cubicBezTo>
                    <a:pt x="19397" y="2925"/>
                    <a:pt x="19539" y="3011"/>
                    <a:pt x="19681" y="3011"/>
                  </a:cubicBezTo>
                  <a:cubicBezTo>
                    <a:pt x="19823" y="3011"/>
                    <a:pt x="19908" y="2840"/>
                    <a:pt x="19908" y="2642"/>
                  </a:cubicBezTo>
                  <a:cubicBezTo>
                    <a:pt x="19882" y="2489"/>
                    <a:pt x="19788" y="2382"/>
                    <a:pt x="19667" y="2382"/>
                  </a:cubicBezTo>
                  <a:close/>
                  <a:moveTo>
                    <a:pt x="12609" y="2613"/>
                  </a:moveTo>
                  <a:cubicBezTo>
                    <a:pt x="12467" y="2613"/>
                    <a:pt x="12325" y="2727"/>
                    <a:pt x="12354" y="2897"/>
                  </a:cubicBezTo>
                  <a:cubicBezTo>
                    <a:pt x="12378" y="3021"/>
                    <a:pt x="12468" y="3101"/>
                    <a:pt x="12603" y="3101"/>
                  </a:cubicBezTo>
                  <a:cubicBezTo>
                    <a:pt x="12623" y="3101"/>
                    <a:pt x="12644" y="3100"/>
                    <a:pt x="12666" y="3096"/>
                  </a:cubicBezTo>
                  <a:cubicBezTo>
                    <a:pt x="12780" y="3096"/>
                    <a:pt x="12865" y="3011"/>
                    <a:pt x="12865" y="2897"/>
                  </a:cubicBezTo>
                  <a:lnTo>
                    <a:pt x="12865" y="2869"/>
                  </a:lnTo>
                  <a:cubicBezTo>
                    <a:pt x="12865" y="2727"/>
                    <a:pt x="12751" y="2613"/>
                    <a:pt x="12609" y="2613"/>
                  </a:cubicBezTo>
                  <a:close/>
                  <a:moveTo>
                    <a:pt x="3891" y="2698"/>
                  </a:moveTo>
                  <a:cubicBezTo>
                    <a:pt x="3720" y="2727"/>
                    <a:pt x="3607" y="2869"/>
                    <a:pt x="3607" y="3039"/>
                  </a:cubicBezTo>
                  <a:cubicBezTo>
                    <a:pt x="3635" y="3209"/>
                    <a:pt x="3777" y="3323"/>
                    <a:pt x="3948" y="3351"/>
                  </a:cubicBezTo>
                  <a:cubicBezTo>
                    <a:pt x="4118" y="3295"/>
                    <a:pt x="4232" y="3153"/>
                    <a:pt x="4232" y="2982"/>
                  </a:cubicBezTo>
                  <a:cubicBezTo>
                    <a:pt x="4203" y="2812"/>
                    <a:pt x="4061" y="2698"/>
                    <a:pt x="3891" y="2698"/>
                  </a:cubicBezTo>
                  <a:close/>
                  <a:moveTo>
                    <a:pt x="24991" y="3437"/>
                  </a:moveTo>
                  <a:cubicBezTo>
                    <a:pt x="24996" y="3437"/>
                    <a:pt x="25001" y="3437"/>
                    <a:pt x="25005" y="3437"/>
                  </a:cubicBezTo>
                  <a:lnTo>
                    <a:pt x="25005" y="3437"/>
                  </a:lnTo>
                  <a:cubicBezTo>
                    <a:pt x="25010" y="3437"/>
                    <a:pt x="25015" y="3437"/>
                    <a:pt x="25020" y="3437"/>
                  </a:cubicBezTo>
                  <a:close/>
                  <a:moveTo>
                    <a:pt x="8889" y="3096"/>
                  </a:moveTo>
                  <a:cubicBezTo>
                    <a:pt x="8747" y="3124"/>
                    <a:pt x="8662" y="3266"/>
                    <a:pt x="8690" y="3408"/>
                  </a:cubicBezTo>
                  <a:cubicBezTo>
                    <a:pt x="8690" y="3550"/>
                    <a:pt x="8804" y="3664"/>
                    <a:pt x="8946" y="3664"/>
                  </a:cubicBezTo>
                  <a:cubicBezTo>
                    <a:pt x="9145" y="3664"/>
                    <a:pt x="9287" y="3493"/>
                    <a:pt x="9258" y="3295"/>
                  </a:cubicBezTo>
                  <a:cubicBezTo>
                    <a:pt x="9258" y="3153"/>
                    <a:pt x="9173" y="3096"/>
                    <a:pt x="8889" y="3096"/>
                  </a:cubicBezTo>
                  <a:close/>
                  <a:moveTo>
                    <a:pt x="962" y="3000"/>
                  </a:moveTo>
                  <a:cubicBezTo>
                    <a:pt x="872" y="3000"/>
                    <a:pt x="781" y="3032"/>
                    <a:pt x="738" y="3096"/>
                  </a:cubicBezTo>
                  <a:cubicBezTo>
                    <a:pt x="568" y="3209"/>
                    <a:pt x="511" y="3437"/>
                    <a:pt x="653" y="3579"/>
                  </a:cubicBezTo>
                  <a:cubicBezTo>
                    <a:pt x="717" y="3643"/>
                    <a:pt x="797" y="3675"/>
                    <a:pt x="881" y="3675"/>
                  </a:cubicBezTo>
                  <a:cubicBezTo>
                    <a:pt x="909" y="3675"/>
                    <a:pt x="937" y="3671"/>
                    <a:pt x="966" y="3664"/>
                  </a:cubicBezTo>
                  <a:cubicBezTo>
                    <a:pt x="1136" y="3607"/>
                    <a:pt x="1221" y="3465"/>
                    <a:pt x="1221" y="3295"/>
                  </a:cubicBezTo>
                  <a:cubicBezTo>
                    <a:pt x="1221" y="3181"/>
                    <a:pt x="1136" y="3067"/>
                    <a:pt x="1051" y="3011"/>
                  </a:cubicBezTo>
                  <a:cubicBezTo>
                    <a:pt x="1022" y="3004"/>
                    <a:pt x="992" y="3000"/>
                    <a:pt x="962" y="3000"/>
                  </a:cubicBezTo>
                  <a:close/>
                  <a:moveTo>
                    <a:pt x="21664" y="3262"/>
                  </a:moveTo>
                  <a:cubicBezTo>
                    <a:pt x="21647" y="3262"/>
                    <a:pt x="21629" y="3263"/>
                    <a:pt x="21612" y="3266"/>
                  </a:cubicBezTo>
                  <a:cubicBezTo>
                    <a:pt x="21470" y="3295"/>
                    <a:pt x="21384" y="3408"/>
                    <a:pt x="21413" y="3550"/>
                  </a:cubicBezTo>
                  <a:cubicBezTo>
                    <a:pt x="21413" y="3677"/>
                    <a:pt x="21527" y="3782"/>
                    <a:pt x="21653" y="3782"/>
                  </a:cubicBezTo>
                  <a:cubicBezTo>
                    <a:pt x="21667" y="3782"/>
                    <a:pt x="21682" y="3780"/>
                    <a:pt x="21697" y="3777"/>
                  </a:cubicBezTo>
                  <a:cubicBezTo>
                    <a:pt x="21839" y="3777"/>
                    <a:pt x="21952" y="3664"/>
                    <a:pt x="21952" y="3522"/>
                  </a:cubicBezTo>
                  <a:cubicBezTo>
                    <a:pt x="21952" y="3369"/>
                    <a:pt x="21815" y="3262"/>
                    <a:pt x="21664" y="3262"/>
                  </a:cubicBezTo>
                  <a:close/>
                  <a:moveTo>
                    <a:pt x="25005" y="3437"/>
                  </a:moveTo>
                  <a:cubicBezTo>
                    <a:pt x="24872" y="3443"/>
                    <a:pt x="24791" y="3527"/>
                    <a:pt x="24764" y="3664"/>
                  </a:cubicBezTo>
                  <a:cubicBezTo>
                    <a:pt x="24764" y="3777"/>
                    <a:pt x="24849" y="3891"/>
                    <a:pt x="24963" y="3919"/>
                  </a:cubicBezTo>
                  <a:cubicBezTo>
                    <a:pt x="24973" y="3922"/>
                    <a:pt x="24983" y="3923"/>
                    <a:pt x="24994" y="3923"/>
                  </a:cubicBezTo>
                  <a:cubicBezTo>
                    <a:pt x="25105" y="3923"/>
                    <a:pt x="25247" y="3793"/>
                    <a:pt x="25247" y="3664"/>
                  </a:cubicBezTo>
                  <a:cubicBezTo>
                    <a:pt x="25219" y="3527"/>
                    <a:pt x="25139" y="3443"/>
                    <a:pt x="25005" y="3437"/>
                  </a:cubicBezTo>
                  <a:close/>
                  <a:moveTo>
                    <a:pt x="11364" y="3802"/>
                  </a:moveTo>
                  <a:cubicBezTo>
                    <a:pt x="11212" y="3802"/>
                    <a:pt x="11073" y="3909"/>
                    <a:pt x="11047" y="4061"/>
                  </a:cubicBezTo>
                  <a:cubicBezTo>
                    <a:pt x="11019" y="4232"/>
                    <a:pt x="11189" y="4402"/>
                    <a:pt x="11416" y="4402"/>
                  </a:cubicBezTo>
                  <a:cubicBezTo>
                    <a:pt x="11558" y="4402"/>
                    <a:pt x="11672" y="4289"/>
                    <a:pt x="11672" y="4147"/>
                  </a:cubicBezTo>
                  <a:cubicBezTo>
                    <a:pt x="11700" y="3976"/>
                    <a:pt x="11587" y="3806"/>
                    <a:pt x="11416" y="3806"/>
                  </a:cubicBezTo>
                  <a:cubicBezTo>
                    <a:pt x="11399" y="3803"/>
                    <a:pt x="11381" y="3802"/>
                    <a:pt x="11364" y="3802"/>
                  </a:cubicBezTo>
                  <a:close/>
                  <a:moveTo>
                    <a:pt x="2300" y="3806"/>
                  </a:moveTo>
                  <a:cubicBezTo>
                    <a:pt x="2102" y="3834"/>
                    <a:pt x="1960" y="4005"/>
                    <a:pt x="1960" y="4203"/>
                  </a:cubicBezTo>
                  <a:cubicBezTo>
                    <a:pt x="1988" y="4345"/>
                    <a:pt x="2102" y="4459"/>
                    <a:pt x="2244" y="4487"/>
                  </a:cubicBezTo>
                  <a:cubicBezTo>
                    <a:pt x="2442" y="4459"/>
                    <a:pt x="2641" y="4289"/>
                    <a:pt x="2641" y="4090"/>
                  </a:cubicBezTo>
                  <a:cubicBezTo>
                    <a:pt x="2613" y="3919"/>
                    <a:pt x="2442" y="3806"/>
                    <a:pt x="2300" y="3806"/>
                  </a:cubicBezTo>
                  <a:close/>
                  <a:moveTo>
                    <a:pt x="4430" y="4118"/>
                  </a:moveTo>
                  <a:cubicBezTo>
                    <a:pt x="4288" y="4118"/>
                    <a:pt x="4175" y="4203"/>
                    <a:pt x="4146" y="4345"/>
                  </a:cubicBezTo>
                  <a:cubicBezTo>
                    <a:pt x="4118" y="4516"/>
                    <a:pt x="4260" y="4658"/>
                    <a:pt x="4430" y="4658"/>
                  </a:cubicBezTo>
                  <a:cubicBezTo>
                    <a:pt x="4572" y="4658"/>
                    <a:pt x="4686" y="4544"/>
                    <a:pt x="4686" y="4402"/>
                  </a:cubicBezTo>
                  <a:cubicBezTo>
                    <a:pt x="4686" y="4232"/>
                    <a:pt x="4572" y="4118"/>
                    <a:pt x="4430" y="4118"/>
                  </a:cubicBezTo>
                  <a:close/>
                  <a:moveTo>
                    <a:pt x="13291" y="4345"/>
                  </a:moveTo>
                  <a:cubicBezTo>
                    <a:pt x="13120" y="4345"/>
                    <a:pt x="13007" y="4487"/>
                    <a:pt x="13035" y="4658"/>
                  </a:cubicBezTo>
                  <a:cubicBezTo>
                    <a:pt x="13035" y="4828"/>
                    <a:pt x="13149" y="4942"/>
                    <a:pt x="13291" y="4942"/>
                  </a:cubicBezTo>
                  <a:cubicBezTo>
                    <a:pt x="13461" y="4913"/>
                    <a:pt x="13603" y="4771"/>
                    <a:pt x="13575" y="4601"/>
                  </a:cubicBezTo>
                  <a:cubicBezTo>
                    <a:pt x="13575" y="4459"/>
                    <a:pt x="13461" y="4345"/>
                    <a:pt x="13291" y="4345"/>
                  </a:cubicBezTo>
                  <a:close/>
                  <a:moveTo>
                    <a:pt x="23529" y="4482"/>
                  </a:moveTo>
                  <a:cubicBezTo>
                    <a:pt x="23515" y="4482"/>
                    <a:pt x="23501" y="4484"/>
                    <a:pt x="23486" y="4487"/>
                  </a:cubicBezTo>
                  <a:cubicBezTo>
                    <a:pt x="23471" y="4484"/>
                    <a:pt x="23457" y="4483"/>
                    <a:pt x="23443" y="4483"/>
                  </a:cubicBezTo>
                  <a:cubicBezTo>
                    <a:pt x="23322" y="4483"/>
                    <a:pt x="23230" y="4587"/>
                    <a:pt x="23230" y="4715"/>
                  </a:cubicBezTo>
                  <a:lnTo>
                    <a:pt x="23259" y="4715"/>
                  </a:lnTo>
                  <a:cubicBezTo>
                    <a:pt x="23230" y="4857"/>
                    <a:pt x="23344" y="4942"/>
                    <a:pt x="23458" y="4942"/>
                  </a:cubicBezTo>
                  <a:cubicBezTo>
                    <a:pt x="23628" y="4942"/>
                    <a:pt x="23742" y="4828"/>
                    <a:pt x="23713" y="4658"/>
                  </a:cubicBezTo>
                  <a:cubicBezTo>
                    <a:pt x="23689" y="4559"/>
                    <a:pt x="23621" y="4482"/>
                    <a:pt x="23529" y="4482"/>
                  </a:cubicBezTo>
                  <a:close/>
                  <a:moveTo>
                    <a:pt x="19604" y="4316"/>
                  </a:moveTo>
                  <a:cubicBezTo>
                    <a:pt x="19550" y="4316"/>
                    <a:pt x="19490" y="4347"/>
                    <a:pt x="19453" y="4402"/>
                  </a:cubicBezTo>
                  <a:cubicBezTo>
                    <a:pt x="19311" y="4601"/>
                    <a:pt x="19397" y="4885"/>
                    <a:pt x="19595" y="4999"/>
                  </a:cubicBezTo>
                  <a:cubicBezTo>
                    <a:pt x="19613" y="5002"/>
                    <a:pt x="19631" y="5003"/>
                    <a:pt x="19648" y="5003"/>
                  </a:cubicBezTo>
                  <a:cubicBezTo>
                    <a:pt x="19799" y="5003"/>
                    <a:pt x="19939" y="4896"/>
                    <a:pt x="19965" y="4743"/>
                  </a:cubicBezTo>
                  <a:cubicBezTo>
                    <a:pt x="19936" y="4573"/>
                    <a:pt x="19851" y="4431"/>
                    <a:pt x="19709" y="4345"/>
                  </a:cubicBezTo>
                  <a:lnTo>
                    <a:pt x="19681" y="4345"/>
                  </a:lnTo>
                  <a:cubicBezTo>
                    <a:pt x="19660" y="4325"/>
                    <a:pt x="19633" y="4316"/>
                    <a:pt x="19604" y="4316"/>
                  </a:cubicBezTo>
                  <a:close/>
                  <a:moveTo>
                    <a:pt x="9594" y="4852"/>
                  </a:moveTo>
                  <a:cubicBezTo>
                    <a:pt x="9577" y="4852"/>
                    <a:pt x="9560" y="4854"/>
                    <a:pt x="9542" y="4857"/>
                  </a:cubicBezTo>
                  <a:cubicBezTo>
                    <a:pt x="9429" y="4857"/>
                    <a:pt x="9343" y="4970"/>
                    <a:pt x="9372" y="5084"/>
                  </a:cubicBezTo>
                  <a:cubicBezTo>
                    <a:pt x="9372" y="5226"/>
                    <a:pt x="9457" y="5283"/>
                    <a:pt x="9599" y="5339"/>
                  </a:cubicBezTo>
                  <a:cubicBezTo>
                    <a:pt x="9684" y="5311"/>
                    <a:pt x="9798" y="5226"/>
                    <a:pt x="9798" y="5112"/>
                  </a:cubicBezTo>
                  <a:lnTo>
                    <a:pt x="9826" y="5084"/>
                  </a:lnTo>
                  <a:cubicBezTo>
                    <a:pt x="9826" y="4957"/>
                    <a:pt x="9735" y="4852"/>
                    <a:pt x="9594" y="4852"/>
                  </a:cubicBezTo>
                  <a:close/>
                  <a:moveTo>
                    <a:pt x="7895" y="4686"/>
                  </a:moveTo>
                  <a:cubicBezTo>
                    <a:pt x="7753" y="4686"/>
                    <a:pt x="7639" y="4771"/>
                    <a:pt x="7583" y="4913"/>
                  </a:cubicBezTo>
                  <a:cubicBezTo>
                    <a:pt x="7526" y="5027"/>
                    <a:pt x="7526" y="5197"/>
                    <a:pt x="7639" y="5283"/>
                  </a:cubicBezTo>
                  <a:cubicBezTo>
                    <a:pt x="7691" y="5347"/>
                    <a:pt x="7759" y="5376"/>
                    <a:pt x="7827" y="5376"/>
                  </a:cubicBezTo>
                  <a:cubicBezTo>
                    <a:pt x="7909" y="5376"/>
                    <a:pt x="7990" y="5332"/>
                    <a:pt x="8037" y="5254"/>
                  </a:cubicBezTo>
                  <a:cubicBezTo>
                    <a:pt x="8065" y="5197"/>
                    <a:pt x="8094" y="5112"/>
                    <a:pt x="8122" y="5055"/>
                  </a:cubicBezTo>
                  <a:cubicBezTo>
                    <a:pt x="8094" y="4970"/>
                    <a:pt x="8094" y="4885"/>
                    <a:pt x="8065" y="4771"/>
                  </a:cubicBezTo>
                  <a:lnTo>
                    <a:pt x="8065" y="4800"/>
                  </a:lnTo>
                  <a:cubicBezTo>
                    <a:pt x="8037" y="4715"/>
                    <a:pt x="7980" y="4686"/>
                    <a:pt x="7895" y="4686"/>
                  </a:cubicBezTo>
                  <a:close/>
                  <a:moveTo>
                    <a:pt x="3173" y="4924"/>
                  </a:moveTo>
                  <a:cubicBezTo>
                    <a:pt x="3059" y="4924"/>
                    <a:pt x="2954" y="5001"/>
                    <a:pt x="2954" y="5112"/>
                  </a:cubicBezTo>
                  <a:cubicBezTo>
                    <a:pt x="2897" y="5283"/>
                    <a:pt x="2982" y="5453"/>
                    <a:pt x="3152" y="5510"/>
                  </a:cubicBezTo>
                  <a:cubicBezTo>
                    <a:pt x="3294" y="5510"/>
                    <a:pt x="3436" y="5396"/>
                    <a:pt x="3436" y="5254"/>
                  </a:cubicBezTo>
                  <a:cubicBezTo>
                    <a:pt x="3465" y="5112"/>
                    <a:pt x="3408" y="4970"/>
                    <a:pt x="3266" y="4942"/>
                  </a:cubicBezTo>
                  <a:cubicBezTo>
                    <a:pt x="3236" y="4930"/>
                    <a:pt x="3204" y="4924"/>
                    <a:pt x="3173" y="4924"/>
                  </a:cubicBezTo>
                  <a:close/>
                  <a:moveTo>
                    <a:pt x="355" y="5108"/>
                  </a:moveTo>
                  <a:cubicBezTo>
                    <a:pt x="341" y="5108"/>
                    <a:pt x="327" y="5109"/>
                    <a:pt x="312" y="5112"/>
                  </a:cubicBezTo>
                  <a:cubicBezTo>
                    <a:pt x="142" y="5141"/>
                    <a:pt x="0" y="5283"/>
                    <a:pt x="28" y="5453"/>
                  </a:cubicBezTo>
                  <a:cubicBezTo>
                    <a:pt x="28" y="5595"/>
                    <a:pt x="170" y="5709"/>
                    <a:pt x="312" y="5737"/>
                  </a:cubicBezTo>
                  <a:lnTo>
                    <a:pt x="312" y="5709"/>
                  </a:lnTo>
                  <a:cubicBezTo>
                    <a:pt x="483" y="5680"/>
                    <a:pt x="625" y="5538"/>
                    <a:pt x="596" y="5368"/>
                  </a:cubicBezTo>
                  <a:cubicBezTo>
                    <a:pt x="571" y="5215"/>
                    <a:pt x="477" y="5108"/>
                    <a:pt x="355" y="5108"/>
                  </a:cubicBezTo>
                  <a:close/>
                  <a:moveTo>
                    <a:pt x="25020" y="5368"/>
                  </a:moveTo>
                  <a:cubicBezTo>
                    <a:pt x="24906" y="5396"/>
                    <a:pt x="24821" y="5481"/>
                    <a:pt x="24821" y="5623"/>
                  </a:cubicBezTo>
                  <a:cubicBezTo>
                    <a:pt x="24821" y="5737"/>
                    <a:pt x="24934" y="5879"/>
                    <a:pt x="25048" y="5879"/>
                  </a:cubicBezTo>
                  <a:cubicBezTo>
                    <a:pt x="25190" y="5851"/>
                    <a:pt x="25304" y="5737"/>
                    <a:pt x="25304" y="5595"/>
                  </a:cubicBezTo>
                  <a:cubicBezTo>
                    <a:pt x="25279" y="5471"/>
                    <a:pt x="25189" y="5391"/>
                    <a:pt x="25073" y="5391"/>
                  </a:cubicBezTo>
                  <a:cubicBezTo>
                    <a:pt x="25056" y="5391"/>
                    <a:pt x="25038" y="5393"/>
                    <a:pt x="25020" y="5396"/>
                  </a:cubicBezTo>
                  <a:lnTo>
                    <a:pt x="25020" y="5368"/>
                  </a:lnTo>
                  <a:close/>
                  <a:moveTo>
                    <a:pt x="22009" y="5851"/>
                  </a:moveTo>
                  <a:cubicBezTo>
                    <a:pt x="21839" y="5879"/>
                    <a:pt x="21754" y="5993"/>
                    <a:pt x="21754" y="6135"/>
                  </a:cubicBezTo>
                  <a:cubicBezTo>
                    <a:pt x="21754" y="6248"/>
                    <a:pt x="21867" y="6362"/>
                    <a:pt x="21981" y="6362"/>
                  </a:cubicBezTo>
                  <a:cubicBezTo>
                    <a:pt x="21996" y="6365"/>
                    <a:pt x="22010" y="6366"/>
                    <a:pt x="22025" y="6366"/>
                  </a:cubicBezTo>
                  <a:cubicBezTo>
                    <a:pt x="22151" y="6366"/>
                    <a:pt x="22265" y="6262"/>
                    <a:pt x="22265" y="6135"/>
                  </a:cubicBezTo>
                  <a:cubicBezTo>
                    <a:pt x="22265" y="5993"/>
                    <a:pt x="22151" y="5851"/>
                    <a:pt x="22009" y="5851"/>
                  </a:cubicBezTo>
                  <a:close/>
                  <a:moveTo>
                    <a:pt x="12865" y="5964"/>
                  </a:moveTo>
                  <a:cubicBezTo>
                    <a:pt x="12723" y="5993"/>
                    <a:pt x="12609" y="6106"/>
                    <a:pt x="12638" y="6248"/>
                  </a:cubicBezTo>
                  <a:cubicBezTo>
                    <a:pt x="12638" y="6375"/>
                    <a:pt x="12752" y="6480"/>
                    <a:pt x="12877" y="6480"/>
                  </a:cubicBezTo>
                  <a:cubicBezTo>
                    <a:pt x="12892" y="6480"/>
                    <a:pt x="12907" y="6478"/>
                    <a:pt x="12922" y="6475"/>
                  </a:cubicBezTo>
                  <a:cubicBezTo>
                    <a:pt x="13035" y="6447"/>
                    <a:pt x="13120" y="6333"/>
                    <a:pt x="13120" y="6220"/>
                  </a:cubicBezTo>
                  <a:cubicBezTo>
                    <a:pt x="13120" y="6078"/>
                    <a:pt x="13007" y="5964"/>
                    <a:pt x="12865" y="5964"/>
                  </a:cubicBezTo>
                  <a:close/>
                  <a:moveTo>
                    <a:pt x="1903" y="6106"/>
                  </a:moveTo>
                  <a:cubicBezTo>
                    <a:pt x="1789" y="6135"/>
                    <a:pt x="1704" y="6277"/>
                    <a:pt x="1704" y="6390"/>
                  </a:cubicBezTo>
                  <a:cubicBezTo>
                    <a:pt x="1704" y="6589"/>
                    <a:pt x="1846" y="6759"/>
                    <a:pt x="2045" y="6788"/>
                  </a:cubicBezTo>
                  <a:cubicBezTo>
                    <a:pt x="2215" y="6759"/>
                    <a:pt x="2329" y="6646"/>
                    <a:pt x="2357" y="6475"/>
                  </a:cubicBezTo>
                  <a:cubicBezTo>
                    <a:pt x="2357" y="6305"/>
                    <a:pt x="2102" y="6106"/>
                    <a:pt x="1903" y="6106"/>
                  </a:cubicBezTo>
                  <a:close/>
                  <a:moveTo>
                    <a:pt x="10678" y="6277"/>
                  </a:moveTo>
                  <a:cubicBezTo>
                    <a:pt x="10536" y="6277"/>
                    <a:pt x="10422" y="6390"/>
                    <a:pt x="10422" y="6561"/>
                  </a:cubicBezTo>
                  <a:cubicBezTo>
                    <a:pt x="10451" y="6674"/>
                    <a:pt x="10536" y="6759"/>
                    <a:pt x="10650" y="6788"/>
                  </a:cubicBezTo>
                  <a:cubicBezTo>
                    <a:pt x="10820" y="6788"/>
                    <a:pt x="10934" y="6674"/>
                    <a:pt x="10934" y="6532"/>
                  </a:cubicBezTo>
                  <a:cubicBezTo>
                    <a:pt x="10962" y="6390"/>
                    <a:pt x="10820" y="6277"/>
                    <a:pt x="10678" y="6277"/>
                  </a:cubicBezTo>
                  <a:close/>
                  <a:moveTo>
                    <a:pt x="20140" y="6386"/>
                  </a:moveTo>
                  <a:cubicBezTo>
                    <a:pt x="19999" y="6386"/>
                    <a:pt x="19908" y="6490"/>
                    <a:pt x="19908" y="6617"/>
                  </a:cubicBezTo>
                  <a:cubicBezTo>
                    <a:pt x="19908" y="6753"/>
                    <a:pt x="20011" y="6888"/>
                    <a:pt x="20168" y="6900"/>
                  </a:cubicBezTo>
                  <a:lnTo>
                    <a:pt x="20168" y="6900"/>
                  </a:lnTo>
                  <a:cubicBezTo>
                    <a:pt x="20308" y="6871"/>
                    <a:pt x="20419" y="6758"/>
                    <a:pt x="20419" y="6617"/>
                  </a:cubicBezTo>
                  <a:cubicBezTo>
                    <a:pt x="20391" y="6475"/>
                    <a:pt x="20305" y="6390"/>
                    <a:pt x="20192" y="6390"/>
                  </a:cubicBezTo>
                  <a:cubicBezTo>
                    <a:pt x="20174" y="6387"/>
                    <a:pt x="20157" y="6386"/>
                    <a:pt x="20140" y="6386"/>
                  </a:cubicBezTo>
                  <a:close/>
                  <a:moveTo>
                    <a:pt x="4799" y="6305"/>
                  </a:moveTo>
                  <a:cubicBezTo>
                    <a:pt x="4658" y="6305"/>
                    <a:pt x="4516" y="6419"/>
                    <a:pt x="4516" y="6589"/>
                  </a:cubicBezTo>
                  <a:cubicBezTo>
                    <a:pt x="4487" y="6731"/>
                    <a:pt x="4572" y="6873"/>
                    <a:pt x="4714" y="6901"/>
                  </a:cubicBezTo>
                  <a:cubicBezTo>
                    <a:pt x="4885" y="6901"/>
                    <a:pt x="5055" y="6759"/>
                    <a:pt x="5055" y="6589"/>
                  </a:cubicBezTo>
                  <a:cubicBezTo>
                    <a:pt x="5055" y="6447"/>
                    <a:pt x="4941" y="6333"/>
                    <a:pt x="4799" y="6305"/>
                  </a:cubicBezTo>
                  <a:close/>
                  <a:moveTo>
                    <a:pt x="20168" y="6900"/>
                  </a:moveTo>
                  <a:cubicBezTo>
                    <a:pt x="20166" y="6901"/>
                    <a:pt x="20165" y="6901"/>
                    <a:pt x="20163" y="6901"/>
                  </a:cubicBezTo>
                  <a:lnTo>
                    <a:pt x="20192" y="6901"/>
                  </a:lnTo>
                  <a:cubicBezTo>
                    <a:pt x="20184" y="6901"/>
                    <a:pt x="20176" y="6901"/>
                    <a:pt x="20168" y="6900"/>
                  </a:cubicBezTo>
                  <a:close/>
                  <a:moveTo>
                    <a:pt x="7412" y="6561"/>
                  </a:moveTo>
                  <a:cubicBezTo>
                    <a:pt x="7270" y="6561"/>
                    <a:pt x="7157" y="6703"/>
                    <a:pt x="7157" y="6845"/>
                  </a:cubicBezTo>
                  <a:cubicBezTo>
                    <a:pt x="7185" y="6987"/>
                    <a:pt x="7299" y="7072"/>
                    <a:pt x="7441" y="7072"/>
                  </a:cubicBezTo>
                  <a:cubicBezTo>
                    <a:pt x="7583" y="7072"/>
                    <a:pt x="7696" y="6930"/>
                    <a:pt x="7696" y="6788"/>
                  </a:cubicBezTo>
                  <a:cubicBezTo>
                    <a:pt x="7668" y="6646"/>
                    <a:pt x="7554" y="6561"/>
                    <a:pt x="7412" y="6561"/>
                  </a:cubicBezTo>
                  <a:close/>
                  <a:moveTo>
                    <a:pt x="1051" y="7185"/>
                  </a:moveTo>
                  <a:lnTo>
                    <a:pt x="1051" y="7185"/>
                  </a:lnTo>
                  <a:cubicBezTo>
                    <a:pt x="880" y="7214"/>
                    <a:pt x="795" y="7356"/>
                    <a:pt x="824" y="7498"/>
                  </a:cubicBezTo>
                  <a:cubicBezTo>
                    <a:pt x="824" y="7640"/>
                    <a:pt x="937" y="7753"/>
                    <a:pt x="1079" y="7782"/>
                  </a:cubicBezTo>
                  <a:cubicBezTo>
                    <a:pt x="1250" y="7753"/>
                    <a:pt x="1392" y="7611"/>
                    <a:pt x="1392" y="7441"/>
                  </a:cubicBezTo>
                  <a:cubicBezTo>
                    <a:pt x="1368" y="7301"/>
                    <a:pt x="1249" y="7199"/>
                    <a:pt x="1112" y="7199"/>
                  </a:cubicBezTo>
                  <a:cubicBezTo>
                    <a:pt x="1083" y="7199"/>
                    <a:pt x="1053" y="7204"/>
                    <a:pt x="1022" y="7214"/>
                  </a:cubicBezTo>
                  <a:lnTo>
                    <a:pt x="1051" y="7185"/>
                  </a:lnTo>
                  <a:close/>
                  <a:moveTo>
                    <a:pt x="24203" y="7550"/>
                  </a:moveTo>
                  <a:cubicBezTo>
                    <a:pt x="24192" y="7550"/>
                    <a:pt x="24180" y="7552"/>
                    <a:pt x="24168" y="7555"/>
                  </a:cubicBezTo>
                  <a:cubicBezTo>
                    <a:pt x="24054" y="7555"/>
                    <a:pt x="23969" y="7668"/>
                    <a:pt x="23969" y="7782"/>
                  </a:cubicBezTo>
                  <a:cubicBezTo>
                    <a:pt x="23969" y="7924"/>
                    <a:pt x="24054" y="8037"/>
                    <a:pt x="24168" y="8037"/>
                  </a:cubicBezTo>
                  <a:cubicBezTo>
                    <a:pt x="24310" y="8009"/>
                    <a:pt x="24395" y="7895"/>
                    <a:pt x="24395" y="7753"/>
                  </a:cubicBezTo>
                  <a:cubicBezTo>
                    <a:pt x="24395" y="7652"/>
                    <a:pt x="24304" y="7550"/>
                    <a:pt x="24203" y="7550"/>
                  </a:cubicBezTo>
                  <a:close/>
                  <a:moveTo>
                    <a:pt x="9145" y="7668"/>
                  </a:moveTo>
                  <a:cubicBezTo>
                    <a:pt x="9003" y="7668"/>
                    <a:pt x="8917" y="7753"/>
                    <a:pt x="8889" y="7895"/>
                  </a:cubicBezTo>
                  <a:cubicBezTo>
                    <a:pt x="8861" y="8037"/>
                    <a:pt x="8946" y="8179"/>
                    <a:pt x="9116" y="8208"/>
                  </a:cubicBezTo>
                  <a:cubicBezTo>
                    <a:pt x="9134" y="8211"/>
                    <a:pt x="9152" y="8213"/>
                    <a:pt x="9170" y="8213"/>
                  </a:cubicBezTo>
                  <a:cubicBezTo>
                    <a:pt x="9292" y="8213"/>
                    <a:pt x="9400" y="8129"/>
                    <a:pt x="9400" y="7981"/>
                  </a:cubicBezTo>
                  <a:cubicBezTo>
                    <a:pt x="9429" y="7839"/>
                    <a:pt x="9287" y="7697"/>
                    <a:pt x="9145" y="7668"/>
                  </a:cubicBezTo>
                  <a:close/>
                  <a:moveTo>
                    <a:pt x="11757" y="7697"/>
                  </a:moveTo>
                  <a:cubicBezTo>
                    <a:pt x="11587" y="7697"/>
                    <a:pt x="11416" y="7810"/>
                    <a:pt x="11388" y="7981"/>
                  </a:cubicBezTo>
                  <a:cubicBezTo>
                    <a:pt x="11388" y="8151"/>
                    <a:pt x="11502" y="8321"/>
                    <a:pt x="11672" y="8350"/>
                  </a:cubicBezTo>
                  <a:cubicBezTo>
                    <a:pt x="11871" y="8321"/>
                    <a:pt x="12013" y="8151"/>
                    <a:pt x="12013" y="7952"/>
                  </a:cubicBezTo>
                  <a:lnTo>
                    <a:pt x="12041" y="7952"/>
                  </a:lnTo>
                  <a:cubicBezTo>
                    <a:pt x="12013" y="7810"/>
                    <a:pt x="11899" y="7725"/>
                    <a:pt x="11757" y="7697"/>
                  </a:cubicBezTo>
                  <a:close/>
                  <a:moveTo>
                    <a:pt x="22432" y="7854"/>
                  </a:moveTo>
                  <a:cubicBezTo>
                    <a:pt x="22274" y="7854"/>
                    <a:pt x="22151" y="7978"/>
                    <a:pt x="22151" y="8122"/>
                  </a:cubicBezTo>
                  <a:cubicBezTo>
                    <a:pt x="22151" y="8236"/>
                    <a:pt x="22265" y="8350"/>
                    <a:pt x="22378" y="8350"/>
                  </a:cubicBezTo>
                  <a:cubicBezTo>
                    <a:pt x="22396" y="8353"/>
                    <a:pt x="22415" y="8355"/>
                    <a:pt x="22432" y="8355"/>
                  </a:cubicBezTo>
                  <a:cubicBezTo>
                    <a:pt x="22555" y="8355"/>
                    <a:pt x="22666" y="8271"/>
                    <a:pt x="22691" y="8122"/>
                  </a:cubicBezTo>
                  <a:cubicBezTo>
                    <a:pt x="22719" y="8009"/>
                    <a:pt x="22634" y="7895"/>
                    <a:pt x="22520" y="7867"/>
                  </a:cubicBezTo>
                  <a:cubicBezTo>
                    <a:pt x="22490" y="7858"/>
                    <a:pt x="22460" y="7854"/>
                    <a:pt x="22432" y="7854"/>
                  </a:cubicBezTo>
                  <a:close/>
                  <a:moveTo>
                    <a:pt x="25559" y="7753"/>
                  </a:moveTo>
                  <a:cubicBezTo>
                    <a:pt x="25389" y="7753"/>
                    <a:pt x="25218" y="7924"/>
                    <a:pt x="25247" y="8122"/>
                  </a:cubicBezTo>
                  <a:cubicBezTo>
                    <a:pt x="25275" y="8293"/>
                    <a:pt x="25417" y="8406"/>
                    <a:pt x="25616" y="8406"/>
                  </a:cubicBezTo>
                  <a:cubicBezTo>
                    <a:pt x="25786" y="8378"/>
                    <a:pt x="25900" y="8208"/>
                    <a:pt x="25900" y="8037"/>
                  </a:cubicBezTo>
                  <a:cubicBezTo>
                    <a:pt x="25900" y="7867"/>
                    <a:pt x="25730" y="7753"/>
                    <a:pt x="25559" y="7753"/>
                  </a:cubicBezTo>
                  <a:close/>
                  <a:moveTo>
                    <a:pt x="3152" y="8321"/>
                  </a:moveTo>
                  <a:cubicBezTo>
                    <a:pt x="3010" y="8321"/>
                    <a:pt x="2897" y="8435"/>
                    <a:pt x="2897" y="8577"/>
                  </a:cubicBezTo>
                  <a:cubicBezTo>
                    <a:pt x="2897" y="8719"/>
                    <a:pt x="3039" y="8832"/>
                    <a:pt x="3181" y="8832"/>
                  </a:cubicBezTo>
                  <a:cubicBezTo>
                    <a:pt x="3294" y="8832"/>
                    <a:pt x="3380" y="8719"/>
                    <a:pt x="3408" y="8605"/>
                  </a:cubicBezTo>
                  <a:cubicBezTo>
                    <a:pt x="3408" y="8463"/>
                    <a:pt x="3294" y="8350"/>
                    <a:pt x="3152" y="8350"/>
                  </a:cubicBezTo>
                  <a:lnTo>
                    <a:pt x="3152" y="8321"/>
                  </a:lnTo>
                  <a:close/>
                  <a:moveTo>
                    <a:pt x="6620" y="8601"/>
                  </a:moveTo>
                  <a:cubicBezTo>
                    <a:pt x="6601" y="8601"/>
                    <a:pt x="6581" y="8602"/>
                    <a:pt x="6560" y="8605"/>
                  </a:cubicBezTo>
                  <a:cubicBezTo>
                    <a:pt x="6418" y="8634"/>
                    <a:pt x="6333" y="8747"/>
                    <a:pt x="6333" y="8889"/>
                  </a:cubicBezTo>
                  <a:cubicBezTo>
                    <a:pt x="6333" y="9060"/>
                    <a:pt x="6475" y="9202"/>
                    <a:pt x="6645" y="9202"/>
                  </a:cubicBezTo>
                  <a:cubicBezTo>
                    <a:pt x="6816" y="9173"/>
                    <a:pt x="6929" y="9031"/>
                    <a:pt x="6958" y="8889"/>
                  </a:cubicBezTo>
                  <a:cubicBezTo>
                    <a:pt x="6932" y="8711"/>
                    <a:pt x="6792" y="8601"/>
                    <a:pt x="6620" y="8601"/>
                  </a:cubicBezTo>
                  <a:close/>
                  <a:moveTo>
                    <a:pt x="4771" y="8605"/>
                  </a:moveTo>
                  <a:cubicBezTo>
                    <a:pt x="4601" y="8605"/>
                    <a:pt x="4487" y="8747"/>
                    <a:pt x="4487" y="8918"/>
                  </a:cubicBezTo>
                  <a:cubicBezTo>
                    <a:pt x="4487" y="9073"/>
                    <a:pt x="4606" y="9205"/>
                    <a:pt x="4756" y="9205"/>
                  </a:cubicBezTo>
                  <a:cubicBezTo>
                    <a:pt x="4770" y="9205"/>
                    <a:pt x="4785" y="9204"/>
                    <a:pt x="4799" y="9202"/>
                  </a:cubicBezTo>
                  <a:cubicBezTo>
                    <a:pt x="4817" y="9204"/>
                    <a:pt x="4833" y="9205"/>
                    <a:pt x="4850" y="9205"/>
                  </a:cubicBezTo>
                  <a:cubicBezTo>
                    <a:pt x="5022" y="9205"/>
                    <a:pt x="5138" y="9073"/>
                    <a:pt x="5112" y="8918"/>
                  </a:cubicBezTo>
                  <a:cubicBezTo>
                    <a:pt x="5112" y="8747"/>
                    <a:pt x="4970" y="8605"/>
                    <a:pt x="4771" y="8605"/>
                  </a:cubicBezTo>
                  <a:close/>
                  <a:moveTo>
                    <a:pt x="20703" y="8974"/>
                  </a:moveTo>
                  <a:cubicBezTo>
                    <a:pt x="20561" y="8974"/>
                    <a:pt x="20447" y="9116"/>
                    <a:pt x="20476" y="9202"/>
                  </a:cubicBezTo>
                  <a:lnTo>
                    <a:pt x="20504" y="9202"/>
                  </a:lnTo>
                  <a:cubicBezTo>
                    <a:pt x="20504" y="9315"/>
                    <a:pt x="20618" y="9400"/>
                    <a:pt x="20731" y="9400"/>
                  </a:cubicBezTo>
                  <a:cubicBezTo>
                    <a:pt x="20816" y="9372"/>
                    <a:pt x="20902" y="9315"/>
                    <a:pt x="20902" y="9202"/>
                  </a:cubicBezTo>
                  <a:cubicBezTo>
                    <a:pt x="20902" y="9088"/>
                    <a:pt x="20816" y="8974"/>
                    <a:pt x="20703" y="8974"/>
                  </a:cubicBezTo>
                  <a:close/>
                  <a:moveTo>
                    <a:pt x="27093" y="8918"/>
                  </a:moveTo>
                  <a:lnTo>
                    <a:pt x="27093" y="8946"/>
                  </a:lnTo>
                  <a:cubicBezTo>
                    <a:pt x="26894" y="8946"/>
                    <a:pt x="26752" y="9145"/>
                    <a:pt x="26752" y="9315"/>
                  </a:cubicBezTo>
                  <a:cubicBezTo>
                    <a:pt x="26752" y="9497"/>
                    <a:pt x="26871" y="9631"/>
                    <a:pt x="27021" y="9631"/>
                  </a:cubicBezTo>
                  <a:cubicBezTo>
                    <a:pt x="27035" y="9631"/>
                    <a:pt x="27050" y="9630"/>
                    <a:pt x="27064" y="9628"/>
                  </a:cubicBezTo>
                  <a:cubicBezTo>
                    <a:pt x="27263" y="9628"/>
                    <a:pt x="27405" y="9457"/>
                    <a:pt x="27405" y="9258"/>
                  </a:cubicBezTo>
                  <a:cubicBezTo>
                    <a:pt x="27405" y="9088"/>
                    <a:pt x="27263" y="8946"/>
                    <a:pt x="27093" y="8918"/>
                  </a:cubicBezTo>
                  <a:close/>
                  <a:moveTo>
                    <a:pt x="7980" y="9230"/>
                  </a:moveTo>
                  <a:cubicBezTo>
                    <a:pt x="7810" y="9230"/>
                    <a:pt x="7668" y="9372"/>
                    <a:pt x="7668" y="9542"/>
                  </a:cubicBezTo>
                  <a:cubicBezTo>
                    <a:pt x="7668" y="9684"/>
                    <a:pt x="7781" y="9798"/>
                    <a:pt x="7923" y="9826"/>
                  </a:cubicBezTo>
                  <a:cubicBezTo>
                    <a:pt x="7938" y="9829"/>
                    <a:pt x="7953" y="9831"/>
                    <a:pt x="7968" y="9831"/>
                  </a:cubicBezTo>
                  <a:cubicBezTo>
                    <a:pt x="8099" y="9831"/>
                    <a:pt x="8236" y="9724"/>
                    <a:pt x="8236" y="9571"/>
                  </a:cubicBezTo>
                  <a:cubicBezTo>
                    <a:pt x="8264" y="9400"/>
                    <a:pt x="8122" y="9258"/>
                    <a:pt x="7980" y="9230"/>
                  </a:cubicBezTo>
                  <a:close/>
                  <a:moveTo>
                    <a:pt x="10067" y="9333"/>
                  </a:moveTo>
                  <a:cubicBezTo>
                    <a:pt x="9961" y="9333"/>
                    <a:pt x="9863" y="9370"/>
                    <a:pt x="9798" y="9457"/>
                  </a:cubicBezTo>
                  <a:cubicBezTo>
                    <a:pt x="9684" y="9542"/>
                    <a:pt x="9627" y="9684"/>
                    <a:pt x="9713" y="9798"/>
                  </a:cubicBezTo>
                  <a:cubicBezTo>
                    <a:pt x="9766" y="9887"/>
                    <a:pt x="9863" y="9931"/>
                    <a:pt x="9964" y="9931"/>
                  </a:cubicBezTo>
                  <a:cubicBezTo>
                    <a:pt x="10024" y="9931"/>
                    <a:pt x="10085" y="9915"/>
                    <a:pt x="10138" y="9883"/>
                  </a:cubicBezTo>
                  <a:cubicBezTo>
                    <a:pt x="10280" y="9741"/>
                    <a:pt x="10366" y="9571"/>
                    <a:pt x="10337" y="9400"/>
                  </a:cubicBezTo>
                  <a:cubicBezTo>
                    <a:pt x="10337" y="9400"/>
                    <a:pt x="10280" y="9372"/>
                    <a:pt x="10167" y="9344"/>
                  </a:cubicBezTo>
                  <a:cubicBezTo>
                    <a:pt x="10133" y="9337"/>
                    <a:pt x="10100" y="9333"/>
                    <a:pt x="10067" y="9333"/>
                  </a:cubicBezTo>
                  <a:close/>
                  <a:moveTo>
                    <a:pt x="3263" y="9538"/>
                  </a:moveTo>
                  <a:cubicBezTo>
                    <a:pt x="3096" y="9538"/>
                    <a:pt x="2976" y="9645"/>
                    <a:pt x="2925" y="9798"/>
                  </a:cubicBezTo>
                  <a:cubicBezTo>
                    <a:pt x="2897" y="9940"/>
                    <a:pt x="3010" y="10082"/>
                    <a:pt x="3152" y="10110"/>
                  </a:cubicBezTo>
                  <a:cubicBezTo>
                    <a:pt x="3167" y="10113"/>
                    <a:pt x="3182" y="10114"/>
                    <a:pt x="3196" y="10114"/>
                  </a:cubicBezTo>
                  <a:cubicBezTo>
                    <a:pt x="3379" y="10114"/>
                    <a:pt x="3550" y="9952"/>
                    <a:pt x="3550" y="9741"/>
                  </a:cubicBezTo>
                  <a:cubicBezTo>
                    <a:pt x="3550" y="9628"/>
                    <a:pt x="3465" y="9542"/>
                    <a:pt x="3323" y="9542"/>
                  </a:cubicBezTo>
                  <a:cubicBezTo>
                    <a:pt x="3302" y="9540"/>
                    <a:pt x="3282" y="9538"/>
                    <a:pt x="3263" y="9538"/>
                  </a:cubicBezTo>
                  <a:close/>
                  <a:moveTo>
                    <a:pt x="24111" y="9656"/>
                  </a:moveTo>
                  <a:lnTo>
                    <a:pt x="24111" y="9684"/>
                  </a:lnTo>
                  <a:cubicBezTo>
                    <a:pt x="24089" y="9681"/>
                    <a:pt x="24068" y="9679"/>
                    <a:pt x="24047" y="9679"/>
                  </a:cubicBezTo>
                  <a:cubicBezTo>
                    <a:pt x="23906" y="9679"/>
                    <a:pt x="23795" y="9763"/>
                    <a:pt x="23770" y="9912"/>
                  </a:cubicBezTo>
                  <a:cubicBezTo>
                    <a:pt x="23713" y="10054"/>
                    <a:pt x="23827" y="10224"/>
                    <a:pt x="23997" y="10252"/>
                  </a:cubicBezTo>
                  <a:cubicBezTo>
                    <a:pt x="24015" y="10256"/>
                    <a:pt x="24034" y="10258"/>
                    <a:pt x="24052" y="10258"/>
                  </a:cubicBezTo>
                  <a:cubicBezTo>
                    <a:pt x="24180" y="10258"/>
                    <a:pt x="24313" y="10174"/>
                    <a:pt x="24338" y="10025"/>
                  </a:cubicBezTo>
                  <a:cubicBezTo>
                    <a:pt x="24395" y="9855"/>
                    <a:pt x="24281" y="9684"/>
                    <a:pt x="24111" y="9656"/>
                  </a:cubicBezTo>
                  <a:close/>
                  <a:moveTo>
                    <a:pt x="21579" y="9879"/>
                  </a:moveTo>
                  <a:cubicBezTo>
                    <a:pt x="21562" y="9879"/>
                    <a:pt x="21544" y="9880"/>
                    <a:pt x="21526" y="9883"/>
                  </a:cubicBezTo>
                  <a:cubicBezTo>
                    <a:pt x="21384" y="9883"/>
                    <a:pt x="21271" y="10025"/>
                    <a:pt x="21271" y="10167"/>
                  </a:cubicBezTo>
                  <a:cubicBezTo>
                    <a:pt x="21297" y="10323"/>
                    <a:pt x="21441" y="10455"/>
                    <a:pt x="21596" y="10455"/>
                  </a:cubicBezTo>
                  <a:cubicBezTo>
                    <a:pt x="21611" y="10455"/>
                    <a:pt x="21625" y="10454"/>
                    <a:pt x="21640" y="10451"/>
                  </a:cubicBezTo>
                  <a:cubicBezTo>
                    <a:pt x="21754" y="10394"/>
                    <a:pt x="21867" y="10252"/>
                    <a:pt x="21867" y="10110"/>
                  </a:cubicBezTo>
                  <a:cubicBezTo>
                    <a:pt x="21842" y="9983"/>
                    <a:pt x="21725" y="9879"/>
                    <a:pt x="21579" y="9879"/>
                  </a:cubicBezTo>
                  <a:close/>
                  <a:moveTo>
                    <a:pt x="25900" y="9968"/>
                  </a:moveTo>
                  <a:cubicBezTo>
                    <a:pt x="25730" y="9968"/>
                    <a:pt x="25644" y="10110"/>
                    <a:pt x="25673" y="10281"/>
                  </a:cubicBezTo>
                  <a:lnTo>
                    <a:pt x="25673" y="10252"/>
                  </a:lnTo>
                  <a:cubicBezTo>
                    <a:pt x="25673" y="10394"/>
                    <a:pt x="25758" y="10480"/>
                    <a:pt x="25900" y="10480"/>
                  </a:cubicBezTo>
                  <a:cubicBezTo>
                    <a:pt x="26042" y="10480"/>
                    <a:pt x="26155" y="10366"/>
                    <a:pt x="26155" y="10224"/>
                  </a:cubicBezTo>
                  <a:cubicBezTo>
                    <a:pt x="26155" y="10082"/>
                    <a:pt x="26042" y="9968"/>
                    <a:pt x="25900" y="9968"/>
                  </a:cubicBezTo>
                  <a:close/>
                  <a:moveTo>
                    <a:pt x="8889" y="10451"/>
                  </a:moveTo>
                  <a:cubicBezTo>
                    <a:pt x="8747" y="10451"/>
                    <a:pt x="8633" y="10565"/>
                    <a:pt x="8633" y="10707"/>
                  </a:cubicBezTo>
                  <a:cubicBezTo>
                    <a:pt x="8662" y="10849"/>
                    <a:pt x="8747" y="10934"/>
                    <a:pt x="8861" y="10934"/>
                  </a:cubicBezTo>
                  <a:cubicBezTo>
                    <a:pt x="9031" y="10934"/>
                    <a:pt x="9145" y="10820"/>
                    <a:pt x="9116" y="10678"/>
                  </a:cubicBezTo>
                  <a:cubicBezTo>
                    <a:pt x="9116" y="10565"/>
                    <a:pt x="9059" y="10451"/>
                    <a:pt x="8917" y="10451"/>
                  </a:cubicBezTo>
                  <a:close/>
                  <a:moveTo>
                    <a:pt x="19411" y="10301"/>
                  </a:moveTo>
                  <a:cubicBezTo>
                    <a:pt x="19261" y="10301"/>
                    <a:pt x="19111" y="10394"/>
                    <a:pt x="19084" y="10593"/>
                  </a:cubicBezTo>
                  <a:cubicBezTo>
                    <a:pt x="19084" y="10792"/>
                    <a:pt x="19226" y="10934"/>
                    <a:pt x="19425" y="10962"/>
                  </a:cubicBezTo>
                  <a:cubicBezTo>
                    <a:pt x="19595" y="10962"/>
                    <a:pt x="19737" y="10820"/>
                    <a:pt x="19737" y="10650"/>
                  </a:cubicBezTo>
                  <a:cubicBezTo>
                    <a:pt x="19752" y="10423"/>
                    <a:pt x="19582" y="10301"/>
                    <a:pt x="19411" y="10301"/>
                  </a:cubicBezTo>
                  <a:close/>
                  <a:moveTo>
                    <a:pt x="6106" y="10508"/>
                  </a:moveTo>
                  <a:cubicBezTo>
                    <a:pt x="5935" y="10536"/>
                    <a:pt x="5793" y="10678"/>
                    <a:pt x="5793" y="10877"/>
                  </a:cubicBezTo>
                  <a:cubicBezTo>
                    <a:pt x="5819" y="11059"/>
                    <a:pt x="5940" y="11193"/>
                    <a:pt x="6113" y="11193"/>
                  </a:cubicBezTo>
                  <a:cubicBezTo>
                    <a:pt x="6129" y="11193"/>
                    <a:pt x="6146" y="11192"/>
                    <a:pt x="6163" y="11190"/>
                  </a:cubicBezTo>
                  <a:cubicBezTo>
                    <a:pt x="6503" y="11076"/>
                    <a:pt x="6475" y="10593"/>
                    <a:pt x="6106" y="10508"/>
                  </a:cubicBezTo>
                  <a:close/>
                  <a:moveTo>
                    <a:pt x="22833" y="10991"/>
                  </a:moveTo>
                  <a:cubicBezTo>
                    <a:pt x="22662" y="10991"/>
                    <a:pt x="22577" y="11104"/>
                    <a:pt x="22577" y="11246"/>
                  </a:cubicBezTo>
                  <a:lnTo>
                    <a:pt x="22549" y="11246"/>
                  </a:lnTo>
                  <a:cubicBezTo>
                    <a:pt x="22522" y="11410"/>
                    <a:pt x="22670" y="11488"/>
                    <a:pt x="22824" y="11488"/>
                  </a:cubicBezTo>
                  <a:cubicBezTo>
                    <a:pt x="22990" y="11488"/>
                    <a:pt x="23161" y="11395"/>
                    <a:pt x="23117" y="11218"/>
                  </a:cubicBezTo>
                  <a:cubicBezTo>
                    <a:pt x="23088" y="11076"/>
                    <a:pt x="22975" y="10991"/>
                    <a:pt x="22833" y="10991"/>
                  </a:cubicBezTo>
                  <a:close/>
                  <a:moveTo>
                    <a:pt x="2276" y="11270"/>
                  </a:moveTo>
                  <a:cubicBezTo>
                    <a:pt x="2125" y="11270"/>
                    <a:pt x="1985" y="11378"/>
                    <a:pt x="1960" y="11530"/>
                  </a:cubicBezTo>
                  <a:cubicBezTo>
                    <a:pt x="1960" y="11701"/>
                    <a:pt x="2073" y="11871"/>
                    <a:pt x="2244" y="11900"/>
                  </a:cubicBezTo>
                  <a:cubicBezTo>
                    <a:pt x="2442" y="11871"/>
                    <a:pt x="2556" y="11729"/>
                    <a:pt x="2556" y="11559"/>
                  </a:cubicBezTo>
                  <a:cubicBezTo>
                    <a:pt x="2556" y="11417"/>
                    <a:pt x="2471" y="11303"/>
                    <a:pt x="2329" y="11275"/>
                  </a:cubicBezTo>
                  <a:cubicBezTo>
                    <a:pt x="2311" y="11272"/>
                    <a:pt x="2294" y="11270"/>
                    <a:pt x="2276" y="11270"/>
                  </a:cubicBezTo>
                  <a:close/>
                  <a:moveTo>
                    <a:pt x="3834" y="11275"/>
                  </a:moveTo>
                  <a:lnTo>
                    <a:pt x="3834" y="11303"/>
                  </a:lnTo>
                  <a:cubicBezTo>
                    <a:pt x="3664" y="11303"/>
                    <a:pt x="3522" y="11474"/>
                    <a:pt x="3578" y="11672"/>
                  </a:cubicBezTo>
                  <a:cubicBezTo>
                    <a:pt x="3607" y="11786"/>
                    <a:pt x="3720" y="11900"/>
                    <a:pt x="3891" y="11900"/>
                  </a:cubicBezTo>
                  <a:cubicBezTo>
                    <a:pt x="4061" y="11871"/>
                    <a:pt x="4175" y="11729"/>
                    <a:pt x="4146" y="11559"/>
                  </a:cubicBezTo>
                  <a:cubicBezTo>
                    <a:pt x="4146" y="11388"/>
                    <a:pt x="4004" y="11275"/>
                    <a:pt x="3834" y="11275"/>
                  </a:cubicBezTo>
                  <a:close/>
                  <a:moveTo>
                    <a:pt x="27462" y="11360"/>
                  </a:moveTo>
                  <a:cubicBezTo>
                    <a:pt x="27291" y="11360"/>
                    <a:pt x="27121" y="11502"/>
                    <a:pt x="27121" y="11672"/>
                  </a:cubicBezTo>
                  <a:cubicBezTo>
                    <a:pt x="27121" y="11843"/>
                    <a:pt x="27235" y="11985"/>
                    <a:pt x="27377" y="12042"/>
                  </a:cubicBezTo>
                  <a:cubicBezTo>
                    <a:pt x="27391" y="12044"/>
                    <a:pt x="27406" y="12045"/>
                    <a:pt x="27420" y="12045"/>
                  </a:cubicBezTo>
                  <a:cubicBezTo>
                    <a:pt x="27600" y="12045"/>
                    <a:pt x="27746" y="11887"/>
                    <a:pt x="27746" y="11729"/>
                  </a:cubicBezTo>
                  <a:cubicBezTo>
                    <a:pt x="27746" y="11559"/>
                    <a:pt x="27632" y="11417"/>
                    <a:pt x="27462" y="11360"/>
                  </a:cubicBezTo>
                  <a:close/>
                  <a:moveTo>
                    <a:pt x="24906" y="11587"/>
                  </a:moveTo>
                  <a:lnTo>
                    <a:pt x="24906" y="11616"/>
                  </a:lnTo>
                  <a:cubicBezTo>
                    <a:pt x="24736" y="11616"/>
                    <a:pt x="24594" y="11729"/>
                    <a:pt x="24594" y="11900"/>
                  </a:cubicBezTo>
                  <a:cubicBezTo>
                    <a:pt x="24594" y="12070"/>
                    <a:pt x="24707" y="12184"/>
                    <a:pt x="24849" y="12184"/>
                  </a:cubicBezTo>
                  <a:cubicBezTo>
                    <a:pt x="24867" y="12186"/>
                    <a:pt x="24884" y="12188"/>
                    <a:pt x="24901" y="12188"/>
                  </a:cubicBezTo>
                  <a:cubicBezTo>
                    <a:pt x="25048" y="12188"/>
                    <a:pt x="25164" y="12081"/>
                    <a:pt x="25190" y="11928"/>
                  </a:cubicBezTo>
                  <a:cubicBezTo>
                    <a:pt x="25218" y="11758"/>
                    <a:pt x="25076" y="11587"/>
                    <a:pt x="24906" y="11587"/>
                  </a:cubicBezTo>
                  <a:close/>
                  <a:moveTo>
                    <a:pt x="20958" y="11644"/>
                  </a:moveTo>
                  <a:cubicBezTo>
                    <a:pt x="20788" y="11672"/>
                    <a:pt x="20646" y="11786"/>
                    <a:pt x="20646" y="11956"/>
                  </a:cubicBezTo>
                  <a:cubicBezTo>
                    <a:pt x="20674" y="12098"/>
                    <a:pt x="20788" y="12212"/>
                    <a:pt x="20930" y="12212"/>
                  </a:cubicBezTo>
                  <a:cubicBezTo>
                    <a:pt x="21072" y="12184"/>
                    <a:pt x="21186" y="12070"/>
                    <a:pt x="21186" y="11928"/>
                  </a:cubicBezTo>
                  <a:cubicBezTo>
                    <a:pt x="21186" y="11786"/>
                    <a:pt x="21072" y="11701"/>
                    <a:pt x="20958" y="11672"/>
                  </a:cubicBezTo>
                  <a:lnTo>
                    <a:pt x="20958" y="11644"/>
                  </a:lnTo>
                  <a:close/>
                  <a:moveTo>
                    <a:pt x="7805" y="11725"/>
                  </a:moveTo>
                  <a:cubicBezTo>
                    <a:pt x="7788" y="11725"/>
                    <a:pt x="7770" y="11726"/>
                    <a:pt x="7753" y="11729"/>
                  </a:cubicBezTo>
                  <a:cubicBezTo>
                    <a:pt x="7327" y="11729"/>
                    <a:pt x="7327" y="12354"/>
                    <a:pt x="7753" y="12354"/>
                  </a:cubicBezTo>
                  <a:cubicBezTo>
                    <a:pt x="7923" y="12354"/>
                    <a:pt x="8094" y="12212"/>
                    <a:pt x="8094" y="12013"/>
                  </a:cubicBezTo>
                  <a:cubicBezTo>
                    <a:pt x="8094" y="11835"/>
                    <a:pt x="7956" y="11725"/>
                    <a:pt x="7805" y="11725"/>
                  </a:cubicBezTo>
                  <a:close/>
                  <a:moveTo>
                    <a:pt x="9679" y="12037"/>
                  </a:moveTo>
                  <a:cubicBezTo>
                    <a:pt x="9662" y="12037"/>
                    <a:pt x="9645" y="12039"/>
                    <a:pt x="9627" y="12042"/>
                  </a:cubicBezTo>
                  <a:cubicBezTo>
                    <a:pt x="9485" y="12070"/>
                    <a:pt x="9372" y="12184"/>
                    <a:pt x="9400" y="12326"/>
                  </a:cubicBezTo>
                  <a:cubicBezTo>
                    <a:pt x="9400" y="12504"/>
                    <a:pt x="9538" y="12614"/>
                    <a:pt x="9689" y="12614"/>
                  </a:cubicBezTo>
                  <a:cubicBezTo>
                    <a:pt x="9706" y="12614"/>
                    <a:pt x="9724" y="12612"/>
                    <a:pt x="9741" y="12610"/>
                  </a:cubicBezTo>
                  <a:cubicBezTo>
                    <a:pt x="9883" y="12581"/>
                    <a:pt x="9996" y="12439"/>
                    <a:pt x="9968" y="12297"/>
                  </a:cubicBezTo>
                  <a:lnTo>
                    <a:pt x="9968" y="12297"/>
                  </a:lnTo>
                  <a:lnTo>
                    <a:pt x="9968" y="12326"/>
                  </a:lnTo>
                  <a:cubicBezTo>
                    <a:pt x="9968" y="12147"/>
                    <a:pt x="9831" y="12037"/>
                    <a:pt x="9679" y="12037"/>
                  </a:cubicBezTo>
                  <a:close/>
                  <a:moveTo>
                    <a:pt x="5424" y="12297"/>
                  </a:moveTo>
                  <a:cubicBezTo>
                    <a:pt x="5169" y="12297"/>
                    <a:pt x="5027" y="12581"/>
                    <a:pt x="5197" y="12780"/>
                  </a:cubicBezTo>
                  <a:cubicBezTo>
                    <a:pt x="5253" y="12836"/>
                    <a:pt x="5324" y="12861"/>
                    <a:pt x="5394" y="12861"/>
                  </a:cubicBezTo>
                  <a:cubicBezTo>
                    <a:pt x="5538" y="12861"/>
                    <a:pt x="5680" y="12753"/>
                    <a:pt x="5680" y="12581"/>
                  </a:cubicBezTo>
                  <a:cubicBezTo>
                    <a:pt x="5651" y="12439"/>
                    <a:pt x="5538" y="12326"/>
                    <a:pt x="5424" y="12326"/>
                  </a:cubicBezTo>
                  <a:lnTo>
                    <a:pt x="5424" y="12297"/>
                  </a:lnTo>
                  <a:close/>
                  <a:moveTo>
                    <a:pt x="18495" y="12719"/>
                  </a:moveTo>
                  <a:cubicBezTo>
                    <a:pt x="18324" y="12719"/>
                    <a:pt x="18204" y="12851"/>
                    <a:pt x="18176" y="13030"/>
                  </a:cubicBezTo>
                  <a:lnTo>
                    <a:pt x="18176" y="13030"/>
                  </a:lnTo>
                  <a:cubicBezTo>
                    <a:pt x="18176" y="13023"/>
                    <a:pt x="18175" y="13015"/>
                    <a:pt x="18175" y="13007"/>
                  </a:cubicBezTo>
                  <a:lnTo>
                    <a:pt x="18175" y="13036"/>
                  </a:lnTo>
                  <a:cubicBezTo>
                    <a:pt x="18176" y="13034"/>
                    <a:pt x="18176" y="13032"/>
                    <a:pt x="18176" y="13030"/>
                  </a:cubicBezTo>
                  <a:lnTo>
                    <a:pt x="18176" y="13030"/>
                  </a:lnTo>
                  <a:cubicBezTo>
                    <a:pt x="18189" y="13219"/>
                    <a:pt x="18354" y="13376"/>
                    <a:pt x="18545" y="13376"/>
                  </a:cubicBezTo>
                  <a:cubicBezTo>
                    <a:pt x="18971" y="13376"/>
                    <a:pt x="18971" y="12723"/>
                    <a:pt x="18545" y="12723"/>
                  </a:cubicBezTo>
                  <a:cubicBezTo>
                    <a:pt x="18528" y="12721"/>
                    <a:pt x="18511" y="12719"/>
                    <a:pt x="18495" y="12719"/>
                  </a:cubicBezTo>
                  <a:close/>
                  <a:moveTo>
                    <a:pt x="26184" y="12780"/>
                  </a:moveTo>
                  <a:cubicBezTo>
                    <a:pt x="25985" y="12780"/>
                    <a:pt x="25843" y="12950"/>
                    <a:pt x="25843" y="13149"/>
                  </a:cubicBezTo>
                  <a:cubicBezTo>
                    <a:pt x="25869" y="13279"/>
                    <a:pt x="25990" y="13408"/>
                    <a:pt x="26140" y="13408"/>
                  </a:cubicBezTo>
                  <a:cubicBezTo>
                    <a:pt x="26154" y="13408"/>
                    <a:pt x="26169" y="13407"/>
                    <a:pt x="26184" y="13405"/>
                  </a:cubicBezTo>
                  <a:cubicBezTo>
                    <a:pt x="26354" y="13376"/>
                    <a:pt x="26468" y="13206"/>
                    <a:pt x="26468" y="13064"/>
                  </a:cubicBezTo>
                  <a:cubicBezTo>
                    <a:pt x="26439" y="12922"/>
                    <a:pt x="26326" y="12808"/>
                    <a:pt x="26184" y="12780"/>
                  </a:cubicBezTo>
                  <a:close/>
                  <a:moveTo>
                    <a:pt x="22151" y="13064"/>
                  </a:moveTo>
                  <a:cubicBezTo>
                    <a:pt x="21782" y="13121"/>
                    <a:pt x="21810" y="13689"/>
                    <a:pt x="22180" y="13717"/>
                  </a:cubicBezTo>
                  <a:cubicBezTo>
                    <a:pt x="22350" y="13689"/>
                    <a:pt x="22492" y="13518"/>
                    <a:pt x="22492" y="13348"/>
                  </a:cubicBezTo>
                  <a:cubicBezTo>
                    <a:pt x="22464" y="13177"/>
                    <a:pt x="22322" y="13064"/>
                    <a:pt x="22151" y="13064"/>
                  </a:cubicBezTo>
                  <a:close/>
                  <a:moveTo>
                    <a:pt x="2108" y="13399"/>
                  </a:moveTo>
                  <a:cubicBezTo>
                    <a:pt x="2088" y="13399"/>
                    <a:pt x="2066" y="13401"/>
                    <a:pt x="2045" y="13405"/>
                  </a:cubicBezTo>
                  <a:cubicBezTo>
                    <a:pt x="1903" y="13433"/>
                    <a:pt x="1818" y="13547"/>
                    <a:pt x="1818" y="13689"/>
                  </a:cubicBezTo>
                  <a:cubicBezTo>
                    <a:pt x="1846" y="13859"/>
                    <a:pt x="1988" y="13973"/>
                    <a:pt x="2130" y="14001"/>
                  </a:cubicBezTo>
                  <a:cubicBezTo>
                    <a:pt x="2300" y="13944"/>
                    <a:pt x="2414" y="13802"/>
                    <a:pt x="2414" y="13632"/>
                  </a:cubicBezTo>
                  <a:cubicBezTo>
                    <a:pt x="2364" y="13483"/>
                    <a:pt x="2250" y="13399"/>
                    <a:pt x="2108" y="13399"/>
                  </a:cubicBezTo>
                  <a:close/>
                  <a:moveTo>
                    <a:pt x="24010" y="13515"/>
                  </a:moveTo>
                  <a:cubicBezTo>
                    <a:pt x="23860" y="13515"/>
                    <a:pt x="23739" y="13647"/>
                    <a:pt x="23713" y="13802"/>
                  </a:cubicBezTo>
                  <a:cubicBezTo>
                    <a:pt x="23742" y="13944"/>
                    <a:pt x="23855" y="14058"/>
                    <a:pt x="23997" y="14058"/>
                  </a:cubicBezTo>
                  <a:cubicBezTo>
                    <a:pt x="24012" y="14061"/>
                    <a:pt x="24027" y="14062"/>
                    <a:pt x="24041" y="14062"/>
                  </a:cubicBezTo>
                  <a:cubicBezTo>
                    <a:pt x="24167" y="14062"/>
                    <a:pt x="24281" y="13958"/>
                    <a:pt x="24281" y="13831"/>
                  </a:cubicBezTo>
                  <a:cubicBezTo>
                    <a:pt x="24310" y="13660"/>
                    <a:pt x="24196" y="13547"/>
                    <a:pt x="24054" y="13518"/>
                  </a:cubicBezTo>
                  <a:cubicBezTo>
                    <a:pt x="24039" y="13516"/>
                    <a:pt x="24025" y="13515"/>
                    <a:pt x="24010" y="13515"/>
                  </a:cubicBezTo>
                  <a:close/>
                  <a:moveTo>
                    <a:pt x="7312" y="13712"/>
                  </a:moveTo>
                  <a:cubicBezTo>
                    <a:pt x="7201" y="13712"/>
                    <a:pt x="7087" y="13791"/>
                    <a:pt x="7071" y="13944"/>
                  </a:cubicBezTo>
                  <a:cubicBezTo>
                    <a:pt x="7071" y="14046"/>
                    <a:pt x="7140" y="14147"/>
                    <a:pt x="7256" y="14147"/>
                  </a:cubicBezTo>
                  <a:cubicBezTo>
                    <a:pt x="7269" y="14147"/>
                    <a:pt x="7284" y="14146"/>
                    <a:pt x="7299" y="14143"/>
                  </a:cubicBezTo>
                  <a:cubicBezTo>
                    <a:pt x="7311" y="14146"/>
                    <a:pt x="7323" y="14147"/>
                    <a:pt x="7335" y="14147"/>
                  </a:cubicBezTo>
                  <a:cubicBezTo>
                    <a:pt x="7459" y="14147"/>
                    <a:pt x="7552" y="14017"/>
                    <a:pt x="7526" y="13887"/>
                  </a:cubicBezTo>
                  <a:cubicBezTo>
                    <a:pt x="7500" y="13770"/>
                    <a:pt x="7407" y="13712"/>
                    <a:pt x="7312" y="13712"/>
                  </a:cubicBezTo>
                  <a:close/>
                  <a:moveTo>
                    <a:pt x="20050" y="13547"/>
                  </a:moveTo>
                  <a:cubicBezTo>
                    <a:pt x="19879" y="13575"/>
                    <a:pt x="19766" y="13689"/>
                    <a:pt x="19766" y="13859"/>
                  </a:cubicBezTo>
                  <a:cubicBezTo>
                    <a:pt x="19766" y="14029"/>
                    <a:pt x="19908" y="14171"/>
                    <a:pt x="20078" y="14171"/>
                  </a:cubicBezTo>
                  <a:cubicBezTo>
                    <a:pt x="20249" y="14143"/>
                    <a:pt x="20362" y="14001"/>
                    <a:pt x="20362" y="13859"/>
                  </a:cubicBezTo>
                  <a:cubicBezTo>
                    <a:pt x="20362" y="13689"/>
                    <a:pt x="20220" y="13547"/>
                    <a:pt x="20050" y="13547"/>
                  </a:cubicBezTo>
                  <a:close/>
                  <a:moveTo>
                    <a:pt x="10138" y="13745"/>
                  </a:moveTo>
                  <a:cubicBezTo>
                    <a:pt x="9968" y="13774"/>
                    <a:pt x="9826" y="13887"/>
                    <a:pt x="9826" y="14058"/>
                  </a:cubicBezTo>
                  <a:cubicBezTo>
                    <a:pt x="9826" y="14228"/>
                    <a:pt x="9940" y="14342"/>
                    <a:pt x="10110" y="14370"/>
                  </a:cubicBezTo>
                  <a:cubicBezTo>
                    <a:pt x="10280" y="14370"/>
                    <a:pt x="10422" y="14257"/>
                    <a:pt x="10422" y="14086"/>
                  </a:cubicBezTo>
                  <a:cubicBezTo>
                    <a:pt x="10422" y="13916"/>
                    <a:pt x="10309" y="13774"/>
                    <a:pt x="10138" y="13745"/>
                  </a:cubicBezTo>
                  <a:close/>
                  <a:moveTo>
                    <a:pt x="4516" y="13887"/>
                  </a:moveTo>
                  <a:lnTo>
                    <a:pt x="4516" y="13916"/>
                  </a:lnTo>
                  <a:cubicBezTo>
                    <a:pt x="4374" y="13916"/>
                    <a:pt x="4260" y="14029"/>
                    <a:pt x="4260" y="14171"/>
                  </a:cubicBezTo>
                  <a:cubicBezTo>
                    <a:pt x="4232" y="14342"/>
                    <a:pt x="4374" y="14484"/>
                    <a:pt x="4544" y="14484"/>
                  </a:cubicBezTo>
                  <a:cubicBezTo>
                    <a:pt x="4714" y="14484"/>
                    <a:pt x="4828" y="14342"/>
                    <a:pt x="4828" y="14200"/>
                  </a:cubicBezTo>
                  <a:cubicBezTo>
                    <a:pt x="4828" y="14029"/>
                    <a:pt x="4686" y="13887"/>
                    <a:pt x="4516" y="13887"/>
                  </a:cubicBezTo>
                  <a:close/>
                  <a:moveTo>
                    <a:pt x="27291" y="13802"/>
                  </a:moveTo>
                  <a:cubicBezTo>
                    <a:pt x="27093" y="13831"/>
                    <a:pt x="26951" y="14001"/>
                    <a:pt x="26979" y="14200"/>
                  </a:cubicBezTo>
                  <a:cubicBezTo>
                    <a:pt x="26951" y="14370"/>
                    <a:pt x="27093" y="14512"/>
                    <a:pt x="27291" y="14512"/>
                  </a:cubicBezTo>
                  <a:cubicBezTo>
                    <a:pt x="27632" y="14427"/>
                    <a:pt x="27632" y="13916"/>
                    <a:pt x="27291" y="13802"/>
                  </a:cubicBezTo>
                  <a:close/>
                  <a:moveTo>
                    <a:pt x="8662" y="14228"/>
                  </a:moveTo>
                  <a:cubicBezTo>
                    <a:pt x="8520" y="14228"/>
                    <a:pt x="8406" y="14342"/>
                    <a:pt x="8406" y="14484"/>
                  </a:cubicBezTo>
                  <a:cubicBezTo>
                    <a:pt x="8435" y="14626"/>
                    <a:pt x="8548" y="14739"/>
                    <a:pt x="8690" y="14739"/>
                  </a:cubicBezTo>
                  <a:cubicBezTo>
                    <a:pt x="8804" y="14711"/>
                    <a:pt x="8889" y="14626"/>
                    <a:pt x="8889" y="14512"/>
                  </a:cubicBezTo>
                  <a:lnTo>
                    <a:pt x="8917" y="14512"/>
                  </a:lnTo>
                  <a:cubicBezTo>
                    <a:pt x="8917" y="14370"/>
                    <a:pt x="8804" y="14228"/>
                    <a:pt x="8662" y="14228"/>
                  </a:cubicBezTo>
                  <a:close/>
                  <a:moveTo>
                    <a:pt x="21640" y="14967"/>
                  </a:moveTo>
                  <a:lnTo>
                    <a:pt x="21640" y="14995"/>
                  </a:lnTo>
                  <a:cubicBezTo>
                    <a:pt x="21470" y="14995"/>
                    <a:pt x="21328" y="15109"/>
                    <a:pt x="21328" y="15279"/>
                  </a:cubicBezTo>
                  <a:cubicBezTo>
                    <a:pt x="21328" y="15449"/>
                    <a:pt x="21470" y="15591"/>
                    <a:pt x="21640" y="15591"/>
                  </a:cubicBezTo>
                  <a:cubicBezTo>
                    <a:pt x="21810" y="15591"/>
                    <a:pt x="21952" y="15449"/>
                    <a:pt x="21952" y="15307"/>
                  </a:cubicBezTo>
                  <a:cubicBezTo>
                    <a:pt x="21952" y="15137"/>
                    <a:pt x="21810" y="14967"/>
                    <a:pt x="21640" y="14967"/>
                  </a:cubicBezTo>
                  <a:close/>
                  <a:moveTo>
                    <a:pt x="17835" y="14938"/>
                  </a:moveTo>
                  <a:cubicBezTo>
                    <a:pt x="17636" y="14995"/>
                    <a:pt x="17522" y="15165"/>
                    <a:pt x="17551" y="15364"/>
                  </a:cubicBezTo>
                  <a:cubicBezTo>
                    <a:pt x="17576" y="15517"/>
                    <a:pt x="17693" y="15624"/>
                    <a:pt x="17840" y="15624"/>
                  </a:cubicBezTo>
                  <a:cubicBezTo>
                    <a:pt x="17857" y="15624"/>
                    <a:pt x="17874" y="15623"/>
                    <a:pt x="17891" y="15620"/>
                  </a:cubicBezTo>
                  <a:cubicBezTo>
                    <a:pt x="18090" y="15620"/>
                    <a:pt x="18261" y="15449"/>
                    <a:pt x="18232" y="15251"/>
                  </a:cubicBezTo>
                  <a:cubicBezTo>
                    <a:pt x="18204" y="15052"/>
                    <a:pt x="18033" y="14938"/>
                    <a:pt x="17835" y="14938"/>
                  </a:cubicBezTo>
                  <a:close/>
                  <a:moveTo>
                    <a:pt x="24622" y="15393"/>
                  </a:moveTo>
                  <a:cubicBezTo>
                    <a:pt x="24480" y="15393"/>
                    <a:pt x="24366" y="15506"/>
                    <a:pt x="24310" y="15648"/>
                  </a:cubicBezTo>
                  <a:lnTo>
                    <a:pt x="24338" y="15648"/>
                  </a:lnTo>
                  <a:cubicBezTo>
                    <a:pt x="24310" y="15819"/>
                    <a:pt x="24452" y="15961"/>
                    <a:pt x="24622" y="15989"/>
                  </a:cubicBezTo>
                  <a:cubicBezTo>
                    <a:pt x="24764" y="15961"/>
                    <a:pt x="24906" y="15819"/>
                    <a:pt x="24906" y="15648"/>
                  </a:cubicBezTo>
                  <a:cubicBezTo>
                    <a:pt x="24878" y="15506"/>
                    <a:pt x="24764" y="15393"/>
                    <a:pt x="24622" y="15393"/>
                  </a:cubicBezTo>
                  <a:close/>
                  <a:moveTo>
                    <a:pt x="5277" y="15559"/>
                  </a:moveTo>
                  <a:cubicBezTo>
                    <a:pt x="5260" y="15559"/>
                    <a:pt x="5243" y="15560"/>
                    <a:pt x="5225" y="15563"/>
                  </a:cubicBezTo>
                  <a:cubicBezTo>
                    <a:pt x="5055" y="15563"/>
                    <a:pt x="4913" y="15705"/>
                    <a:pt x="4941" y="15875"/>
                  </a:cubicBezTo>
                  <a:cubicBezTo>
                    <a:pt x="4941" y="16031"/>
                    <a:pt x="5060" y="16163"/>
                    <a:pt x="5210" y="16163"/>
                  </a:cubicBezTo>
                  <a:cubicBezTo>
                    <a:pt x="5225" y="16163"/>
                    <a:pt x="5239" y="16162"/>
                    <a:pt x="5254" y="16159"/>
                  </a:cubicBezTo>
                  <a:cubicBezTo>
                    <a:pt x="5424" y="16131"/>
                    <a:pt x="5566" y="15989"/>
                    <a:pt x="5538" y="15819"/>
                  </a:cubicBezTo>
                  <a:cubicBezTo>
                    <a:pt x="5538" y="15666"/>
                    <a:pt x="5424" y="15559"/>
                    <a:pt x="5277" y="15559"/>
                  </a:cubicBezTo>
                  <a:close/>
                  <a:moveTo>
                    <a:pt x="2755" y="15563"/>
                  </a:moveTo>
                  <a:cubicBezTo>
                    <a:pt x="2613" y="15563"/>
                    <a:pt x="2528" y="15705"/>
                    <a:pt x="2556" y="15904"/>
                  </a:cubicBezTo>
                  <a:cubicBezTo>
                    <a:pt x="2556" y="16059"/>
                    <a:pt x="2698" y="16191"/>
                    <a:pt x="2853" y="16191"/>
                  </a:cubicBezTo>
                  <a:cubicBezTo>
                    <a:pt x="2867" y="16191"/>
                    <a:pt x="2882" y="16190"/>
                    <a:pt x="2897" y="16188"/>
                  </a:cubicBezTo>
                  <a:cubicBezTo>
                    <a:pt x="3039" y="16159"/>
                    <a:pt x="3152" y="16046"/>
                    <a:pt x="3152" y="15875"/>
                  </a:cubicBezTo>
                  <a:cubicBezTo>
                    <a:pt x="3124" y="15705"/>
                    <a:pt x="2954" y="15563"/>
                    <a:pt x="2755" y="15563"/>
                  </a:cubicBezTo>
                  <a:close/>
                  <a:moveTo>
                    <a:pt x="10280" y="15790"/>
                  </a:moveTo>
                  <a:cubicBezTo>
                    <a:pt x="10138" y="15790"/>
                    <a:pt x="10025" y="15932"/>
                    <a:pt x="10025" y="16074"/>
                  </a:cubicBezTo>
                  <a:cubicBezTo>
                    <a:pt x="10025" y="16201"/>
                    <a:pt x="10139" y="16306"/>
                    <a:pt x="10265" y="16306"/>
                  </a:cubicBezTo>
                  <a:cubicBezTo>
                    <a:pt x="10279" y="16306"/>
                    <a:pt x="10294" y="16304"/>
                    <a:pt x="10309" y="16301"/>
                  </a:cubicBezTo>
                  <a:cubicBezTo>
                    <a:pt x="10422" y="16301"/>
                    <a:pt x="10536" y="16188"/>
                    <a:pt x="10536" y="16074"/>
                  </a:cubicBezTo>
                  <a:cubicBezTo>
                    <a:pt x="10536" y="15904"/>
                    <a:pt x="10422" y="15790"/>
                    <a:pt x="10280" y="15790"/>
                  </a:cubicBezTo>
                  <a:close/>
                  <a:moveTo>
                    <a:pt x="19539" y="15961"/>
                  </a:moveTo>
                  <a:cubicBezTo>
                    <a:pt x="19425" y="15961"/>
                    <a:pt x="19311" y="16017"/>
                    <a:pt x="19311" y="16159"/>
                  </a:cubicBezTo>
                  <a:cubicBezTo>
                    <a:pt x="19340" y="16330"/>
                    <a:pt x="19425" y="16358"/>
                    <a:pt x="19539" y="16415"/>
                  </a:cubicBezTo>
                  <a:cubicBezTo>
                    <a:pt x="19652" y="16387"/>
                    <a:pt x="19737" y="16301"/>
                    <a:pt x="19737" y="16188"/>
                  </a:cubicBezTo>
                  <a:lnTo>
                    <a:pt x="19766" y="16188"/>
                  </a:lnTo>
                  <a:cubicBezTo>
                    <a:pt x="19766" y="16074"/>
                    <a:pt x="19681" y="15961"/>
                    <a:pt x="19539" y="15961"/>
                  </a:cubicBezTo>
                  <a:close/>
                  <a:moveTo>
                    <a:pt x="26297" y="15961"/>
                  </a:moveTo>
                  <a:cubicBezTo>
                    <a:pt x="26127" y="15961"/>
                    <a:pt x="25985" y="16103"/>
                    <a:pt x="25985" y="16273"/>
                  </a:cubicBezTo>
                  <a:cubicBezTo>
                    <a:pt x="26013" y="16415"/>
                    <a:pt x="26155" y="16557"/>
                    <a:pt x="26297" y="16557"/>
                  </a:cubicBezTo>
                  <a:cubicBezTo>
                    <a:pt x="26468" y="16557"/>
                    <a:pt x="26610" y="16415"/>
                    <a:pt x="26610" y="16245"/>
                  </a:cubicBezTo>
                  <a:cubicBezTo>
                    <a:pt x="26610" y="16074"/>
                    <a:pt x="26468" y="15961"/>
                    <a:pt x="26297" y="15961"/>
                  </a:cubicBezTo>
                  <a:close/>
                  <a:moveTo>
                    <a:pt x="7781" y="15982"/>
                  </a:moveTo>
                  <a:cubicBezTo>
                    <a:pt x="7625" y="15982"/>
                    <a:pt x="7469" y="16088"/>
                    <a:pt x="7469" y="16301"/>
                  </a:cubicBezTo>
                  <a:lnTo>
                    <a:pt x="7469" y="16273"/>
                  </a:lnTo>
                  <a:lnTo>
                    <a:pt x="7469" y="16273"/>
                  </a:lnTo>
                  <a:cubicBezTo>
                    <a:pt x="7441" y="16443"/>
                    <a:pt x="7554" y="16614"/>
                    <a:pt x="7725" y="16614"/>
                  </a:cubicBezTo>
                  <a:cubicBezTo>
                    <a:pt x="7739" y="16616"/>
                    <a:pt x="7754" y="16617"/>
                    <a:pt x="7768" y="16617"/>
                  </a:cubicBezTo>
                  <a:cubicBezTo>
                    <a:pt x="7948" y="16617"/>
                    <a:pt x="8094" y="16459"/>
                    <a:pt x="8094" y="16301"/>
                  </a:cubicBezTo>
                  <a:cubicBezTo>
                    <a:pt x="8094" y="16088"/>
                    <a:pt x="7938" y="15982"/>
                    <a:pt x="7781" y="15982"/>
                  </a:cubicBezTo>
                  <a:close/>
                  <a:moveTo>
                    <a:pt x="6630" y="16979"/>
                  </a:moveTo>
                  <a:cubicBezTo>
                    <a:pt x="6475" y="16979"/>
                    <a:pt x="6333" y="17111"/>
                    <a:pt x="6333" y="17267"/>
                  </a:cubicBezTo>
                  <a:cubicBezTo>
                    <a:pt x="6333" y="17437"/>
                    <a:pt x="6447" y="17579"/>
                    <a:pt x="6617" y="17579"/>
                  </a:cubicBezTo>
                  <a:cubicBezTo>
                    <a:pt x="6632" y="17582"/>
                    <a:pt x="6646" y="17583"/>
                    <a:pt x="6661" y="17583"/>
                  </a:cubicBezTo>
                  <a:cubicBezTo>
                    <a:pt x="6816" y="17583"/>
                    <a:pt x="6958" y="17451"/>
                    <a:pt x="6958" y="17295"/>
                  </a:cubicBezTo>
                  <a:cubicBezTo>
                    <a:pt x="6958" y="17125"/>
                    <a:pt x="6844" y="16983"/>
                    <a:pt x="6674" y="16983"/>
                  </a:cubicBezTo>
                  <a:cubicBezTo>
                    <a:pt x="6659" y="16980"/>
                    <a:pt x="6644" y="16979"/>
                    <a:pt x="6630" y="16979"/>
                  </a:cubicBezTo>
                  <a:close/>
                  <a:moveTo>
                    <a:pt x="21417" y="17234"/>
                  </a:moveTo>
                  <a:cubicBezTo>
                    <a:pt x="21266" y="17234"/>
                    <a:pt x="21126" y="17341"/>
                    <a:pt x="21100" y="17494"/>
                  </a:cubicBezTo>
                  <a:cubicBezTo>
                    <a:pt x="21070" y="17735"/>
                    <a:pt x="21248" y="17865"/>
                    <a:pt x="21426" y="17865"/>
                  </a:cubicBezTo>
                  <a:cubicBezTo>
                    <a:pt x="21583" y="17865"/>
                    <a:pt x="21740" y="17764"/>
                    <a:pt x="21754" y="17551"/>
                  </a:cubicBezTo>
                  <a:cubicBezTo>
                    <a:pt x="21754" y="17381"/>
                    <a:pt x="21640" y="17239"/>
                    <a:pt x="21470" y="17239"/>
                  </a:cubicBezTo>
                  <a:cubicBezTo>
                    <a:pt x="21452" y="17236"/>
                    <a:pt x="21434" y="17234"/>
                    <a:pt x="21417" y="17234"/>
                  </a:cubicBezTo>
                  <a:close/>
                  <a:moveTo>
                    <a:pt x="13093" y="17119"/>
                  </a:moveTo>
                  <a:cubicBezTo>
                    <a:pt x="12970" y="17119"/>
                    <a:pt x="12854" y="17197"/>
                    <a:pt x="12780" y="17295"/>
                  </a:cubicBezTo>
                  <a:cubicBezTo>
                    <a:pt x="12780" y="17324"/>
                    <a:pt x="12780" y="17352"/>
                    <a:pt x="12780" y="17381"/>
                  </a:cubicBezTo>
                  <a:cubicBezTo>
                    <a:pt x="12734" y="17655"/>
                    <a:pt x="12965" y="17875"/>
                    <a:pt x="13220" y="17875"/>
                  </a:cubicBezTo>
                  <a:cubicBezTo>
                    <a:pt x="13282" y="17875"/>
                    <a:pt x="13344" y="17862"/>
                    <a:pt x="13404" y="17835"/>
                  </a:cubicBezTo>
                  <a:cubicBezTo>
                    <a:pt x="13518" y="17778"/>
                    <a:pt x="13603" y="17636"/>
                    <a:pt x="13575" y="17494"/>
                  </a:cubicBezTo>
                  <a:cubicBezTo>
                    <a:pt x="13546" y="17295"/>
                    <a:pt x="13376" y="17125"/>
                    <a:pt x="13149" y="17125"/>
                  </a:cubicBezTo>
                  <a:cubicBezTo>
                    <a:pt x="13130" y="17121"/>
                    <a:pt x="13111" y="17119"/>
                    <a:pt x="13093" y="17119"/>
                  </a:cubicBezTo>
                  <a:close/>
                  <a:moveTo>
                    <a:pt x="15676" y="17182"/>
                  </a:moveTo>
                  <a:cubicBezTo>
                    <a:pt x="15477" y="17210"/>
                    <a:pt x="15307" y="17352"/>
                    <a:pt x="15250" y="17551"/>
                  </a:cubicBezTo>
                  <a:cubicBezTo>
                    <a:pt x="15165" y="17693"/>
                    <a:pt x="15250" y="17892"/>
                    <a:pt x="15421" y="17949"/>
                  </a:cubicBezTo>
                  <a:cubicBezTo>
                    <a:pt x="15475" y="17970"/>
                    <a:pt x="15533" y="17979"/>
                    <a:pt x="15593" y="17979"/>
                  </a:cubicBezTo>
                  <a:cubicBezTo>
                    <a:pt x="15689" y="17979"/>
                    <a:pt x="15787" y="17955"/>
                    <a:pt x="15875" y="17920"/>
                  </a:cubicBezTo>
                  <a:cubicBezTo>
                    <a:pt x="16017" y="17835"/>
                    <a:pt x="16074" y="17636"/>
                    <a:pt x="16045" y="17494"/>
                  </a:cubicBezTo>
                  <a:cubicBezTo>
                    <a:pt x="15989" y="17324"/>
                    <a:pt x="15847" y="17210"/>
                    <a:pt x="15676" y="17182"/>
                  </a:cubicBezTo>
                  <a:close/>
                  <a:moveTo>
                    <a:pt x="8804" y="17494"/>
                  </a:moveTo>
                  <a:cubicBezTo>
                    <a:pt x="8605" y="17494"/>
                    <a:pt x="8463" y="17636"/>
                    <a:pt x="8491" y="17807"/>
                  </a:cubicBezTo>
                  <a:cubicBezTo>
                    <a:pt x="8491" y="17949"/>
                    <a:pt x="8605" y="18034"/>
                    <a:pt x="8747" y="18034"/>
                  </a:cubicBezTo>
                  <a:cubicBezTo>
                    <a:pt x="8917" y="18034"/>
                    <a:pt x="9031" y="17892"/>
                    <a:pt x="9031" y="17721"/>
                  </a:cubicBezTo>
                  <a:cubicBezTo>
                    <a:pt x="9003" y="17608"/>
                    <a:pt x="8917" y="17494"/>
                    <a:pt x="8804" y="17494"/>
                  </a:cubicBezTo>
                  <a:close/>
                  <a:moveTo>
                    <a:pt x="23287" y="17750"/>
                  </a:moveTo>
                  <a:cubicBezTo>
                    <a:pt x="23088" y="17750"/>
                    <a:pt x="22946" y="17920"/>
                    <a:pt x="22946" y="18119"/>
                  </a:cubicBezTo>
                  <a:cubicBezTo>
                    <a:pt x="22946" y="18261"/>
                    <a:pt x="23117" y="18403"/>
                    <a:pt x="23287" y="18403"/>
                  </a:cubicBezTo>
                  <a:cubicBezTo>
                    <a:pt x="23458" y="18374"/>
                    <a:pt x="23600" y="18204"/>
                    <a:pt x="23600" y="18005"/>
                  </a:cubicBezTo>
                  <a:cubicBezTo>
                    <a:pt x="23571" y="17863"/>
                    <a:pt x="23429" y="17750"/>
                    <a:pt x="23287" y="17750"/>
                  </a:cubicBezTo>
                  <a:close/>
                  <a:moveTo>
                    <a:pt x="25076" y="18034"/>
                  </a:moveTo>
                  <a:cubicBezTo>
                    <a:pt x="24963" y="18034"/>
                    <a:pt x="24878" y="18147"/>
                    <a:pt x="24849" y="18261"/>
                  </a:cubicBezTo>
                  <a:cubicBezTo>
                    <a:pt x="24849" y="18403"/>
                    <a:pt x="24963" y="18516"/>
                    <a:pt x="25105" y="18545"/>
                  </a:cubicBezTo>
                  <a:cubicBezTo>
                    <a:pt x="25247" y="18545"/>
                    <a:pt x="25360" y="18431"/>
                    <a:pt x="25360" y="18289"/>
                  </a:cubicBezTo>
                  <a:cubicBezTo>
                    <a:pt x="25360" y="18147"/>
                    <a:pt x="25218" y="18034"/>
                    <a:pt x="25076" y="18034"/>
                  </a:cubicBezTo>
                  <a:close/>
                  <a:moveTo>
                    <a:pt x="3862" y="17892"/>
                  </a:moveTo>
                  <a:cubicBezTo>
                    <a:pt x="3862" y="17892"/>
                    <a:pt x="3834" y="17920"/>
                    <a:pt x="3806" y="17920"/>
                  </a:cubicBezTo>
                  <a:cubicBezTo>
                    <a:pt x="3607" y="18062"/>
                    <a:pt x="3578" y="18374"/>
                    <a:pt x="3720" y="18573"/>
                  </a:cubicBezTo>
                  <a:cubicBezTo>
                    <a:pt x="3770" y="18623"/>
                    <a:pt x="3839" y="18653"/>
                    <a:pt x="3910" y="18653"/>
                  </a:cubicBezTo>
                  <a:cubicBezTo>
                    <a:pt x="3961" y="18653"/>
                    <a:pt x="4014" y="18637"/>
                    <a:pt x="4061" y="18602"/>
                  </a:cubicBezTo>
                  <a:cubicBezTo>
                    <a:pt x="4146" y="18545"/>
                    <a:pt x="4203" y="18431"/>
                    <a:pt x="4203" y="18318"/>
                  </a:cubicBezTo>
                  <a:cubicBezTo>
                    <a:pt x="4175" y="18119"/>
                    <a:pt x="4033" y="17977"/>
                    <a:pt x="3862" y="17892"/>
                  </a:cubicBezTo>
                  <a:close/>
                  <a:moveTo>
                    <a:pt x="18459" y="17920"/>
                  </a:moveTo>
                  <a:cubicBezTo>
                    <a:pt x="18175" y="17920"/>
                    <a:pt x="18005" y="18062"/>
                    <a:pt x="18005" y="18261"/>
                  </a:cubicBezTo>
                  <a:cubicBezTo>
                    <a:pt x="18062" y="18488"/>
                    <a:pt x="18261" y="18658"/>
                    <a:pt x="18488" y="18658"/>
                  </a:cubicBezTo>
                  <a:cubicBezTo>
                    <a:pt x="18658" y="18658"/>
                    <a:pt x="18800" y="18403"/>
                    <a:pt x="18800" y="18176"/>
                  </a:cubicBezTo>
                  <a:cubicBezTo>
                    <a:pt x="18800" y="18034"/>
                    <a:pt x="18658" y="17920"/>
                    <a:pt x="18459" y="17920"/>
                  </a:cubicBezTo>
                  <a:close/>
                  <a:moveTo>
                    <a:pt x="10305" y="18092"/>
                  </a:moveTo>
                  <a:cubicBezTo>
                    <a:pt x="10088" y="18092"/>
                    <a:pt x="9881" y="18230"/>
                    <a:pt x="9798" y="18460"/>
                  </a:cubicBezTo>
                  <a:cubicBezTo>
                    <a:pt x="9769" y="18602"/>
                    <a:pt x="9855" y="18744"/>
                    <a:pt x="9968" y="18800"/>
                  </a:cubicBezTo>
                  <a:cubicBezTo>
                    <a:pt x="10024" y="18819"/>
                    <a:pt x="10080" y="18828"/>
                    <a:pt x="10135" y="18828"/>
                  </a:cubicBezTo>
                  <a:cubicBezTo>
                    <a:pt x="10419" y="18828"/>
                    <a:pt x="10673" y="18598"/>
                    <a:pt x="10650" y="18289"/>
                  </a:cubicBezTo>
                  <a:cubicBezTo>
                    <a:pt x="10621" y="18232"/>
                    <a:pt x="10593" y="18147"/>
                    <a:pt x="10536" y="18147"/>
                  </a:cubicBezTo>
                  <a:cubicBezTo>
                    <a:pt x="10461" y="18110"/>
                    <a:pt x="10382" y="18092"/>
                    <a:pt x="10305" y="18092"/>
                  </a:cubicBezTo>
                  <a:close/>
                  <a:moveTo>
                    <a:pt x="6853" y="18512"/>
                  </a:moveTo>
                  <a:cubicBezTo>
                    <a:pt x="6605" y="18512"/>
                    <a:pt x="6522" y="18917"/>
                    <a:pt x="6816" y="18971"/>
                  </a:cubicBezTo>
                  <a:cubicBezTo>
                    <a:pt x="6958" y="18971"/>
                    <a:pt x="7071" y="18857"/>
                    <a:pt x="7071" y="18715"/>
                  </a:cubicBezTo>
                  <a:cubicBezTo>
                    <a:pt x="7071" y="18602"/>
                    <a:pt x="6986" y="18545"/>
                    <a:pt x="6901" y="18516"/>
                  </a:cubicBezTo>
                  <a:cubicBezTo>
                    <a:pt x="6884" y="18513"/>
                    <a:pt x="6868" y="18512"/>
                    <a:pt x="6853" y="18512"/>
                  </a:cubicBezTo>
                  <a:close/>
                  <a:moveTo>
                    <a:pt x="5325" y="19618"/>
                  </a:moveTo>
                  <a:cubicBezTo>
                    <a:pt x="5239" y="19618"/>
                    <a:pt x="5193" y="19692"/>
                    <a:pt x="5169" y="19766"/>
                  </a:cubicBezTo>
                  <a:cubicBezTo>
                    <a:pt x="5140" y="19880"/>
                    <a:pt x="5225" y="20022"/>
                    <a:pt x="5339" y="20022"/>
                  </a:cubicBezTo>
                  <a:cubicBezTo>
                    <a:pt x="5424" y="19993"/>
                    <a:pt x="5538" y="19993"/>
                    <a:pt x="5538" y="19880"/>
                  </a:cubicBezTo>
                  <a:cubicBezTo>
                    <a:pt x="5566" y="19766"/>
                    <a:pt x="5481" y="19652"/>
                    <a:pt x="5367" y="19624"/>
                  </a:cubicBezTo>
                  <a:cubicBezTo>
                    <a:pt x="5352" y="19620"/>
                    <a:pt x="5338" y="19618"/>
                    <a:pt x="5325" y="19618"/>
                  </a:cubicBezTo>
                  <a:close/>
                  <a:moveTo>
                    <a:pt x="8232" y="19560"/>
                  </a:moveTo>
                  <a:cubicBezTo>
                    <a:pt x="8151" y="19560"/>
                    <a:pt x="8051" y="19581"/>
                    <a:pt x="7952" y="19624"/>
                  </a:cubicBezTo>
                  <a:cubicBezTo>
                    <a:pt x="7867" y="19681"/>
                    <a:pt x="7781" y="19766"/>
                    <a:pt x="7696" y="19851"/>
                  </a:cubicBezTo>
                  <a:cubicBezTo>
                    <a:pt x="7554" y="20050"/>
                    <a:pt x="7668" y="20334"/>
                    <a:pt x="7923" y="20391"/>
                  </a:cubicBezTo>
                  <a:cubicBezTo>
                    <a:pt x="8122" y="20391"/>
                    <a:pt x="8321" y="20277"/>
                    <a:pt x="8406" y="20107"/>
                  </a:cubicBezTo>
                  <a:cubicBezTo>
                    <a:pt x="8491" y="19936"/>
                    <a:pt x="8491" y="19766"/>
                    <a:pt x="8406" y="19624"/>
                  </a:cubicBezTo>
                  <a:cubicBezTo>
                    <a:pt x="8378" y="19581"/>
                    <a:pt x="8314" y="19560"/>
                    <a:pt x="8232" y="19560"/>
                  </a:cubicBezTo>
                  <a:close/>
                  <a:moveTo>
                    <a:pt x="15115" y="19762"/>
                  </a:moveTo>
                  <a:cubicBezTo>
                    <a:pt x="14938" y="19762"/>
                    <a:pt x="14793" y="19897"/>
                    <a:pt x="14768" y="20078"/>
                  </a:cubicBezTo>
                  <a:cubicBezTo>
                    <a:pt x="14768" y="20249"/>
                    <a:pt x="14910" y="20419"/>
                    <a:pt x="15080" y="20419"/>
                  </a:cubicBezTo>
                  <a:cubicBezTo>
                    <a:pt x="15307" y="20419"/>
                    <a:pt x="15477" y="20249"/>
                    <a:pt x="15477" y="20022"/>
                  </a:cubicBezTo>
                  <a:cubicBezTo>
                    <a:pt x="15477" y="19908"/>
                    <a:pt x="15335" y="19766"/>
                    <a:pt x="15165" y="19766"/>
                  </a:cubicBezTo>
                  <a:cubicBezTo>
                    <a:pt x="15148" y="19764"/>
                    <a:pt x="15131" y="19762"/>
                    <a:pt x="15115" y="19762"/>
                  </a:cubicBezTo>
                  <a:close/>
                  <a:moveTo>
                    <a:pt x="23884" y="19851"/>
                  </a:moveTo>
                  <a:cubicBezTo>
                    <a:pt x="23713" y="19851"/>
                    <a:pt x="23571" y="19965"/>
                    <a:pt x="23543" y="20135"/>
                  </a:cubicBezTo>
                  <a:cubicBezTo>
                    <a:pt x="23543" y="20277"/>
                    <a:pt x="23628" y="20419"/>
                    <a:pt x="23770" y="20419"/>
                  </a:cubicBezTo>
                  <a:cubicBezTo>
                    <a:pt x="23788" y="20422"/>
                    <a:pt x="23805" y="20424"/>
                    <a:pt x="23822" y="20424"/>
                  </a:cubicBezTo>
                  <a:cubicBezTo>
                    <a:pt x="23968" y="20424"/>
                    <a:pt x="24085" y="20316"/>
                    <a:pt x="24111" y="20164"/>
                  </a:cubicBezTo>
                  <a:cubicBezTo>
                    <a:pt x="24111" y="20022"/>
                    <a:pt x="24026" y="19908"/>
                    <a:pt x="23884" y="19851"/>
                  </a:cubicBezTo>
                  <a:close/>
                  <a:moveTo>
                    <a:pt x="20391" y="19482"/>
                  </a:moveTo>
                  <a:cubicBezTo>
                    <a:pt x="20220" y="19482"/>
                    <a:pt x="19993" y="19596"/>
                    <a:pt x="19993" y="19709"/>
                  </a:cubicBezTo>
                  <a:cubicBezTo>
                    <a:pt x="19936" y="19936"/>
                    <a:pt x="19993" y="20192"/>
                    <a:pt x="20135" y="20362"/>
                  </a:cubicBezTo>
                  <a:cubicBezTo>
                    <a:pt x="20220" y="20419"/>
                    <a:pt x="20305" y="20448"/>
                    <a:pt x="20391" y="20448"/>
                  </a:cubicBezTo>
                  <a:cubicBezTo>
                    <a:pt x="20646" y="20419"/>
                    <a:pt x="20845" y="20192"/>
                    <a:pt x="20845" y="19908"/>
                  </a:cubicBezTo>
                  <a:cubicBezTo>
                    <a:pt x="20816" y="19681"/>
                    <a:pt x="20618" y="19482"/>
                    <a:pt x="20391" y="19482"/>
                  </a:cubicBezTo>
                  <a:close/>
                  <a:moveTo>
                    <a:pt x="12098" y="19851"/>
                  </a:moveTo>
                  <a:cubicBezTo>
                    <a:pt x="11899" y="19851"/>
                    <a:pt x="11729" y="19993"/>
                    <a:pt x="11700" y="20192"/>
                  </a:cubicBezTo>
                  <a:cubicBezTo>
                    <a:pt x="11700" y="20362"/>
                    <a:pt x="11814" y="20504"/>
                    <a:pt x="11984" y="20533"/>
                  </a:cubicBezTo>
                  <a:cubicBezTo>
                    <a:pt x="11999" y="20535"/>
                    <a:pt x="12014" y="20536"/>
                    <a:pt x="12028" y="20536"/>
                  </a:cubicBezTo>
                  <a:cubicBezTo>
                    <a:pt x="12208" y="20536"/>
                    <a:pt x="12356" y="20376"/>
                    <a:pt x="12382" y="20192"/>
                  </a:cubicBezTo>
                  <a:cubicBezTo>
                    <a:pt x="12382" y="20022"/>
                    <a:pt x="12268" y="19880"/>
                    <a:pt x="12098" y="19851"/>
                  </a:cubicBezTo>
                  <a:close/>
                  <a:moveTo>
                    <a:pt x="18090" y="20164"/>
                  </a:moveTo>
                  <a:cubicBezTo>
                    <a:pt x="17920" y="20164"/>
                    <a:pt x="17778" y="20277"/>
                    <a:pt x="17721" y="20448"/>
                  </a:cubicBezTo>
                  <a:cubicBezTo>
                    <a:pt x="17693" y="20703"/>
                    <a:pt x="17863" y="20959"/>
                    <a:pt x="18147" y="20987"/>
                  </a:cubicBezTo>
                  <a:cubicBezTo>
                    <a:pt x="18162" y="20990"/>
                    <a:pt x="18176" y="20991"/>
                    <a:pt x="18190" y="20991"/>
                  </a:cubicBezTo>
                  <a:cubicBezTo>
                    <a:pt x="18341" y="20991"/>
                    <a:pt x="18459" y="20859"/>
                    <a:pt x="18459" y="20703"/>
                  </a:cubicBezTo>
                  <a:lnTo>
                    <a:pt x="18488" y="20703"/>
                  </a:lnTo>
                  <a:cubicBezTo>
                    <a:pt x="18545" y="20448"/>
                    <a:pt x="18346" y="20192"/>
                    <a:pt x="18090" y="20164"/>
                  </a:cubicBezTo>
                  <a:close/>
                  <a:moveTo>
                    <a:pt x="6302" y="21652"/>
                  </a:moveTo>
                  <a:cubicBezTo>
                    <a:pt x="6261" y="21652"/>
                    <a:pt x="6222" y="21658"/>
                    <a:pt x="6191" y="21669"/>
                  </a:cubicBezTo>
                  <a:cubicBezTo>
                    <a:pt x="5992" y="21726"/>
                    <a:pt x="5850" y="21896"/>
                    <a:pt x="5850" y="22095"/>
                  </a:cubicBezTo>
                  <a:cubicBezTo>
                    <a:pt x="5850" y="22264"/>
                    <a:pt x="5994" y="22391"/>
                    <a:pt x="6158" y="22391"/>
                  </a:cubicBezTo>
                  <a:cubicBezTo>
                    <a:pt x="6188" y="22391"/>
                    <a:pt x="6218" y="22387"/>
                    <a:pt x="6248" y="22379"/>
                  </a:cubicBezTo>
                  <a:cubicBezTo>
                    <a:pt x="6361" y="22350"/>
                    <a:pt x="6475" y="22265"/>
                    <a:pt x="6560" y="22123"/>
                  </a:cubicBezTo>
                  <a:cubicBezTo>
                    <a:pt x="6617" y="22010"/>
                    <a:pt x="6589" y="21839"/>
                    <a:pt x="6503" y="21726"/>
                  </a:cubicBezTo>
                  <a:cubicBezTo>
                    <a:pt x="6449" y="21672"/>
                    <a:pt x="6373" y="21652"/>
                    <a:pt x="6302" y="21652"/>
                  </a:cubicBezTo>
                  <a:close/>
                  <a:moveTo>
                    <a:pt x="22350" y="21839"/>
                  </a:moveTo>
                  <a:cubicBezTo>
                    <a:pt x="22151" y="21839"/>
                    <a:pt x="22009" y="21981"/>
                    <a:pt x="22009" y="22180"/>
                  </a:cubicBezTo>
                  <a:cubicBezTo>
                    <a:pt x="21994" y="22432"/>
                    <a:pt x="22181" y="22561"/>
                    <a:pt x="22367" y="22561"/>
                  </a:cubicBezTo>
                  <a:cubicBezTo>
                    <a:pt x="22537" y="22561"/>
                    <a:pt x="22706" y="22454"/>
                    <a:pt x="22719" y="22237"/>
                  </a:cubicBezTo>
                  <a:cubicBezTo>
                    <a:pt x="22719" y="22010"/>
                    <a:pt x="22549" y="21839"/>
                    <a:pt x="22350" y="21839"/>
                  </a:cubicBezTo>
                  <a:close/>
                  <a:moveTo>
                    <a:pt x="9883" y="21924"/>
                  </a:moveTo>
                  <a:cubicBezTo>
                    <a:pt x="9571" y="21924"/>
                    <a:pt x="9400" y="22095"/>
                    <a:pt x="9429" y="22322"/>
                  </a:cubicBezTo>
                  <a:cubicBezTo>
                    <a:pt x="9429" y="22521"/>
                    <a:pt x="9571" y="22663"/>
                    <a:pt x="9769" y="22691"/>
                  </a:cubicBezTo>
                  <a:cubicBezTo>
                    <a:pt x="9996" y="22691"/>
                    <a:pt x="10138" y="22521"/>
                    <a:pt x="10138" y="22265"/>
                  </a:cubicBezTo>
                  <a:cubicBezTo>
                    <a:pt x="10138" y="22010"/>
                    <a:pt x="10053" y="21924"/>
                    <a:pt x="9883" y="21924"/>
                  </a:cubicBezTo>
                  <a:close/>
                  <a:moveTo>
                    <a:pt x="13319" y="22805"/>
                  </a:moveTo>
                  <a:cubicBezTo>
                    <a:pt x="13120" y="22805"/>
                    <a:pt x="12950" y="22975"/>
                    <a:pt x="12978" y="23202"/>
                  </a:cubicBezTo>
                  <a:lnTo>
                    <a:pt x="12978" y="23174"/>
                  </a:lnTo>
                  <a:cubicBezTo>
                    <a:pt x="12978" y="23373"/>
                    <a:pt x="13120" y="23543"/>
                    <a:pt x="13319" y="23543"/>
                  </a:cubicBezTo>
                  <a:cubicBezTo>
                    <a:pt x="13490" y="23543"/>
                    <a:pt x="13660" y="23429"/>
                    <a:pt x="13660" y="23259"/>
                  </a:cubicBezTo>
                  <a:cubicBezTo>
                    <a:pt x="13717" y="23032"/>
                    <a:pt x="13546" y="22805"/>
                    <a:pt x="13319" y="22805"/>
                  </a:cubicBezTo>
                  <a:close/>
                  <a:moveTo>
                    <a:pt x="19737" y="23117"/>
                  </a:moveTo>
                  <a:cubicBezTo>
                    <a:pt x="19425" y="23117"/>
                    <a:pt x="19226" y="23429"/>
                    <a:pt x="19340" y="23713"/>
                  </a:cubicBezTo>
                  <a:cubicBezTo>
                    <a:pt x="19368" y="23855"/>
                    <a:pt x="19510" y="23941"/>
                    <a:pt x="19652" y="23969"/>
                  </a:cubicBezTo>
                  <a:cubicBezTo>
                    <a:pt x="19766" y="23941"/>
                    <a:pt x="19879" y="23884"/>
                    <a:pt x="19936" y="23770"/>
                  </a:cubicBezTo>
                  <a:cubicBezTo>
                    <a:pt x="20021" y="23657"/>
                    <a:pt x="20050" y="23515"/>
                    <a:pt x="20021" y="23373"/>
                  </a:cubicBezTo>
                  <a:cubicBezTo>
                    <a:pt x="19993" y="23231"/>
                    <a:pt x="19879" y="23117"/>
                    <a:pt x="19737" y="23117"/>
                  </a:cubicBezTo>
                  <a:close/>
                  <a:moveTo>
                    <a:pt x="16017" y="23231"/>
                  </a:moveTo>
                  <a:cubicBezTo>
                    <a:pt x="15761" y="23231"/>
                    <a:pt x="15591" y="23458"/>
                    <a:pt x="15591" y="23685"/>
                  </a:cubicBezTo>
                  <a:cubicBezTo>
                    <a:pt x="15617" y="23841"/>
                    <a:pt x="15761" y="23973"/>
                    <a:pt x="15916" y="23973"/>
                  </a:cubicBezTo>
                  <a:cubicBezTo>
                    <a:pt x="15931" y="23973"/>
                    <a:pt x="15946" y="23972"/>
                    <a:pt x="15960" y="23969"/>
                  </a:cubicBezTo>
                  <a:cubicBezTo>
                    <a:pt x="16187" y="23969"/>
                    <a:pt x="16358" y="23770"/>
                    <a:pt x="16329" y="23543"/>
                  </a:cubicBezTo>
                  <a:lnTo>
                    <a:pt x="16329" y="23543"/>
                  </a:lnTo>
                  <a:lnTo>
                    <a:pt x="16329" y="23571"/>
                  </a:lnTo>
                  <a:cubicBezTo>
                    <a:pt x="16329" y="23373"/>
                    <a:pt x="16187" y="23231"/>
                    <a:pt x="16017" y="23231"/>
                  </a:cubicBezTo>
                  <a:close/>
                  <a:moveTo>
                    <a:pt x="23306" y="23907"/>
                  </a:moveTo>
                  <a:cubicBezTo>
                    <a:pt x="23231" y="23907"/>
                    <a:pt x="23156" y="23927"/>
                    <a:pt x="23088" y="23969"/>
                  </a:cubicBezTo>
                  <a:cubicBezTo>
                    <a:pt x="22918" y="24168"/>
                    <a:pt x="22861" y="24423"/>
                    <a:pt x="22918" y="24679"/>
                  </a:cubicBezTo>
                  <a:cubicBezTo>
                    <a:pt x="22975" y="24793"/>
                    <a:pt x="23088" y="24849"/>
                    <a:pt x="23230" y="24849"/>
                  </a:cubicBezTo>
                  <a:cubicBezTo>
                    <a:pt x="23514" y="24793"/>
                    <a:pt x="23742" y="24509"/>
                    <a:pt x="23685" y="24196"/>
                  </a:cubicBezTo>
                  <a:lnTo>
                    <a:pt x="23713" y="24196"/>
                  </a:lnTo>
                  <a:cubicBezTo>
                    <a:pt x="23653" y="24017"/>
                    <a:pt x="23481" y="23907"/>
                    <a:pt x="23306" y="23907"/>
                  </a:cubicBezTo>
                  <a:close/>
                  <a:moveTo>
                    <a:pt x="5112" y="23941"/>
                  </a:moveTo>
                  <a:cubicBezTo>
                    <a:pt x="4771" y="24026"/>
                    <a:pt x="4544" y="24367"/>
                    <a:pt x="4572" y="24736"/>
                  </a:cubicBezTo>
                  <a:cubicBezTo>
                    <a:pt x="4601" y="24849"/>
                    <a:pt x="4686" y="24935"/>
                    <a:pt x="4828" y="24935"/>
                  </a:cubicBezTo>
                  <a:lnTo>
                    <a:pt x="4941" y="24935"/>
                  </a:lnTo>
                  <a:cubicBezTo>
                    <a:pt x="5083" y="24821"/>
                    <a:pt x="5197" y="24707"/>
                    <a:pt x="5311" y="24594"/>
                  </a:cubicBezTo>
                  <a:cubicBezTo>
                    <a:pt x="5453" y="24423"/>
                    <a:pt x="5453" y="24196"/>
                    <a:pt x="5311" y="24026"/>
                  </a:cubicBezTo>
                  <a:cubicBezTo>
                    <a:pt x="5254" y="23969"/>
                    <a:pt x="5197" y="23941"/>
                    <a:pt x="5112" y="23941"/>
                  </a:cubicBezTo>
                  <a:close/>
                  <a:moveTo>
                    <a:pt x="7583" y="24878"/>
                  </a:moveTo>
                  <a:cubicBezTo>
                    <a:pt x="7355" y="24906"/>
                    <a:pt x="7185" y="25105"/>
                    <a:pt x="7213" y="25332"/>
                  </a:cubicBezTo>
                  <a:lnTo>
                    <a:pt x="7213" y="25304"/>
                  </a:lnTo>
                  <a:cubicBezTo>
                    <a:pt x="7242" y="25474"/>
                    <a:pt x="7355" y="25616"/>
                    <a:pt x="7497" y="25645"/>
                  </a:cubicBezTo>
                  <a:cubicBezTo>
                    <a:pt x="7753" y="25616"/>
                    <a:pt x="7923" y="25446"/>
                    <a:pt x="7952" y="25190"/>
                  </a:cubicBezTo>
                  <a:cubicBezTo>
                    <a:pt x="7952" y="25020"/>
                    <a:pt x="7781" y="24878"/>
                    <a:pt x="7583" y="24878"/>
                  </a:cubicBezTo>
                  <a:close/>
                  <a:moveTo>
                    <a:pt x="10438" y="25092"/>
                  </a:moveTo>
                  <a:cubicBezTo>
                    <a:pt x="10309" y="25092"/>
                    <a:pt x="10181" y="25136"/>
                    <a:pt x="10082" y="25219"/>
                  </a:cubicBezTo>
                  <a:cubicBezTo>
                    <a:pt x="9940" y="25332"/>
                    <a:pt x="9940" y="25531"/>
                    <a:pt x="10053" y="25645"/>
                  </a:cubicBezTo>
                  <a:cubicBezTo>
                    <a:pt x="10132" y="25762"/>
                    <a:pt x="10251" y="25826"/>
                    <a:pt x="10382" y="25826"/>
                  </a:cubicBezTo>
                  <a:cubicBezTo>
                    <a:pt x="10441" y="25826"/>
                    <a:pt x="10503" y="25813"/>
                    <a:pt x="10564" y="25787"/>
                  </a:cubicBezTo>
                  <a:cubicBezTo>
                    <a:pt x="10678" y="25645"/>
                    <a:pt x="10792" y="25474"/>
                    <a:pt x="10792" y="25304"/>
                  </a:cubicBezTo>
                  <a:cubicBezTo>
                    <a:pt x="10763" y="25247"/>
                    <a:pt x="10763" y="25219"/>
                    <a:pt x="10706" y="25162"/>
                  </a:cubicBezTo>
                  <a:cubicBezTo>
                    <a:pt x="10623" y="25114"/>
                    <a:pt x="10531" y="25092"/>
                    <a:pt x="10438" y="25092"/>
                  </a:cubicBezTo>
                  <a:close/>
                  <a:moveTo>
                    <a:pt x="14887" y="25385"/>
                  </a:moveTo>
                  <a:cubicBezTo>
                    <a:pt x="14711" y="25385"/>
                    <a:pt x="14566" y="25520"/>
                    <a:pt x="14540" y="25701"/>
                  </a:cubicBezTo>
                  <a:cubicBezTo>
                    <a:pt x="14512" y="25900"/>
                    <a:pt x="14682" y="26042"/>
                    <a:pt x="14853" y="26042"/>
                  </a:cubicBezTo>
                  <a:cubicBezTo>
                    <a:pt x="15052" y="26042"/>
                    <a:pt x="15194" y="25900"/>
                    <a:pt x="15222" y="25701"/>
                  </a:cubicBezTo>
                  <a:cubicBezTo>
                    <a:pt x="15222" y="25531"/>
                    <a:pt x="15080" y="25389"/>
                    <a:pt x="14938" y="25389"/>
                  </a:cubicBezTo>
                  <a:cubicBezTo>
                    <a:pt x="14921" y="25387"/>
                    <a:pt x="14904" y="25385"/>
                    <a:pt x="14887" y="25385"/>
                  </a:cubicBezTo>
                  <a:close/>
                  <a:moveTo>
                    <a:pt x="18090" y="26099"/>
                  </a:moveTo>
                  <a:cubicBezTo>
                    <a:pt x="17778" y="26099"/>
                    <a:pt x="17607" y="26213"/>
                    <a:pt x="17607" y="26440"/>
                  </a:cubicBezTo>
                  <a:cubicBezTo>
                    <a:pt x="17607" y="26639"/>
                    <a:pt x="17778" y="26809"/>
                    <a:pt x="17977" y="26809"/>
                  </a:cubicBezTo>
                  <a:cubicBezTo>
                    <a:pt x="18204" y="26809"/>
                    <a:pt x="18346" y="26639"/>
                    <a:pt x="18374" y="26326"/>
                  </a:cubicBezTo>
                  <a:cubicBezTo>
                    <a:pt x="18374" y="26184"/>
                    <a:pt x="18261" y="26099"/>
                    <a:pt x="18090" y="26099"/>
                  </a:cubicBezTo>
                  <a:close/>
                  <a:moveTo>
                    <a:pt x="20845" y="26269"/>
                  </a:moveTo>
                  <a:cubicBezTo>
                    <a:pt x="20646" y="26269"/>
                    <a:pt x="20476" y="26440"/>
                    <a:pt x="20476" y="26639"/>
                  </a:cubicBezTo>
                  <a:cubicBezTo>
                    <a:pt x="20476" y="26781"/>
                    <a:pt x="20618" y="26923"/>
                    <a:pt x="20788" y="26951"/>
                  </a:cubicBezTo>
                  <a:cubicBezTo>
                    <a:pt x="20805" y="26953"/>
                    <a:pt x="20822" y="26955"/>
                    <a:pt x="20839" y="26955"/>
                  </a:cubicBezTo>
                  <a:cubicBezTo>
                    <a:pt x="21015" y="26955"/>
                    <a:pt x="21157" y="26820"/>
                    <a:pt x="21157" y="26639"/>
                  </a:cubicBezTo>
                  <a:cubicBezTo>
                    <a:pt x="21157" y="26440"/>
                    <a:pt x="21015" y="26298"/>
                    <a:pt x="20845" y="26269"/>
                  </a:cubicBezTo>
                  <a:close/>
                  <a:moveTo>
                    <a:pt x="12694" y="26724"/>
                  </a:moveTo>
                  <a:cubicBezTo>
                    <a:pt x="12496" y="26724"/>
                    <a:pt x="12325" y="26894"/>
                    <a:pt x="12325" y="27121"/>
                  </a:cubicBezTo>
                  <a:cubicBezTo>
                    <a:pt x="12354" y="27263"/>
                    <a:pt x="12439" y="27405"/>
                    <a:pt x="12581" y="27462"/>
                  </a:cubicBezTo>
                  <a:cubicBezTo>
                    <a:pt x="12590" y="27463"/>
                    <a:pt x="12599" y="27464"/>
                    <a:pt x="12609" y="27464"/>
                  </a:cubicBezTo>
                  <a:cubicBezTo>
                    <a:pt x="12800" y="27464"/>
                    <a:pt x="13005" y="27196"/>
                    <a:pt x="12978" y="26979"/>
                  </a:cubicBezTo>
                  <a:cubicBezTo>
                    <a:pt x="12950" y="26837"/>
                    <a:pt x="12836" y="26724"/>
                    <a:pt x="12694" y="26724"/>
                  </a:cubicBezTo>
                  <a:close/>
                  <a:moveTo>
                    <a:pt x="23962" y="26919"/>
                  </a:moveTo>
                  <a:cubicBezTo>
                    <a:pt x="23946" y="26919"/>
                    <a:pt x="23929" y="26920"/>
                    <a:pt x="23912" y="26923"/>
                  </a:cubicBezTo>
                  <a:cubicBezTo>
                    <a:pt x="23713" y="26979"/>
                    <a:pt x="23571" y="27150"/>
                    <a:pt x="23600" y="27349"/>
                  </a:cubicBezTo>
                  <a:cubicBezTo>
                    <a:pt x="23600" y="27547"/>
                    <a:pt x="23742" y="27689"/>
                    <a:pt x="23940" y="27689"/>
                  </a:cubicBezTo>
                  <a:cubicBezTo>
                    <a:pt x="24168" y="27689"/>
                    <a:pt x="24338" y="27462"/>
                    <a:pt x="24281" y="27263"/>
                  </a:cubicBezTo>
                  <a:lnTo>
                    <a:pt x="24310" y="27235"/>
                  </a:lnTo>
                  <a:cubicBezTo>
                    <a:pt x="24284" y="27053"/>
                    <a:pt x="24139" y="26919"/>
                    <a:pt x="23962" y="26919"/>
                  </a:cubicBezTo>
                  <a:close/>
                  <a:moveTo>
                    <a:pt x="4004" y="26866"/>
                  </a:moveTo>
                  <a:cubicBezTo>
                    <a:pt x="3777" y="27008"/>
                    <a:pt x="3664" y="27263"/>
                    <a:pt x="3749" y="27519"/>
                  </a:cubicBezTo>
                  <a:cubicBezTo>
                    <a:pt x="3800" y="27672"/>
                    <a:pt x="3965" y="27779"/>
                    <a:pt x="4121" y="27779"/>
                  </a:cubicBezTo>
                  <a:cubicBezTo>
                    <a:pt x="4139" y="27779"/>
                    <a:pt x="4157" y="27777"/>
                    <a:pt x="4175" y="27775"/>
                  </a:cubicBezTo>
                  <a:cubicBezTo>
                    <a:pt x="4374" y="27746"/>
                    <a:pt x="4516" y="27576"/>
                    <a:pt x="4544" y="27405"/>
                  </a:cubicBezTo>
                  <a:cubicBezTo>
                    <a:pt x="4487" y="27178"/>
                    <a:pt x="4345" y="26979"/>
                    <a:pt x="4118" y="26866"/>
                  </a:cubicBezTo>
                  <a:close/>
                  <a:moveTo>
                    <a:pt x="6484" y="27913"/>
                  </a:moveTo>
                  <a:cubicBezTo>
                    <a:pt x="6471" y="27913"/>
                    <a:pt x="6459" y="27914"/>
                    <a:pt x="6447" y="27917"/>
                  </a:cubicBezTo>
                  <a:cubicBezTo>
                    <a:pt x="6219" y="27945"/>
                    <a:pt x="6077" y="28172"/>
                    <a:pt x="6134" y="28371"/>
                  </a:cubicBezTo>
                  <a:cubicBezTo>
                    <a:pt x="6160" y="28524"/>
                    <a:pt x="6277" y="28631"/>
                    <a:pt x="6423" y="28631"/>
                  </a:cubicBezTo>
                  <a:cubicBezTo>
                    <a:pt x="6440" y="28631"/>
                    <a:pt x="6457" y="28629"/>
                    <a:pt x="6475" y="28626"/>
                  </a:cubicBezTo>
                  <a:cubicBezTo>
                    <a:pt x="6645" y="28570"/>
                    <a:pt x="6759" y="28371"/>
                    <a:pt x="6759" y="28201"/>
                  </a:cubicBezTo>
                  <a:cubicBezTo>
                    <a:pt x="6759" y="28045"/>
                    <a:pt x="6617" y="27913"/>
                    <a:pt x="6484" y="27913"/>
                  </a:cubicBezTo>
                  <a:close/>
                  <a:moveTo>
                    <a:pt x="9542" y="28115"/>
                  </a:moveTo>
                  <a:cubicBezTo>
                    <a:pt x="9343" y="28115"/>
                    <a:pt x="9201" y="28286"/>
                    <a:pt x="9201" y="28484"/>
                  </a:cubicBezTo>
                  <a:cubicBezTo>
                    <a:pt x="9201" y="28740"/>
                    <a:pt x="9315" y="28910"/>
                    <a:pt x="9542" y="28910"/>
                  </a:cubicBezTo>
                  <a:cubicBezTo>
                    <a:pt x="9713" y="28910"/>
                    <a:pt x="9855" y="28768"/>
                    <a:pt x="9855" y="28598"/>
                  </a:cubicBezTo>
                  <a:cubicBezTo>
                    <a:pt x="9855" y="28371"/>
                    <a:pt x="9713" y="28144"/>
                    <a:pt x="9542" y="28144"/>
                  </a:cubicBezTo>
                  <a:lnTo>
                    <a:pt x="9542" y="28115"/>
                  </a:lnTo>
                  <a:close/>
                  <a:moveTo>
                    <a:pt x="15648" y="28655"/>
                  </a:moveTo>
                  <a:cubicBezTo>
                    <a:pt x="15449" y="28655"/>
                    <a:pt x="15279" y="28797"/>
                    <a:pt x="15250" y="28996"/>
                  </a:cubicBezTo>
                  <a:cubicBezTo>
                    <a:pt x="15279" y="29251"/>
                    <a:pt x="15477" y="29422"/>
                    <a:pt x="15733" y="29422"/>
                  </a:cubicBezTo>
                  <a:cubicBezTo>
                    <a:pt x="15932" y="29422"/>
                    <a:pt x="16045" y="29223"/>
                    <a:pt x="16045" y="28967"/>
                  </a:cubicBezTo>
                  <a:cubicBezTo>
                    <a:pt x="16074" y="28768"/>
                    <a:pt x="15818" y="28683"/>
                    <a:pt x="15648" y="28655"/>
                  </a:cubicBezTo>
                  <a:close/>
                  <a:moveTo>
                    <a:pt x="19731" y="28878"/>
                  </a:moveTo>
                  <a:cubicBezTo>
                    <a:pt x="19714" y="28878"/>
                    <a:pt x="19698" y="28880"/>
                    <a:pt x="19681" y="28882"/>
                  </a:cubicBezTo>
                  <a:cubicBezTo>
                    <a:pt x="19482" y="28882"/>
                    <a:pt x="19340" y="29024"/>
                    <a:pt x="19340" y="29223"/>
                  </a:cubicBezTo>
                  <a:cubicBezTo>
                    <a:pt x="19368" y="29422"/>
                    <a:pt x="19539" y="29564"/>
                    <a:pt x="19709" y="29592"/>
                  </a:cubicBezTo>
                  <a:cubicBezTo>
                    <a:pt x="19908" y="29564"/>
                    <a:pt x="20078" y="29422"/>
                    <a:pt x="20078" y="29194"/>
                  </a:cubicBezTo>
                  <a:cubicBezTo>
                    <a:pt x="20052" y="29013"/>
                    <a:pt x="19908" y="28878"/>
                    <a:pt x="19731" y="28878"/>
                  </a:cubicBezTo>
                  <a:close/>
                  <a:moveTo>
                    <a:pt x="23586" y="29220"/>
                  </a:moveTo>
                  <a:cubicBezTo>
                    <a:pt x="23572" y="29220"/>
                    <a:pt x="23557" y="29221"/>
                    <a:pt x="23543" y="29223"/>
                  </a:cubicBezTo>
                  <a:cubicBezTo>
                    <a:pt x="23316" y="29223"/>
                    <a:pt x="23174" y="29393"/>
                    <a:pt x="23202" y="29592"/>
                  </a:cubicBezTo>
                  <a:lnTo>
                    <a:pt x="23230" y="29592"/>
                  </a:lnTo>
                  <a:cubicBezTo>
                    <a:pt x="23257" y="29908"/>
                    <a:pt x="23405" y="30078"/>
                    <a:pt x="23654" y="30078"/>
                  </a:cubicBezTo>
                  <a:cubicBezTo>
                    <a:pt x="23673" y="30078"/>
                    <a:pt x="23693" y="30077"/>
                    <a:pt x="23713" y="30075"/>
                  </a:cubicBezTo>
                  <a:cubicBezTo>
                    <a:pt x="23884" y="30046"/>
                    <a:pt x="24026" y="29876"/>
                    <a:pt x="24026" y="29677"/>
                  </a:cubicBezTo>
                  <a:cubicBezTo>
                    <a:pt x="24026" y="29436"/>
                    <a:pt x="23824" y="29220"/>
                    <a:pt x="23586" y="29220"/>
                  </a:cubicBezTo>
                  <a:close/>
                  <a:moveTo>
                    <a:pt x="3862" y="29904"/>
                  </a:moveTo>
                  <a:cubicBezTo>
                    <a:pt x="3720" y="29904"/>
                    <a:pt x="3578" y="29990"/>
                    <a:pt x="3522" y="30103"/>
                  </a:cubicBezTo>
                  <a:cubicBezTo>
                    <a:pt x="3493" y="30160"/>
                    <a:pt x="3465" y="30188"/>
                    <a:pt x="3436" y="30245"/>
                  </a:cubicBezTo>
                  <a:cubicBezTo>
                    <a:pt x="3380" y="30387"/>
                    <a:pt x="3408" y="30558"/>
                    <a:pt x="3522" y="30671"/>
                  </a:cubicBezTo>
                  <a:cubicBezTo>
                    <a:pt x="3573" y="30740"/>
                    <a:pt x="3656" y="30778"/>
                    <a:pt x="3739" y="30778"/>
                  </a:cubicBezTo>
                  <a:cubicBezTo>
                    <a:pt x="3792" y="30778"/>
                    <a:pt x="3846" y="30762"/>
                    <a:pt x="3891" y="30728"/>
                  </a:cubicBezTo>
                  <a:cubicBezTo>
                    <a:pt x="4061" y="30671"/>
                    <a:pt x="4203" y="30501"/>
                    <a:pt x="4203" y="30330"/>
                  </a:cubicBezTo>
                  <a:cubicBezTo>
                    <a:pt x="4175" y="30132"/>
                    <a:pt x="4033" y="29990"/>
                    <a:pt x="3891" y="29904"/>
                  </a:cubicBezTo>
                  <a:close/>
                  <a:moveTo>
                    <a:pt x="12467" y="30160"/>
                  </a:moveTo>
                  <a:cubicBezTo>
                    <a:pt x="12268" y="30160"/>
                    <a:pt x="12098" y="30330"/>
                    <a:pt x="12098" y="30558"/>
                  </a:cubicBezTo>
                  <a:lnTo>
                    <a:pt x="12070" y="30558"/>
                  </a:lnTo>
                  <a:cubicBezTo>
                    <a:pt x="12098" y="30728"/>
                    <a:pt x="12212" y="30870"/>
                    <a:pt x="12382" y="30927"/>
                  </a:cubicBezTo>
                  <a:cubicBezTo>
                    <a:pt x="12609" y="30927"/>
                    <a:pt x="12808" y="30700"/>
                    <a:pt x="12780" y="30472"/>
                  </a:cubicBezTo>
                  <a:cubicBezTo>
                    <a:pt x="12780" y="30302"/>
                    <a:pt x="12638" y="30160"/>
                    <a:pt x="12467" y="30160"/>
                  </a:cubicBezTo>
                  <a:close/>
                  <a:moveTo>
                    <a:pt x="17295" y="30501"/>
                  </a:moveTo>
                  <a:cubicBezTo>
                    <a:pt x="17096" y="30501"/>
                    <a:pt x="16926" y="30643"/>
                    <a:pt x="16926" y="30842"/>
                  </a:cubicBezTo>
                  <a:cubicBezTo>
                    <a:pt x="16926" y="31083"/>
                    <a:pt x="17103" y="31204"/>
                    <a:pt x="17281" y="31204"/>
                  </a:cubicBezTo>
                  <a:cubicBezTo>
                    <a:pt x="17458" y="31204"/>
                    <a:pt x="17636" y="31083"/>
                    <a:pt x="17636" y="30842"/>
                  </a:cubicBezTo>
                  <a:cubicBezTo>
                    <a:pt x="17636" y="30643"/>
                    <a:pt x="17494" y="30501"/>
                    <a:pt x="17295" y="30501"/>
                  </a:cubicBezTo>
                  <a:close/>
                  <a:moveTo>
                    <a:pt x="6248" y="30785"/>
                  </a:moveTo>
                  <a:cubicBezTo>
                    <a:pt x="6049" y="30842"/>
                    <a:pt x="5935" y="31012"/>
                    <a:pt x="5907" y="31211"/>
                  </a:cubicBezTo>
                  <a:cubicBezTo>
                    <a:pt x="5879" y="31381"/>
                    <a:pt x="6049" y="31580"/>
                    <a:pt x="6248" y="31608"/>
                  </a:cubicBezTo>
                  <a:cubicBezTo>
                    <a:pt x="6418" y="31608"/>
                    <a:pt x="6532" y="31466"/>
                    <a:pt x="6589" y="31296"/>
                  </a:cubicBezTo>
                  <a:cubicBezTo>
                    <a:pt x="6589" y="31268"/>
                    <a:pt x="6617" y="31211"/>
                    <a:pt x="6617" y="31182"/>
                  </a:cubicBezTo>
                  <a:cubicBezTo>
                    <a:pt x="6643" y="30972"/>
                    <a:pt x="6475" y="30810"/>
                    <a:pt x="6291" y="30810"/>
                  </a:cubicBezTo>
                  <a:cubicBezTo>
                    <a:pt x="6277" y="30810"/>
                    <a:pt x="6262" y="30811"/>
                    <a:pt x="6248" y="30813"/>
                  </a:cubicBezTo>
                  <a:lnTo>
                    <a:pt x="6248" y="30785"/>
                  </a:lnTo>
                  <a:close/>
                  <a:moveTo>
                    <a:pt x="21133" y="31150"/>
                  </a:moveTo>
                  <a:cubicBezTo>
                    <a:pt x="20982" y="31150"/>
                    <a:pt x="20845" y="31257"/>
                    <a:pt x="20845" y="31410"/>
                  </a:cubicBezTo>
                  <a:cubicBezTo>
                    <a:pt x="20845" y="31580"/>
                    <a:pt x="20958" y="31722"/>
                    <a:pt x="21129" y="31750"/>
                  </a:cubicBezTo>
                  <a:cubicBezTo>
                    <a:pt x="21299" y="31750"/>
                    <a:pt x="21441" y="31637"/>
                    <a:pt x="21470" y="31466"/>
                  </a:cubicBezTo>
                  <a:cubicBezTo>
                    <a:pt x="21470" y="31296"/>
                    <a:pt x="21356" y="31154"/>
                    <a:pt x="21186" y="31154"/>
                  </a:cubicBezTo>
                  <a:cubicBezTo>
                    <a:pt x="21168" y="31151"/>
                    <a:pt x="21151" y="31150"/>
                    <a:pt x="21133" y="31150"/>
                  </a:cubicBezTo>
                  <a:close/>
                  <a:moveTo>
                    <a:pt x="9287" y="31807"/>
                  </a:moveTo>
                  <a:cubicBezTo>
                    <a:pt x="9088" y="31807"/>
                    <a:pt x="8889" y="31949"/>
                    <a:pt x="8832" y="32148"/>
                  </a:cubicBezTo>
                  <a:cubicBezTo>
                    <a:pt x="8832" y="32404"/>
                    <a:pt x="9003" y="32602"/>
                    <a:pt x="9258" y="32631"/>
                  </a:cubicBezTo>
                  <a:cubicBezTo>
                    <a:pt x="9457" y="32602"/>
                    <a:pt x="9627" y="32432"/>
                    <a:pt x="9627" y="32205"/>
                  </a:cubicBezTo>
                  <a:cubicBezTo>
                    <a:pt x="9599" y="32006"/>
                    <a:pt x="9485" y="31864"/>
                    <a:pt x="9287" y="31807"/>
                  </a:cubicBezTo>
                  <a:close/>
                  <a:moveTo>
                    <a:pt x="23548" y="31734"/>
                  </a:moveTo>
                  <a:cubicBezTo>
                    <a:pt x="23398" y="31734"/>
                    <a:pt x="23249" y="31840"/>
                    <a:pt x="23230" y="32006"/>
                  </a:cubicBezTo>
                  <a:cubicBezTo>
                    <a:pt x="23230" y="32091"/>
                    <a:pt x="23202" y="32176"/>
                    <a:pt x="23174" y="32262"/>
                  </a:cubicBezTo>
                  <a:cubicBezTo>
                    <a:pt x="23149" y="32462"/>
                    <a:pt x="23301" y="32641"/>
                    <a:pt x="23493" y="32641"/>
                  </a:cubicBezTo>
                  <a:cubicBezTo>
                    <a:pt x="23518" y="32641"/>
                    <a:pt x="23545" y="32637"/>
                    <a:pt x="23571" y="32631"/>
                  </a:cubicBezTo>
                  <a:cubicBezTo>
                    <a:pt x="23798" y="32574"/>
                    <a:pt x="23940" y="32404"/>
                    <a:pt x="23969" y="32176"/>
                  </a:cubicBezTo>
                  <a:cubicBezTo>
                    <a:pt x="23940" y="32034"/>
                    <a:pt x="23884" y="31892"/>
                    <a:pt x="23770" y="31807"/>
                  </a:cubicBezTo>
                  <a:lnTo>
                    <a:pt x="23770" y="31836"/>
                  </a:lnTo>
                  <a:cubicBezTo>
                    <a:pt x="23710" y="31766"/>
                    <a:pt x="23629" y="31734"/>
                    <a:pt x="23548" y="31734"/>
                  </a:cubicBezTo>
                  <a:close/>
                  <a:moveTo>
                    <a:pt x="14761" y="32449"/>
                  </a:moveTo>
                  <a:cubicBezTo>
                    <a:pt x="14735" y="32449"/>
                    <a:pt x="14709" y="32453"/>
                    <a:pt x="14682" y="32460"/>
                  </a:cubicBezTo>
                  <a:cubicBezTo>
                    <a:pt x="14512" y="32489"/>
                    <a:pt x="14398" y="32631"/>
                    <a:pt x="14398" y="32801"/>
                  </a:cubicBezTo>
                  <a:cubicBezTo>
                    <a:pt x="14424" y="32983"/>
                    <a:pt x="14569" y="33117"/>
                    <a:pt x="14745" y="33117"/>
                  </a:cubicBezTo>
                  <a:cubicBezTo>
                    <a:pt x="14762" y="33117"/>
                    <a:pt x="14779" y="33116"/>
                    <a:pt x="14796" y="33114"/>
                  </a:cubicBezTo>
                  <a:cubicBezTo>
                    <a:pt x="14966" y="33085"/>
                    <a:pt x="15080" y="32943"/>
                    <a:pt x="15080" y="32773"/>
                  </a:cubicBezTo>
                  <a:cubicBezTo>
                    <a:pt x="15080" y="32600"/>
                    <a:pt x="14930" y="32449"/>
                    <a:pt x="14761" y="32449"/>
                  </a:cubicBezTo>
                  <a:close/>
                  <a:moveTo>
                    <a:pt x="3883" y="32344"/>
                  </a:moveTo>
                  <a:cubicBezTo>
                    <a:pt x="3867" y="32344"/>
                    <a:pt x="3851" y="32345"/>
                    <a:pt x="3834" y="32347"/>
                  </a:cubicBezTo>
                  <a:cubicBezTo>
                    <a:pt x="3635" y="32347"/>
                    <a:pt x="3493" y="32517"/>
                    <a:pt x="3493" y="32716"/>
                  </a:cubicBezTo>
                  <a:cubicBezTo>
                    <a:pt x="3465" y="32943"/>
                    <a:pt x="3635" y="33114"/>
                    <a:pt x="3862" y="33142"/>
                  </a:cubicBezTo>
                  <a:cubicBezTo>
                    <a:pt x="4090" y="33114"/>
                    <a:pt x="4260" y="32943"/>
                    <a:pt x="4260" y="32716"/>
                  </a:cubicBezTo>
                  <a:cubicBezTo>
                    <a:pt x="4260" y="32505"/>
                    <a:pt x="4089" y="32344"/>
                    <a:pt x="3883" y="32344"/>
                  </a:cubicBezTo>
                  <a:close/>
                  <a:moveTo>
                    <a:pt x="18944" y="33056"/>
                  </a:moveTo>
                  <a:cubicBezTo>
                    <a:pt x="18515" y="33056"/>
                    <a:pt x="18497" y="33739"/>
                    <a:pt x="18942" y="33767"/>
                  </a:cubicBezTo>
                  <a:cubicBezTo>
                    <a:pt x="18957" y="33769"/>
                    <a:pt x="18971" y="33770"/>
                    <a:pt x="18986" y="33770"/>
                  </a:cubicBezTo>
                  <a:cubicBezTo>
                    <a:pt x="19165" y="33770"/>
                    <a:pt x="19311" y="33612"/>
                    <a:pt x="19311" y="33454"/>
                  </a:cubicBezTo>
                  <a:cubicBezTo>
                    <a:pt x="19340" y="33256"/>
                    <a:pt x="19169" y="33057"/>
                    <a:pt x="18971" y="33057"/>
                  </a:cubicBezTo>
                  <a:cubicBezTo>
                    <a:pt x="18962" y="33056"/>
                    <a:pt x="18953" y="33056"/>
                    <a:pt x="18944" y="33056"/>
                  </a:cubicBezTo>
                  <a:close/>
                  <a:moveTo>
                    <a:pt x="11593" y="33964"/>
                  </a:moveTo>
                  <a:cubicBezTo>
                    <a:pt x="11419" y="33964"/>
                    <a:pt x="11134" y="34259"/>
                    <a:pt x="11161" y="34477"/>
                  </a:cubicBezTo>
                  <a:cubicBezTo>
                    <a:pt x="11189" y="34675"/>
                    <a:pt x="11360" y="34817"/>
                    <a:pt x="11558" y="34817"/>
                  </a:cubicBezTo>
                  <a:cubicBezTo>
                    <a:pt x="11729" y="34817"/>
                    <a:pt x="11899" y="34647"/>
                    <a:pt x="11899" y="34448"/>
                  </a:cubicBezTo>
                  <a:cubicBezTo>
                    <a:pt x="11928" y="34278"/>
                    <a:pt x="11757" y="33994"/>
                    <a:pt x="11615" y="33965"/>
                  </a:cubicBezTo>
                  <a:cubicBezTo>
                    <a:pt x="11608" y="33964"/>
                    <a:pt x="11600" y="33964"/>
                    <a:pt x="11593" y="33964"/>
                  </a:cubicBezTo>
                  <a:close/>
                  <a:moveTo>
                    <a:pt x="6830" y="34095"/>
                  </a:moveTo>
                  <a:cubicBezTo>
                    <a:pt x="6798" y="34095"/>
                    <a:pt x="6765" y="34099"/>
                    <a:pt x="6731" y="34107"/>
                  </a:cubicBezTo>
                  <a:cubicBezTo>
                    <a:pt x="6617" y="34164"/>
                    <a:pt x="6475" y="34249"/>
                    <a:pt x="6390" y="34335"/>
                  </a:cubicBezTo>
                  <a:cubicBezTo>
                    <a:pt x="6248" y="34448"/>
                    <a:pt x="6248" y="34675"/>
                    <a:pt x="6390" y="34761"/>
                  </a:cubicBezTo>
                  <a:cubicBezTo>
                    <a:pt x="6473" y="34844"/>
                    <a:pt x="6571" y="34897"/>
                    <a:pt x="6674" y="34897"/>
                  </a:cubicBezTo>
                  <a:cubicBezTo>
                    <a:pt x="6711" y="34897"/>
                    <a:pt x="6749" y="34889"/>
                    <a:pt x="6787" y="34874"/>
                  </a:cubicBezTo>
                  <a:cubicBezTo>
                    <a:pt x="6986" y="34789"/>
                    <a:pt x="7128" y="34619"/>
                    <a:pt x="7185" y="34420"/>
                  </a:cubicBezTo>
                  <a:cubicBezTo>
                    <a:pt x="7161" y="34227"/>
                    <a:pt x="7013" y="34095"/>
                    <a:pt x="6830" y="34095"/>
                  </a:cubicBezTo>
                  <a:close/>
                  <a:moveTo>
                    <a:pt x="22854" y="34332"/>
                  </a:moveTo>
                  <a:cubicBezTo>
                    <a:pt x="22838" y="34332"/>
                    <a:pt x="22821" y="34333"/>
                    <a:pt x="22804" y="34335"/>
                  </a:cubicBezTo>
                  <a:lnTo>
                    <a:pt x="22833" y="34335"/>
                  </a:lnTo>
                  <a:cubicBezTo>
                    <a:pt x="22662" y="34363"/>
                    <a:pt x="22549" y="34533"/>
                    <a:pt x="22577" y="34761"/>
                  </a:cubicBezTo>
                  <a:cubicBezTo>
                    <a:pt x="22577" y="34959"/>
                    <a:pt x="22748" y="35101"/>
                    <a:pt x="22918" y="35101"/>
                  </a:cubicBezTo>
                  <a:cubicBezTo>
                    <a:pt x="23117" y="35045"/>
                    <a:pt x="23259" y="34874"/>
                    <a:pt x="23230" y="34704"/>
                  </a:cubicBezTo>
                  <a:cubicBezTo>
                    <a:pt x="23230" y="34493"/>
                    <a:pt x="23060" y="34332"/>
                    <a:pt x="22854" y="34332"/>
                  </a:cubicBezTo>
                  <a:close/>
                  <a:moveTo>
                    <a:pt x="16610" y="34814"/>
                  </a:moveTo>
                  <a:cubicBezTo>
                    <a:pt x="16593" y="34814"/>
                    <a:pt x="16575" y="34815"/>
                    <a:pt x="16557" y="34817"/>
                  </a:cubicBezTo>
                  <a:cubicBezTo>
                    <a:pt x="16358" y="34846"/>
                    <a:pt x="16216" y="34988"/>
                    <a:pt x="16216" y="35187"/>
                  </a:cubicBezTo>
                  <a:cubicBezTo>
                    <a:pt x="16216" y="35385"/>
                    <a:pt x="16415" y="35556"/>
                    <a:pt x="16613" y="35556"/>
                  </a:cubicBezTo>
                  <a:cubicBezTo>
                    <a:pt x="17106" y="35528"/>
                    <a:pt x="17071" y="34814"/>
                    <a:pt x="16610" y="34814"/>
                  </a:cubicBezTo>
                  <a:close/>
                  <a:moveTo>
                    <a:pt x="4118" y="35187"/>
                  </a:moveTo>
                  <a:cubicBezTo>
                    <a:pt x="3891" y="35187"/>
                    <a:pt x="3720" y="35385"/>
                    <a:pt x="3692" y="35669"/>
                  </a:cubicBezTo>
                  <a:cubicBezTo>
                    <a:pt x="3664" y="35868"/>
                    <a:pt x="3834" y="36067"/>
                    <a:pt x="4061" y="36067"/>
                  </a:cubicBezTo>
                  <a:cubicBezTo>
                    <a:pt x="4077" y="36069"/>
                    <a:pt x="4094" y="36070"/>
                    <a:pt x="4109" y="36070"/>
                  </a:cubicBezTo>
                  <a:cubicBezTo>
                    <a:pt x="4341" y="36070"/>
                    <a:pt x="4516" y="35880"/>
                    <a:pt x="4516" y="35641"/>
                  </a:cubicBezTo>
                  <a:cubicBezTo>
                    <a:pt x="4544" y="35414"/>
                    <a:pt x="4345" y="35187"/>
                    <a:pt x="4118" y="35187"/>
                  </a:cubicBezTo>
                  <a:close/>
                  <a:moveTo>
                    <a:pt x="20277" y="35698"/>
                  </a:moveTo>
                  <a:lnTo>
                    <a:pt x="20277" y="35726"/>
                  </a:lnTo>
                  <a:cubicBezTo>
                    <a:pt x="20259" y="35723"/>
                    <a:pt x="20242" y="35722"/>
                    <a:pt x="20225" y="35722"/>
                  </a:cubicBezTo>
                  <a:cubicBezTo>
                    <a:pt x="20078" y="35722"/>
                    <a:pt x="19962" y="35829"/>
                    <a:pt x="19936" y="35982"/>
                  </a:cubicBezTo>
                  <a:cubicBezTo>
                    <a:pt x="19910" y="36166"/>
                    <a:pt x="20054" y="36326"/>
                    <a:pt x="20233" y="36326"/>
                  </a:cubicBezTo>
                  <a:cubicBezTo>
                    <a:pt x="20248" y="36326"/>
                    <a:pt x="20262" y="36325"/>
                    <a:pt x="20277" y="36323"/>
                  </a:cubicBezTo>
                  <a:cubicBezTo>
                    <a:pt x="20292" y="36325"/>
                    <a:pt x="20306" y="36326"/>
                    <a:pt x="20320" y="36326"/>
                  </a:cubicBezTo>
                  <a:cubicBezTo>
                    <a:pt x="20471" y="36326"/>
                    <a:pt x="20589" y="36194"/>
                    <a:pt x="20589" y="36039"/>
                  </a:cubicBezTo>
                  <a:cubicBezTo>
                    <a:pt x="20618" y="35840"/>
                    <a:pt x="20447" y="35698"/>
                    <a:pt x="20277" y="35698"/>
                  </a:cubicBezTo>
                  <a:close/>
                  <a:moveTo>
                    <a:pt x="13675" y="35582"/>
                  </a:moveTo>
                  <a:cubicBezTo>
                    <a:pt x="13661" y="35582"/>
                    <a:pt x="13646" y="35582"/>
                    <a:pt x="13632" y="35584"/>
                  </a:cubicBezTo>
                  <a:cubicBezTo>
                    <a:pt x="13461" y="35584"/>
                    <a:pt x="13319" y="35698"/>
                    <a:pt x="13291" y="35868"/>
                  </a:cubicBezTo>
                  <a:cubicBezTo>
                    <a:pt x="13262" y="36124"/>
                    <a:pt x="13461" y="36351"/>
                    <a:pt x="13688" y="36351"/>
                  </a:cubicBezTo>
                  <a:cubicBezTo>
                    <a:pt x="13916" y="36351"/>
                    <a:pt x="14086" y="36181"/>
                    <a:pt x="14058" y="35982"/>
                  </a:cubicBezTo>
                  <a:cubicBezTo>
                    <a:pt x="14084" y="35769"/>
                    <a:pt x="13887" y="35582"/>
                    <a:pt x="13675" y="35582"/>
                  </a:cubicBezTo>
                  <a:close/>
                  <a:moveTo>
                    <a:pt x="9158" y="35582"/>
                  </a:moveTo>
                  <a:cubicBezTo>
                    <a:pt x="8946" y="35582"/>
                    <a:pt x="8745" y="35769"/>
                    <a:pt x="8719" y="35982"/>
                  </a:cubicBezTo>
                  <a:cubicBezTo>
                    <a:pt x="8719" y="36181"/>
                    <a:pt x="8861" y="36351"/>
                    <a:pt x="9059" y="36379"/>
                  </a:cubicBezTo>
                  <a:cubicBezTo>
                    <a:pt x="9315" y="36379"/>
                    <a:pt x="9514" y="36181"/>
                    <a:pt x="9542" y="35953"/>
                  </a:cubicBezTo>
                  <a:cubicBezTo>
                    <a:pt x="9542" y="35755"/>
                    <a:pt x="9400" y="35613"/>
                    <a:pt x="9201" y="35584"/>
                  </a:cubicBezTo>
                  <a:cubicBezTo>
                    <a:pt x="9187" y="35582"/>
                    <a:pt x="9172" y="35582"/>
                    <a:pt x="9158" y="35582"/>
                  </a:cubicBezTo>
                  <a:close/>
                  <a:moveTo>
                    <a:pt x="22464" y="36436"/>
                  </a:moveTo>
                  <a:cubicBezTo>
                    <a:pt x="22265" y="36436"/>
                    <a:pt x="22151" y="36550"/>
                    <a:pt x="22151" y="36777"/>
                  </a:cubicBezTo>
                  <a:cubicBezTo>
                    <a:pt x="22123" y="37033"/>
                    <a:pt x="22208" y="37175"/>
                    <a:pt x="22407" y="37175"/>
                  </a:cubicBezTo>
                  <a:cubicBezTo>
                    <a:pt x="22421" y="37176"/>
                    <a:pt x="22436" y="37177"/>
                    <a:pt x="22450" y="37177"/>
                  </a:cubicBezTo>
                  <a:cubicBezTo>
                    <a:pt x="22655" y="37177"/>
                    <a:pt x="22804" y="36990"/>
                    <a:pt x="22804" y="36777"/>
                  </a:cubicBezTo>
                  <a:cubicBezTo>
                    <a:pt x="22804" y="36607"/>
                    <a:pt x="22662" y="36436"/>
                    <a:pt x="22464" y="36436"/>
                  </a:cubicBezTo>
                  <a:close/>
                  <a:moveTo>
                    <a:pt x="17886" y="37171"/>
                  </a:moveTo>
                  <a:cubicBezTo>
                    <a:pt x="17869" y="37171"/>
                    <a:pt x="17852" y="37172"/>
                    <a:pt x="17835" y="37175"/>
                  </a:cubicBezTo>
                  <a:cubicBezTo>
                    <a:pt x="17664" y="37203"/>
                    <a:pt x="17551" y="37345"/>
                    <a:pt x="17551" y="37515"/>
                  </a:cubicBezTo>
                  <a:cubicBezTo>
                    <a:pt x="17579" y="37714"/>
                    <a:pt x="17721" y="37856"/>
                    <a:pt x="17920" y="37885"/>
                  </a:cubicBezTo>
                  <a:cubicBezTo>
                    <a:pt x="18119" y="37885"/>
                    <a:pt x="18289" y="37714"/>
                    <a:pt x="18289" y="37515"/>
                  </a:cubicBezTo>
                  <a:cubicBezTo>
                    <a:pt x="18263" y="37307"/>
                    <a:pt x="18071" y="37171"/>
                    <a:pt x="17886" y="37171"/>
                  </a:cubicBezTo>
                  <a:close/>
                  <a:moveTo>
                    <a:pt x="11421" y="37227"/>
                  </a:moveTo>
                  <a:cubicBezTo>
                    <a:pt x="11274" y="37227"/>
                    <a:pt x="11152" y="37331"/>
                    <a:pt x="11076" y="37459"/>
                  </a:cubicBezTo>
                  <a:cubicBezTo>
                    <a:pt x="11047" y="37686"/>
                    <a:pt x="11218" y="37885"/>
                    <a:pt x="11445" y="37913"/>
                  </a:cubicBezTo>
                  <a:cubicBezTo>
                    <a:pt x="11615" y="37913"/>
                    <a:pt x="11786" y="37799"/>
                    <a:pt x="11786" y="37629"/>
                  </a:cubicBezTo>
                  <a:cubicBezTo>
                    <a:pt x="11814" y="37430"/>
                    <a:pt x="11672" y="37260"/>
                    <a:pt x="11473" y="37231"/>
                  </a:cubicBezTo>
                  <a:cubicBezTo>
                    <a:pt x="11455" y="37228"/>
                    <a:pt x="11438" y="37227"/>
                    <a:pt x="11421" y="37227"/>
                  </a:cubicBezTo>
                  <a:close/>
                  <a:moveTo>
                    <a:pt x="6784" y="37436"/>
                  </a:moveTo>
                  <a:cubicBezTo>
                    <a:pt x="6616" y="37436"/>
                    <a:pt x="6445" y="37544"/>
                    <a:pt x="6418" y="37771"/>
                  </a:cubicBezTo>
                  <a:cubicBezTo>
                    <a:pt x="6447" y="37941"/>
                    <a:pt x="6589" y="38083"/>
                    <a:pt x="6787" y="38112"/>
                  </a:cubicBezTo>
                  <a:cubicBezTo>
                    <a:pt x="6929" y="38112"/>
                    <a:pt x="7071" y="37998"/>
                    <a:pt x="7128" y="37828"/>
                  </a:cubicBezTo>
                  <a:cubicBezTo>
                    <a:pt x="7158" y="37572"/>
                    <a:pt x="6974" y="37436"/>
                    <a:pt x="6784" y="37436"/>
                  </a:cubicBezTo>
                  <a:close/>
                  <a:moveTo>
                    <a:pt x="4374" y="37799"/>
                  </a:moveTo>
                  <a:cubicBezTo>
                    <a:pt x="4175" y="37828"/>
                    <a:pt x="4004" y="37970"/>
                    <a:pt x="3976" y="38169"/>
                  </a:cubicBezTo>
                  <a:cubicBezTo>
                    <a:pt x="3948" y="38424"/>
                    <a:pt x="4146" y="38680"/>
                    <a:pt x="4402" y="38708"/>
                  </a:cubicBezTo>
                  <a:cubicBezTo>
                    <a:pt x="4629" y="38680"/>
                    <a:pt x="4828" y="38481"/>
                    <a:pt x="4828" y="38225"/>
                  </a:cubicBezTo>
                  <a:cubicBezTo>
                    <a:pt x="4799" y="37998"/>
                    <a:pt x="4601" y="37799"/>
                    <a:pt x="4374" y="37799"/>
                  </a:cubicBezTo>
                  <a:close/>
                  <a:moveTo>
                    <a:pt x="15379" y="38052"/>
                  </a:moveTo>
                  <a:cubicBezTo>
                    <a:pt x="15365" y="38052"/>
                    <a:pt x="15350" y="38053"/>
                    <a:pt x="15335" y="38055"/>
                  </a:cubicBezTo>
                  <a:cubicBezTo>
                    <a:pt x="15165" y="38083"/>
                    <a:pt x="15023" y="38225"/>
                    <a:pt x="15023" y="38396"/>
                  </a:cubicBezTo>
                  <a:cubicBezTo>
                    <a:pt x="15023" y="38594"/>
                    <a:pt x="15165" y="38736"/>
                    <a:pt x="15364" y="38736"/>
                  </a:cubicBezTo>
                  <a:cubicBezTo>
                    <a:pt x="15381" y="38739"/>
                    <a:pt x="15398" y="38740"/>
                    <a:pt x="15414" y="38740"/>
                  </a:cubicBezTo>
                  <a:cubicBezTo>
                    <a:pt x="15591" y="38740"/>
                    <a:pt x="15736" y="38606"/>
                    <a:pt x="15761" y="38424"/>
                  </a:cubicBezTo>
                  <a:cubicBezTo>
                    <a:pt x="15735" y="38214"/>
                    <a:pt x="15563" y="38052"/>
                    <a:pt x="15379" y="38052"/>
                  </a:cubicBezTo>
                  <a:close/>
                  <a:moveTo>
                    <a:pt x="21498" y="38736"/>
                  </a:moveTo>
                  <a:cubicBezTo>
                    <a:pt x="21271" y="38736"/>
                    <a:pt x="21100" y="38907"/>
                    <a:pt x="21044" y="39106"/>
                  </a:cubicBezTo>
                  <a:cubicBezTo>
                    <a:pt x="21072" y="39333"/>
                    <a:pt x="21242" y="39503"/>
                    <a:pt x="21470" y="39503"/>
                  </a:cubicBezTo>
                  <a:cubicBezTo>
                    <a:pt x="21668" y="39475"/>
                    <a:pt x="21839" y="39304"/>
                    <a:pt x="21867" y="39077"/>
                  </a:cubicBezTo>
                  <a:cubicBezTo>
                    <a:pt x="21839" y="38907"/>
                    <a:pt x="21697" y="38736"/>
                    <a:pt x="21498" y="38736"/>
                  </a:cubicBezTo>
                  <a:close/>
                  <a:moveTo>
                    <a:pt x="9287" y="39020"/>
                  </a:moveTo>
                  <a:cubicBezTo>
                    <a:pt x="9088" y="39020"/>
                    <a:pt x="8946" y="39191"/>
                    <a:pt x="8946" y="39390"/>
                  </a:cubicBezTo>
                  <a:cubicBezTo>
                    <a:pt x="8946" y="39588"/>
                    <a:pt x="9116" y="39730"/>
                    <a:pt x="9315" y="39730"/>
                  </a:cubicBezTo>
                  <a:cubicBezTo>
                    <a:pt x="9514" y="39702"/>
                    <a:pt x="9656" y="39560"/>
                    <a:pt x="9656" y="39361"/>
                  </a:cubicBezTo>
                  <a:cubicBezTo>
                    <a:pt x="9656" y="39162"/>
                    <a:pt x="9485" y="39020"/>
                    <a:pt x="9315" y="39020"/>
                  </a:cubicBezTo>
                  <a:close/>
                  <a:moveTo>
                    <a:pt x="18857" y="39191"/>
                  </a:moveTo>
                  <a:cubicBezTo>
                    <a:pt x="18715" y="39191"/>
                    <a:pt x="18573" y="39333"/>
                    <a:pt x="18545" y="39475"/>
                  </a:cubicBezTo>
                  <a:cubicBezTo>
                    <a:pt x="18516" y="39674"/>
                    <a:pt x="18658" y="39844"/>
                    <a:pt x="18829" y="39872"/>
                  </a:cubicBezTo>
                  <a:cubicBezTo>
                    <a:pt x="18846" y="39875"/>
                    <a:pt x="18863" y="39876"/>
                    <a:pt x="18880" y="39876"/>
                  </a:cubicBezTo>
                  <a:cubicBezTo>
                    <a:pt x="19060" y="39876"/>
                    <a:pt x="19226" y="39742"/>
                    <a:pt x="19226" y="39560"/>
                  </a:cubicBezTo>
                  <a:cubicBezTo>
                    <a:pt x="19226" y="39361"/>
                    <a:pt x="19056" y="39191"/>
                    <a:pt x="18857" y="39191"/>
                  </a:cubicBezTo>
                  <a:close/>
                  <a:moveTo>
                    <a:pt x="13291" y="39532"/>
                  </a:moveTo>
                  <a:lnTo>
                    <a:pt x="13262" y="39560"/>
                  </a:lnTo>
                  <a:cubicBezTo>
                    <a:pt x="13064" y="39560"/>
                    <a:pt x="12922" y="39730"/>
                    <a:pt x="12950" y="39901"/>
                  </a:cubicBezTo>
                  <a:cubicBezTo>
                    <a:pt x="12974" y="40070"/>
                    <a:pt x="13101" y="40197"/>
                    <a:pt x="13260" y="40197"/>
                  </a:cubicBezTo>
                  <a:cubicBezTo>
                    <a:pt x="13288" y="40197"/>
                    <a:pt x="13318" y="40193"/>
                    <a:pt x="13348" y="40185"/>
                  </a:cubicBezTo>
                  <a:cubicBezTo>
                    <a:pt x="13518" y="40185"/>
                    <a:pt x="13632" y="40043"/>
                    <a:pt x="13632" y="39872"/>
                  </a:cubicBezTo>
                  <a:cubicBezTo>
                    <a:pt x="13603" y="39674"/>
                    <a:pt x="13461" y="39532"/>
                    <a:pt x="13291" y="39532"/>
                  </a:cubicBezTo>
                  <a:close/>
                  <a:moveTo>
                    <a:pt x="16797" y="39813"/>
                  </a:moveTo>
                  <a:cubicBezTo>
                    <a:pt x="16618" y="39813"/>
                    <a:pt x="16471" y="39970"/>
                    <a:pt x="16471" y="40128"/>
                  </a:cubicBezTo>
                  <a:cubicBezTo>
                    <a:pt x="16443" y="40327"/>
                    <a:pt x="16585" y="40440"/>
                    <a:pt x="16755" y="40440"/>
                  </a:cubicBezTo>
                  <a:cubicBezTo>
                    <a:pt x="16773" y="40443"/>
                    <a:pt x="16791" y="40445"/>
                    <a:pt x="16808" y="40445"/>
                  </a:cubicBezTo>
                  <a:cubicBezTo>
                    <a:pt x="16959" y="40445"/>
                    <a:pt x="17099" y="40338"/>
                    <a:pt x="17125" y="40185"/>
                  </a:cubicBezTo>
                  <a:cubicBezTo>
                    <a:pt x="17125" y="40014"/>
                    <a:pt x="17011" y="39872"/>
                    <a:pt x="16841" y="39844"/>
                  </a:cubicBezTo>
                  <a:lnTo>
                    <a:pt x="16841" y="39816"/>
                  </a:lnTo>
                  <a:cubicBezTo>
                    <a:pt x="16826" y="39814"/>
                    <a:pt x="16811" y="39813"/>
                    <a:pt x="16797" y="39813"/>
                  </a:cubicBezTo>
                  <a:close/>
                  <a:moveTo>
                    <a:pt x="4650" y="40294"/>
                  </a:moveTo>
                  <a:cubicBezTo>
                    <a:pt x="4562" y="40294"/>
                    <a:pt x="4478" y="40323"/>
                    <a:pt x="4402" y="40384"/>
                  </a:cubicBezTo>
                  <a:cubicBezTo>
                    <a:pt x="4232" y="40526"/>
                    <a:pt x="4260" y="40724"/>
                    <a:pt x="4288" y="40895"/>
                  </a:cubicBezTo>
                  <a:cubicBezTo>
                    <a:pt x="4315" y="41132"/>
                    <a:pt x="4512" y="41295"/>
                    <a:pt x="4744" y="41295"/>
                  </a:cubicBezTo>
                  <a:cubicBezTo>
                    <a:pt x="4762" y="41295"/>
                    <a:pt x="4781" y="41294"/>
                    <a:pt x="4799" y="41292"/>
                  </a:cubicBezTo>
                  <a:cubicBezTo>
                    <a:pt x="4998" y="41236"/>
                    <a:pt x="5169" y="41037"/>
                    <a:pt x="5140" y="40810"/>
                  </a:cubicBezTo>
                  <a:cubicBezTo>
                    <a:pt x="5169" y="40611"/>
                    <a:pt x="5055" y="40440"/>
                    <a:pt x="4885" y="40355"/>
                  </a:cubicBezTo>
                  <a:cubicBezTo>
                    <a:pt x="4806" y="40316"/>
                    <a:pt x="4727" y="40294"/>
                    <a:pt x="4650" y="40294"/>
                  </a:cubicBezTo>
                  <a:close/>
                  <a:moveTo>
                    <a:pt x="7327" y="40639"/>
                  </a:moveTo>
                  <a:cubicBezTo>
                    <a:pt x="7157" y="40668"/>
                    <a:pt x="7043" y="40810"/>
                    <a:pt x="7015" y="40980"/>
                  </a:cubicBezTo>
                  <a:cubicBezTo>
                    <a:pt x="7015" y="41164"/>
                    <a:pt x="7161" y="41324"/>
                    <a:pt x="7340" y="41324"/>
                  </a:cubicBezTo>
                  <a:cubicBezTo>
                    <a:pt x="7355" y="41324"/>
                    <a:pt x="7369" y="41323"/>
                    <a:pt x="7384" y="41321"/>
                  </a:cubicBezTo>
                  <a:cubicBezTo>
                    <a:pt x="7554" y="41321"/>
                    <a:pt x="7696" y="41179"/>
                    <a:pt x="7668" y="41008"/>
                  </a:cubicBezTo>
                  <a:cubicBezTo>
                    <a:pt x="7696" y="40810"/>
                    <a:pt x="7526" y="40639"/>
                    <a:pt x="7327" y="40639"/>
                  </a:cubicBezTo>
                  <a:close/>
                  <a:moveTo>
                    <a:pt x="20554" y="40674"/>
                  </a:moveTo>
                  <a:cubicBezTo>
                    <a:pt x="20319" y="40674"/>
                    <a:pt x="20102" y="40835"/>
                    <a:pt x="20078" y="41094"/>
                  </a:cubicBezTo>
                  <a:cubicBezTo>
                    <a:pt x="20106" y="41263"/>
                    <a:pt x="20247" y="41376"/>
                    <a:pt x="20416" y="41405"/>
                  </a:cubicBezTo>
                  <a:lnTo>
                    <a:pt x="20416" y="41405"/>
                  </a:lnTo>
                  <a:cubicBezTo>
                    <a:pt x="20632" y="41395"/>
                    <a:pt x="20819" y="41257"/>
                    <a:pt x="20873" y="41065"/>
                  </a:cubicBezTo>
                  <a:cubicBezTo>
                    <a:pt x="20902" y="40923"/>
                    <a:pt x="20845" y="40753"/>
                    <a:pt x="20703" y="40696"/>
                  </a:cubicBezTo>
                  <a:cubicBezTo>
                    <a:pt x="20654" y="40681"/>
                    <a:pt x="20604" y="40674"/>
                    <a:pt x="20554" y="40674"/>
                  </a:cubicBezTo>
                  <a:close/>
                  <a:moveTo>
                    <a:pt x="20416" y="41405"/>
                  </a:moveTo>
                  <a:cubicBezTo>
                    <a:pt x="20407" y="41406"/>
                    <a:pt x="20399" y="41406"/>
                    <a:pt x="20391" y="41406"/>
                  </a:cubicBezTo>
                  <a:lnTo>
                    <a:pt x="20419" y="41406"/>
                  </a:lnTo>
                  <a:cubicBezTo>
                    <a:pt x="20418" y="41406"/>
                    <a:pt x="20417" y="41406"/>
                    <a:pt x="20416" y="41405"/>
                  </a:cubicBezTo>
                  <a:close/>
                  <a:moveTo>
                    <a:pt x="11347" y="41261"/>
                  </a:moveTo>
                  <a:cubicBezTo>
                    <a:pt x="11332" y="41261"/>
                    <a:pt x="11318" y="41262"/>
                    <a:pt x="11303" y="41264"/>
                  </a:cubicBezTo>
                  <a:lnTo>
                    <a:pt x="11274" y="41264"/>
                  </a:lnTo>
                  <a:cubicBezTo>
                    <a:pt x="11104" y="41292"/>
                    <a:pt x="10990" y="41463"/>
                    <a:pt x="11019" y="41633"/>
                  </a:cubicBezTo>
                  <a:cubicBezTo>
                    <a:pt x="11047" y="41804"/>
                    <a:pt x="11189" y="41946"/>
                    <a:pt x="11360" y="41974"/>
                  </a:cubicBezTo>
                  <a:cubicBezTo>
                    <a:pt x="11558" y="41946"/>
                    <a:pt x="11700" y="41804"/>
                    <a:pt x="11729" y="41605"/>
                  </a:cubicBezTo>
                  <a:cubicBezTo>
                    <a:pt x="11703" y="41421"/>
                    <a:pt x="11530" y="41261"/>
                    <a:pt x="11347" y="41261"/>
                  </a:cubicBezTo>
                  <a:close/>
                  <a:moveTo>
                    <a:pt x="15989" y="41889"/>
                  </a:moveTo>
                  <a:cubicBezTo>
                    <a:pt x="15790" y="41917"/>
                    <a:pt x="15648" y="42059"/>
                    <a:pt x="15648" y="42258"/>
                  </a:cubicBezTo>
                  <a:cubicBezTo>
                    <a:pt x="15648" y="42457"/>
                    <a:pt x="15818" y="42599"/>
                    <a:pt x="16017" y="42599"/>
                  </a:cubicBezTo>
                  <a:cubicBezTo>
                    <a:pt x="16216" y="42599"/>
                    <a:pt x="16358" y="42428"/>
                    <a:pt x="16329" y="42258"/>
                  </a:cubicBezTo>
                  <a:cubicBezTo>
                    <a:pt x="16329" y="42059"/>
                    <a:pt x="16187" y="41889"/>
                    <a:pt x="15989" y="41889"/>
                  </a:cubicBezTo>
                  <a:close/>
                  <a:moveTo>
                    <a:pt x="19491" y="42255"/>
                  </a:moveTo>
                  <a:cubicBezTo>
                    <a:pt x="19479" y="42255"/>
                    <a:pt x="19466" y="42256"/>
                    <a:pt x="19453" y="42258"/>
                  </a:cubicBezTo>
                  <a:cubicBezTo>
                    <a:pt x="19198" y="42286"/>
                    <a:pt x="19027" y="42514"/>
                    <a:pt x="19056" y="42741"/>
                  </a:cubicBezTo>
                  <a:cubicBezTo>
                    <a:pt x="19084" y="42911"/>
                    <a:pt x="19226" y="43025"/>
                    <a:pt x="19397" y="43025"/>
                  </a:cubicBezTo>
                  <a:cubicBezTo>
                    <a:pt x="19624" y="43025"/>
                    <a:pt x="19823" y="42826"/>
                    <a:pt x="19794" y="42570"/>
                  </a:cubicBezTo>
                  <a:cubicBezTo>
                    <a:pt x="19794" y="42413"/>
                    <a:pt x="19648" y="42255"/>
                    <a:pt x="19491" y="422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9"/>
            <p:cNvSpPr/>
            <p:nvPr/>
          </p:nvSpPr>
          <p:spPr>
            <a:xfrm>
              <a:off x="4822400" y="2205000"/>
              <a:ext cx="616300" cy="569525"/>
            </a:xfrm>
            <a:custGeom>
              <a:rect b="b" l="l" r="r" t="t"/>
              <a:pathLst>
                <a:path extrusionOk="0" h="22781" w="24652">
                  <a:moveTo>
                    <a:pt x="21044" y="541"/>
                  </a:moveTo>
                  <a:cubicBezTo>
                    <a:pt x="21044" y="541"/>
                    <a:pt x="21044" y="542"/>
                    <a:pt x="21044" y="543"/>
                  </a:cubicBezTo>
                  <a:lnTo>
                    <a:pt x="21044" y="543"/>
                  </a:lnTo>
                  <a:lnTo>
                    <a:pt x="21073" y="541"/>
                  </a:lnTo>
                  <a:close/>
                  <a:moveTo>
                    <a:pt x="1" y="115"/>
                  </a:moveTo>
                  <a:cubicBezTo>
                    <a:pt x="285" y="1790"/>
                    <a:pt x="654" y="3466"/>
                    <a:pt x="1052" y="5141"/>
                  </a:cubicBezTo>
                  <a:cubicBezTo>
                    <a:pt x="1534" y="7243"/>
                    <a:pt x="2017" y="9344"/>
                    <a:pt x="2415" y="11446"/>
                  </a:cubicBezTo>
                  <a:cubicBezTo>
                    <a:pt x="2670" y="12809"/>
                    <a:pt x="2926" y="14200"/>
                    <a:pt x="3182" y="15564"/>
                  </a:cubicBezTo>
                  <a:cubicBezTo>
                    <a:pt x="3551" y="17438"/>
                    <a:pt x="3948" y="19341"/>
                    <a:pt x="4318" y="21243"/>
                  </a:cubicBezTo>
                  <a:cubicBezTo>
                    <a:pt x="4435" y="21337"/>
                    <a:pt x="4572" y="21393"/>
                    <a:pt x="4729" y="21393"/>
                  </a:cubicBezTo>
                  <a:cubicBezTo>
                    <a:pt x="4761" y="21393"/>
                    <a:pt x="4795" y="21390"/>
                    <a:pt x="4829" y="21385"/>
                  </a:cubicBezTo>
                  <a:cubicBezTo>
                    <a:pt x="4687" y="20675"/>
                    <a:pt x="4545" y="19994"/>
                    <a:pt x="4403" y="19312"/>
                  </a:cubicBezTo>
                  <a:cubicBezTo>
                    <a:pt x="4034" y="17438"/>
                    <a:pt x="3608" y="15564"/>
                    <a:pt x="3238" y="13689"/>
                  </a:cubicBezTo>
                  <a:cubicBezTo>
                    <a:pt x="2784" y="11105"/>
                    <a:pt x="2273" y="8549"/>
                    <a:pt x="1676" y="5993"/>
                  </a:cubicBezTo>
                  <a:cubicBezTo>
                    <a:pt x="1222" y="4062"/>
                    <a:pt x="796" y="2131"/>
                    <a:pt x="427" y="171"/>
                  </a:cubicBezTo>
                  <a:lnTo>
                    <a:pt x="1" y="115"/>
                  </a:lnTo>
                  <a:close/>
                  <a:moveTo>
                    <a:pt x="24651" y="1"/>
                  </a:moveTo>
                  <a:lnTo>
                    <a:pt x="24254" y="115"/>
                  </a:lnTo>
                  <a:cubicBezTo>
                    <a:pt x="24197" y="512"/>
                    <a:pt x="24140" y="881"/>
                    <a:pt x="24055" y="1279"/>
                  </a:cubicBezTo>
                  <a:cubicBezTo>
                    <a:pt x="23742" y="3096"/>
                    <a:pt x="23402" y="4886"/>
                    <a:pt x="23061" y="6703"/>
                  </a:cubicBezTo>
                  <a:cubicBezTo>
                    <a:pt x="22720" y="8322"/>
                    <a:pt x="22379" y="9912"/>
                    <a:pt x="22067" y="11502"/>
                  </a:cubicBezTo>
                  <a:cubicBezTo>
                    <a:pt x="21811" y="12837"/>
                    <a:pt x="21612" y="14200"/>
                    <a:pt x="21357" y="15564"/>
                  </a:cubicBezTo>
                  <a:cubicBezTo>
                    <a:pt x="21016" y="17551"/>
                    <a:pt x="20618" y="19539"/>
                    <a:pt x="20335" y="21556"/>
                  </a:cubicBezTo>
                  <a:cubicBezTo>
                    <a:pt x="20363" y="21560"/>
                    <a:pt x="20392" y="21563"/>
                    <a:pt x="20422" y="21563"/>
                  </a:cubicBezTo>
                  <a:cubicBezTo>
                    <a:pt x="20569" y="21563"/>
                    <a:pt x="20723" y="21504"/>
                    <a:pt x="20817" y="21385"/>
                  </a:cubicBezTo>
                  <a:cubicBezTo>
                    <a:pt x="20817" y="21272"/>
                    <a:pt x="20817" y="21130"/>
                    <a:pt x="20846" y="21016"/>
                  </a:cubicBezTo>
                  <a:cubicBezTo>
                    <a:pt x="21130" y="19341"/>
                    <a:pt x="21414" y="17665"/>
                    <a:pt x="21726" y="16018"/>
                  </a:cubicBezTo>
                  <a:cubicBezTo>
                    <a:pt x="21982" y="14598"/>
                    <a:pt x="22180" y="13178"/>
                    <a:pt x="22464" y="11758"/>
                  </a:cubicBezTo>
                  <a:cubicBezTo>
                    <a:pt x="23089" y="8663"/>
                    <a:pt x="23771" y="5596"/>
                    <a:pt x="24310" y="2528"/>
                  </a:cubicBezTo>
                  <a:cubicBezTo>
                    <a:pt x="24452" y="1676"/>
                    <a:pt x="24538" y="853"/>
                    <a:pt x="24651" y="1"/>
                  </a:cubicBezTo>
                  <a:close/>
                  <a:moveTo>
                    <a:pt x="4743" y="683"/>
                  </a:moveTo>
                  <a:cubicBezTo>
                    <a:pt x="4743" y="739"/>
                    <a:pt x="4743" y="796"/>
                    <a:pt x="4743" y="853"/>
                  </a:cubicBezTo>
                  <a:cubicBezTo>
                    <a:pt x="4829" y="1676"/>
                    <a:pt x="4885" y="2500"/>
                    <a:pt x="4971" y="3324"/>
                  </a:cubicBezTo>
                  <a:cubicBezTo>
                    <a:pt x="5198" y="5312"/>
                    <a:pt x="5453" y="7271"/>
                    <a:pt x="5681" y="9287"/>
                  </a:cubicBezTo>
                  <a:cubicBezTo>
                    <a:pt x="5908" y="11304"/>
                    <a:pt x="6107" y="13320"/>
                    <a:pt x="6334" y="15308"/>
                  </a:cubicBezTo>
                  <a:cubicBezTo>
                    <a:pt x="6533" y="16841"/>
                    <a:pt x="6703" y="18375"/>
                    <a:pt x="6873" y="19880"/>
                  </a:cubicBezTo>
                  <a:cubicBezTo>
                    <a:pt x="6959" y="20562"/>
                    <a:pt x="7044" y="21272"/>
                    <a:pt x="7101" y="21982"/>
                  </a:cubicBezTo>
                  <a:cubicBezTo>
                    <a:pt x="7198" y="22079"/>
                    <a:pt x="7321" y="22123"/>
                    <a:pt x="7444" y="22123"/>
                  </a:cubicBezTo>
                  <a:cubicBezTo>
                    <a:pt x="7501" y="22123"/>
                    <a:pt x="7558" y="22113"/>
                    <a:pt x="7612" y="22095"/>
                  </a:cubicBezTo>
                  <a:cubicBezTo>
                    <a:pt x="7498" y="21243"/>
                    <a:pt x="7385" y="20420"/>
                    <a:pt x="7271" y="19568"/>
                  </a:cubicBezTo>
                  <a:cubicBezTo>
                    <a:pt x="7157" y="18545"/>
                    <a:pt x="7044" y="17466"/>
                    <a:pt x="6930" y="16501"/>
                  </a:cubicBezTo>
                  <a:cubicBezTo>
                    <a:pt x="6817" y="15507"/>
                    <a:pt x="6703" y="14513"/>
                    <a:pt x="6589" y="13547"/>
                  </a:cubicBezTo>
                  <a:cubicBezTo>
                    <a:pt x="6476" y="12326"/>
                    <a:pt x="6334" y="11105"/>
                    <a:pt x="6220" y="9884"/>
                  </a:cubicBezTo>
                  <a:cubicBezTo>
                    <a:pt x="6107" y="8861"/>
                    <a:pt x="5965" y="7811"/>
                    <a:pt x="5851" y="6788"/>
                  </a:cubicBezTo>
                  <a:cubicBezTo>
                    <a:pt x="5737" y="5879"/>
                    <a:pt x="5595" y="4971"/>
                    <a:pt x="5510" y="4062"/>
                  </a:cubicBezTo>
                  <a:cubicBezTo>
                    <a:pt x="5368" y="2954"/>
                    <a:pt x="5255" y="1847"/>
                    <a:pt x="5141" y="739"/>
                  </a:cubicBezTo>
                  <a:lnTo>
                    <a:pt x="4743" y="683"/>
                  </a:lnTo>
                  <a:close/>
                  <a:moveTo>
                    <a:pt x="21044" y="543"/>
                  </a:moveTo>
                  <a:lnTo>
                    <a:pt x="20675" y="569"/>
                  </a:lnTo>
                  <a:cubicBezTo>
                    <a:pt x="20590" y="1080"/>
                    <a:pt x="20505" y="1563"/>
                    <a:pt x="20448" y="2074"/>
                  </a:cubicBezTo>
                  <a:cubicBezTo>
                    <a:pt x="20221" y="4005"/>
                    <a:pt x="20051" y="5965"/>
                    <a:pt x="19823" y="7924"/>
                  </a:cubicBezTo>
                  <a:cubicBezTo>
                    <a:pt x="19767" y="8492"/>
                    <a:pt x="19710" y="9060"/>
                    <a:pt x="19653" y="9600"/>
                  </a:cubicBezTo>
                  <a:cubicBezTo>
                    <a:pt x="19483" y="10849"/>
                    <a:pt x="19284" y="12099"/>
                    <a:pt x="19170" y="13348"/>
                  </a:cubicBezTo>
                  <a:cubicBezTo>
                    <a:pt x="19000" y="14768"/>
                    <a:pt x="18858" y="16160"/>
                    <a:pt x="18687" y="17580"/>
                  </a:cubicBezTo>
                  <a:cubicBezTo>
                    <a:pt x="18489" y="19113"/>
                    <a:pt x="18375" y="20675"/>
                    <a:pt x="18261" y="22237"/>
                  </a:cubicBezTo>
                  <a:cubicBezTo>
                    <a:pt x="18291" y="22242"/>
                    <a:pt x="18320" y="22244"/>
                    <a:pt x="18349" y="22244"/>
                  </a:cubicBezTo>
                  <a:cubicBezTo>
                    <a:pt x="18489" y="22244"/>
                    <a:pt x="18622" y="22189"/>
                    <a:pt x="18716" y="22095"/>
                  </a:cubicBezTo>
                  <a:cubicBezTo>
                    <a:pt x="18716" y="21868"/>
                    <a:pt x="18716" y="21612"/>
                    <a:pt x="18744" y="21385"/>
                  </a:cubicBezTo>
                  <a:cubicBezTo>
                    <a:pt x="18829" y="20590"/>
                    <a:pt x="18886" y="19795"/>
                    <a:pt x="18971" y="19000"/>
                  </a:cubicBezTo>
                  <a:cubicBezTo>
                    <a:pt x="19113" y="17466"/>
                    <a:pt x="19255" y="15933"/>
                    <a:pt x="19454" y="14428"/>
                  </a:cubicBezTo>
                  <a:cubicBezTo>
                    <a:pt x="19738" y="12070"/>
                    <a:pt x="20079" y="9742"/>
                    <a:pt x="20306" y="7385"/>
                  </a:cubicBezTo>
                  <a:cubicBezTo>
                    <a:pt x="20477" y="5454"/>
                    <a:pt x="20732" y="3494"/>
                    <a:pt x="20959" y="1563"/>
                  </a:cubicBezTo>
                  <a:cubicBezTo>
                    <a:pt x="20988" y="1223"/>
                    <a:pt x="21016" y="883"/>
                    <a:pt x="21044" y="543"/>
                  </a:cubicBezTo>
                  <a:close/>
                  <a:moveTo>
                    <a:pt x="8805" y="910"/>
                  </a:moveTo>
                  <a:lnTo>
                    <a:pt x="8805" y="1478"/>
                  </a:lnTo>
                  <a:cubicBezTo>
                    <a:pt x="8833" y="1960"/>
                    <a:pt x="8890" y="2472"/>
                    <a:pt x="8918" y="2954"/>
                  </a:cubicBezTo>
                  <a:cubicBezTo>
                    <a:pt x="8975" y="3863"/>
                    <a:pt x="9032" y="4800"/>
                    <a:pt x="9089" y="5709"/>
                  </a:cubicBezTo>
                  <a:cubicBezTo>
                    <a:pt x="9202" y="7385"/>
                    <a:pt x="9344" y="9060"/>
                    <a:pt x="9429" y="10736"/>
                  </a:cubicBezTo>
                  <a:cubicBezTo>
                    <a:pt x="9515" y="11985"/>
                    <a:pt x="9571" y="13235"/>
                    <a:pt x="9628" y="14484"/>
                  </a:cubicBezTo>
                  <a:cubicBezTo>
                    <a:pt x="9685" y="15422"/>
                    <a:pt x="9742" y="16359"/>
                    <a:pt x="9799" y="17324"/>
                  </a:cubicBezTo>
                  <a:cubicBezTo>
                    <a:pt x="9912" y="19057"/>
                    <a:pt x="9997" y="20817"/>
                    <a:pt x="10111" y="22550"/>
                  </a:cubicBezTo>
                  <a:cubicBezTo>
                    <a:pt x="10206" y="22625"/>
                    <a:pt x="10313" y="22676"/>
                    <a:pt x="10424" y="22676"/>
                  </a:cubicBezTo>
                  <a:cubicBezTo>
                    <a:pt x="10480" y="22676"/>
                    <a:pt x="10537" y="22663"/>
                    <a:pt x="10594" y="22635"/>
                  </a:cubicBezTo>
                  <a:cubicBezTo>
                    <a:pt x="10537" y="21726"/>
                    <a:pt x="10480" y="20817"/>
                    <a:pt x="10423" y="19880"/>
                  </a:cubicBezTo>
                  <a:lnTo>
                    <a:pt x="10395" y="19454"/>
                  </a:lnTo>
                  <a:cubicBezTo>
                    <a:pt x="10338" y="18489"/>
                    <a:pt x="10253" y="17523"/>
                    <a:pt x="10196" y="16557"/>
                  </a:cubicBezTo>
                  <a:cubicBezTo>
                    <a:pt x="10111" y="15223"/>
                    <a:pt x="10054" y="13888"/>
                    <a:pt x="9997" y="12582"/>
                  </a:cubicBezTo>
                  <a:cubicBezTo>
                    <a:pt x="9941" y="11730"/>
                    <a:pt x="9884" y="10878"/>
                    <a:pt x="9827" y="10026"/>
                  </a:cubicBezTo>
                  <a:cubicBezTo>
                    <a:pt x="9770" y="9032"/>
                    <a:pt x="9685" y="8038"/>
                    <a:pt x="9628" y="7044"/>
                  </a:cubicBezTo>
                  <a:cubicBezTo>
                    <a:pt x="9543" y="5908"/>
                    <a:pt x="9486" y="4744"/>
                    <a:pt x="9429" y="3579"/>
                  </a:cubicBezTo>
                  <a:cubicBezTo>
                    <a:pt x="9373" y="2983"/>
                    <a:pt x="9344" y="2415"/>
                    <a:pt x="9287" y="1818"/>
                  </a:cubicBezTo>
                  <a:cubicBezTo>
                    <a:pt x="9259" y="1506"/>
                    <a:pt x="9202" y="1222"/>
                    <a:pt x="9145" y="910"/>
                  </a:cubicBezTo>
                  <a:close/>
                  <a:moveTo>
                    <a:pt x="16756" y="853"/>
                  </a:moveTo>
                  <a:cubicBezTo>
                    <a:pt x="16728" y="2983"/>
                    <a:pt x="16586" y="5113"/>
                    <a:pt x="16472" y="7214"/>
                  </a:cubicBezTo>
                  <a:cubicBezTo>
                    <a:pt x="16387" y="8748"/>
                    <a:pt x="16245" y="10281"/>
                    <a:pt x="16103" y="11815"/>
                  </a:cubicBezTo>
                  <a:cubicBezTo>
                    <a:pt x="15961" y="13689"/>
                    <a:pt x="15876" y="15564"/>
                    <a:pt x="15762" y="17495"/>
                  </a:cubicBezTo>
                  <a:cubicBezTo>
                    <a:pt x="15677" y="19199"/>
                    <a:pt x="15620" y="20931"/>
                    <a:pt x="15563" y="22663"/>
                  </a:cubicBezTo>
                  <a:cubicBezTo>
                    <a:pt x="15622" y="22675"/>
                    <a:pt x="15686" y="22682"/>
                    <a:pt x="15751" y="22682"/>
                  </a:cubicBezTo>
                  <a:cubicBezTo>
                    <a:pt x="15842" y="22682"/>
                    <a:pt x="15935" y="22668"/>
                    <a:pt x="16018" y="22635"/>
                  </a:cubicBezTo>
                  <a:cubicBezTo>
                    <a:pt x="15989" y="21811"/>
                    <a:pt x="16103" y="20988"/>
                    <a:pt x="16131" y="20136"/>
                  </a:cubicBezTo>
                  <a:cubicBezTo>
                    <a:pt x="16188" y="18489"/>
                    <a:pt x="16245" y="16813"/>
                    <a:pt x="16330" y="15166"/>
                  </a:cubicBezTo>
                  <a:cubicBezTo>
                    <a:pt x="16359" y="14342"/>
                    <a:pt x="16415" y="13519"/>
                    <a:pt x="16472" y="12695"/>
                  </a:cubicBezTo>
                  <a:cubicBezTo>
                    <a:pt x="16614" y="11076"/>
                    <a:pt x="16756" y="9486"/>
                    <a:pt x="16870" y="7896"/>
                  </a:cubicBezTo>
                  <a:cubicBezTo>
                    <a:pt x="16955" y="6987"/>
                    <a:pt x="16983" y="6107"/>
                    <a:pt x="17069" y="5198"/>
                  </a:cubicBezTo>
                  <a:cubicBezTo>
                    <a:pt x="17182" y="3835"/>
                    <a:pt x="17154" y="2472"/>
                    <a:pt x="17154" y="1108"/>
                  </a:cubicBezTo>
                  <a:cubicBezTo>
                    <a:pt x="17154" y="910"/>
                    <a:pt x="17154" y="853"/>
                    <a:pt x="17012" y="853"/>
                  </a:cubicBezTo>
                  <a:close/>
                  <a:moveTo>
                    <a:pt x="12496" y="938"/>
                  </a:moveTo>
                  <a:cubicBezTo>
                    <a:pt x="12496" y="1392"/>
                    <a:pt x="12468" y="1847"/>
                    <a:pt x="12468" y="2301"/>
                  </a:cubicBezTo>
                  <a:lnTo>
                    <a:pt x="12468" y="6760"/>
                  </a:lnTo>
                  <a:lnTo>
                    <a:pt x="12468" y="18375"/>
                  </a:lnTo>
                  <a:cubicBezTo>
                    <a:pt x="12468" y="19823"/>
                    <a:pt x="12496" y="21272"/>
                    <a:pt x="12525" y="22692"/>
                  </a:cubicBezTo>
                  <a:cubicBezTo>
                    <a:pt x="12601" y="22753"/>
                    <a:pt x="12693" y="22781"/>
                    <a:pt x="12789" y="22781"/>
                  </a:cubicBezTo>
                  <a:cubicBezTo>
                    <a:pt x="12872" y="22781"/>
                    <a:pt x="12957" y="22760"/>
                    <a:pt x="13036" y="22720"/>
                  </a:cubicBezTo>
                  <a:cubicBezTo>
                    <a:pt x="13008" y="21669"/>
                    <a:pt x="12922" y="20590"/>
                    <a:pt x="12922" y="19539"/>
                  </a:cubicBezTo>
                  <a:cubicBezTo>
                    <a:pt x="12894" y="15620"/>
                    <a:pt x="12894" y="11730"/>
                    <a:pt x="12894" y="7839"/>
                  </a:cubicBezTo>
                  <a:cubicBezTo>
                    <a:pt x="12894" y="7044"/>
                    <a:pt x="12951" y="6277"/>
                    <a:pt x="12951" y="5482"/>
                  </a:cubicBezTo>
                  <a:cubicBezTo>
                    <a:pt x="13008" y="3977"/>
                    <a:pt x="12894" y="2472"/>
                    <a:pt x="12866" y="9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9"/>
          <p:cNvGrpSpPr/>
          <p:nvPr/>
        </p:nvGrpSpPr>
        <p:grpSpPr>
          <a:xfrm>
            <a:off x="7357500" y="4327359"/>
            <a:ext cx="1136087" cy="612253"/>
            <a:chOff x="7183950" y="745675"/>
            <a:chExt cx="836775" cy="450950"/>
          </a:xfrm>
        </p:grpSpPr>
        <p:sp>
          <p:nvSpPr>
            <p:cNvPr id="4113" name="Google Shape;4113;p59"/>
            <p:cNvSpPr/>
            <p:nvPr/>
          </p:nvSpPr>
          <p:spPr>
            <a:xfrm>
              <a:off x="7644950" y="745675"/>
              <a:ext cx="285975" cy="450950"/>
            </a:xfrm>
            <a:custGeom>
              <a:rect b="b" l="l" r="r" t="t"/>
              <a:pathLst>
                <a:path extrusionOk="0" h="18038" w="11439">
                  <a:moveTo>
                    <a:pt x="3813" y="1"/>
                  </a:moveTo>
                  <a:lnTo>
                    <a:pt x="0" y="807"/>
                  </a:lnTo>
                  <a:lnTo>
                    <a:pt x="3630" y="18038"/>
                  </a:lnTo>
                  <a:lnTo>
                    <a:pt x="11218" y="18038"/>
                  </a:lnTo>
                  <a:lnTo>
                    <a:pt x="114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9"/>
            <p:cNvSpPr/>
            <p:nvPr/>
          </p:nvSpPr>
          <p:spPr>
            <a:xfrm>
              <a:off x="7578950" y="756675"/>
              <a:ext cx="183325" cy="439950"/>
            </a:xfrm>
            <a:custGeom>
              <a:rect b="b" l="l" r="r" t="t"/>
              <a:pathLst>
                <a:path extrusionOk="0" h="17598" w="7333">
                  <a:moveTo>
                    <a:pt x="37" y="1"/>
                  </a:moveTo>
                  <a:lnTo>
                    <a:pt x="1" y="17598"/>
                  </a:lnTo>
                  <a:lnTo>
                    <a:pt x="6380" y="17598"/>
                  </a:lnTo>
                  <a:lnTo>
                    <a:pt x="73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9"/>
            <p:cNvSpPr/>
            <p:nvPr/>
          </p:nvSpPr>
          <p:spPr>
            <a:xfrm>
              <a:off x="7264600" y="756675"/>
              <a:ext cx="183325" cy="439950"/>
            </a:xfrm>
            <a:custGeom>
              <a:rect b="b" l="l" r="r" t="t"/>
              <a:pathLst>
                <a:path extrusionOk="0" h="17598" w="7333">
                  <a:moveTo>
                    <a:pt x="0" y="1"/>
                  </a:moveTo>
                  <a:lnTo>
                    <a:pt x="0" y="17598"/>
                  </a:lnTo>
                  <a:lnTo>
                    <a:pt x="6379" y="17598"/>
                  </a:lnTo>
                  <a:lnTo>
                    <a:pt x="73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9"/>
            <p:cNvSpPr/>
            <p:nvPr/>
          </p:nvSpPr>
          <p:spPr>
            <a:xfrm>
              <a:off x="7183950" y="820825"/>
              <a:ext cx="193400" cy="375800"/>
            </a:xfrm>
            <a:custGeom>
              <a:rect b="b" l="l" r="r" t="t"/>
              <a:pathLst>
                <a:path extrusionOk="0" h="15032" w="7736">
                  <a:moveTo>
                    <a:pt x="0" y="1"/>
                  </a:moveTo>
                  <a:lnTo>
                    <a:pt x="0" y="15032"/>
                  </a:lnTo>
                  <a:lnTo>
                    <a:pt x="7296" y="15032"/>
                  </a:lnTo>
                  <a:lnTo>
                    <a:pt x="7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9"/>
            <p:cNvSpPr/>
            <p:nvPr/>
          </p:nvSpPr>
          <p:spPr>
            <a:xfrm>
              <a:off x="7366325" y="820825"/>
              <a:ext cx="57775" cy="375800"/>
            </a:xfrm>
            <a:custGeom>
              <a:rect b="b" l="l" r="r" t="t"/>
              <a:pathLst>
                <a:path extrusionOk="0" h="15032" w="2311">
                  <a:moveTo>
                    <a:pt x="1" y="1"/>
                  </a:moveTo>
                  <a:lnTo>
                    <a:pt x="1" y="15032"/>
                  </a:lnTo>
                  <a:lnTo>
                    <a:pt x="2310" y="15032"/>
                  </a:lnTo>
                  <a:lnTo>
                    <a:pt x="23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9"/>
            <p:cNvSpPr/>
            <p:nvPr/>
          </p:nvSpPr>
          <p:spPr>
            <a:xfrm>
              <a:off x="7366325" y="956475"/>
              <a:ext cx="57775" cy="200750"/>
            </a:xfrm>
            <a:custGeom>
              <a:rect b="b" l="l" r="r" t="t"/>
              <a:pathLst>
                <a:path extrusionOk="0" h="8030" w="2311">
                  <a:moveTo>
                    <a:pt x="1" y="1"/>
                  </a:moveTo>
                  <a:lnTo>
                    <a:pt x="1" y="8029"/>
                  </a:lnTo>
                  <a:lnTo>
                    <a:pt x="2310" y="8029"/>
                  </a:lnTo>
                  <a:lnTo>
                    <a:pt x="2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9"/>
            <p:cNvSpPr/>
            <p:nvPr/>
          </p:nvSpPr>
          <p:spPr>
            <a:xfrm>
              <a:off x="7424075" y="756675"/>
              <a:ext cx="88925" cy="43995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9"/>
            <p:cNvSpPr/>
            <p:nvPr/>
          </p:nvSpPr>
          <p:spPr>
            <a:xfrm>
              <a:off x="7424075" y="795175"/>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9"/>
            <p:cNvSpPr/>
            <p:nvPr/>
          </p:nvSpPr>
          <p:spPr>
            <a:xfrm>
              <a:off x="7424075" y="1132450"/>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9"/>
            <p:cNvSpPr/>
            <p:nvPr/>
          </p:nvSpPr>
          <p:spPr>
            <a:xfrm>
              <a:off x="7446975" y="876750"/>
              <a:ext cx="43100" cy="200725"/>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9"/>
            <p:cNvSpPr/>
            <p:nvPr/>
          </p:nvSpPr>
          <p:spPr>
            <a:xfrm>
              <a:off x="7608275" y="804350"/>
              <a:ext cx="62350" cy="392275"/>
            </a:xfrm>
            <a:custGeom>
              <a:rect b="b" l="l" r="r" t="t"/>
              <a:pathLst>
                <a:path extrusionOk="0" h="15691" w="2494">
                  <a:moveTo>
                    <a:pt x="1" y="0"/>
                  </a:moveTo>
                  <a:lnTo>
                    <a:pt x="1" y="15691"/>
                  </a:lnTo>
                  <a:lnTo>
                    <a:pt x="2494" y="15691"/>
                  </a:lnTo>
                  <a:lnTo>
                    <a:pt x="24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9"/>
            <p:cNvSpPr/>
            <p:nvPr/>
          </p:nvSpPr>
          <p:spPr>
            <a:xfrm>
              <a:off x="7608275" y="909750"/>
              <a:ext cx="62350" cy="176900"/>
            </a:xfrm>
            <a:custGeom>
              <a:rect b="b" l="l" r="r" t="t"/>
              <a:pathLst>
                <a:path extrusionOk="0" h="7076" w="2494">
                  <a:moveTo>
                    <a:pt x="1" y="0"/>
                  </a:moveTo>
                  <a:lnTo>
                    <a:pt x="1" y="7075"/>
                  </a:lnTo>
                  <a:lnTo>
                    <a:pt x="2494" y="7075"/>
                  </a:lnTo>
                  <a:lnTo>
                    <a:pt x="24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9"/>
            <p:cNvSpPr/>
            <p:nvPr/>
          </p:nvSpPr>
          <p:spPr>
            <a:xfrm>
              <a:off x="7512975" y="783250"/>
              <a:ext cx="98075" cy="413375"/>
            </a:xfrm>
            <a:custGeom>
              <a:rect b="b" l="l" r="r" t="t"/>
              <a:pathLst>
                <a:path extrusionOk="0" h="16535" w="3923">
                  <a:moveTo>
                    <a:pt x="0" y="1"/>
                  </a:moveTo>
                  <a:lnTo>
                    <a:pt x="0" y="16535"/>
                  </a:lnTo>
                  <a:lnTo>
                    <a:pt x="3923" y="16535"/>
                  </a:lnTo>
                  <a:lnTo>
                    <a:pt x="39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9"/>
            <p:cNvSpPr/>
            <p:nvPr/>
          </p:nvSpPr>
          <p:spPr>
            <a:xfrm>
              <a:off x="7512975" y="837325"/>
              <a:ext cx="98075" cy="25700"/>
            </a:xfrm>
            <a:custGeom>
              <a:rect b="b" l="l" r="r" t="t"/>
              <a:pathLst>
                <a:path extrusionOk="0" h="1028" w="3923">
                  <a:moveTo>
                    <a:pt x="0" y="1"/>
                  </a:moveTo>
                  <a:lnTo>
                    <a:pt x="0" y="1027"/>
                  </a:lnTo>
                  <a:lnTo>
                    <a:pt x="3923" y="1027"/>
                  </a:lnTo>
                  <a:lnTo>
                    <a:pt x="3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9"/>
            <p:cNvSpPr/>
            <p:nvPr/>
          </p:nvSpPr>
          <p:spPr>
            <a:xfrm>
              <a:off x="7737500" y="756675"/>
              <a:ext cx="98100" cy="439950"/>
            </a:xfrm>
            <a:custGeom>
              <a:rect b="b" l="l" r="r" t="t"/>
              <a:pathLst>
                <a:path extrusionOk="0" h="17598" w="3924">
                  <a:moveTo>
                    <a:pt x="1" y="1"/>
                  </a:moveTo>
                  <a:lnTo>
                    <a:pt x="1" y="17598"/>
                  </a:lnTo>
                  <a:lnTo>
                    <a:pt x="3924" y="17598"/>
                  </a:lnTo>
                  <a:lnTo>
                    <a:pt x="3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9"/>
            <p:cNvSpPr/>
            <p:nvPr/>
          </p:nvSpPr>
          <p:spPr>
            <a:xfrm>
              <a:off x="7738425" y="795175"/>
              <a:ext cx="97175" cy="25675"/>
            </a:xfrm>
            <a:custGeom>
              <a:rect b="b" l="l" r="r" t="t"/>
              <a:pathLst>
                <a:path extrusionOk="0" h="1027" w="3887">
                  <a:moveTo>
                    <a:pt x="1" y="0"/>
                  </a:moveTo>
                  <a:lnTo>
                    <a:pt x="1" y="1027"/>
                  </a:lnTo>
                  <a:lnTo>
                    <a:pt x="3887" y="1027"/>
                  </a:lnTo>
                  <a:lnTo>
                    <a:pt x="38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9"/>
            <p:cNvSpPr/>
            <p:nvPr/>
          </p:nvSpPr>
          <p:spPr>
            <a:xfrm>
              <a:off x="7737500" y="1132450"/>
              <a:ext cx="98100" cy="25675"/>
            </a:xfrm>
            <a:custGeom>
              <a:rect b="b" l="l" r="r" t="t"/>
              <a:pathLst>
                <a:path extrusionOk="0" h="1027" w="3924">
                  <a:moveTo>
                    <a:pt x="1" y="0"/>
                  </a:moveTo>
                  <a:lnTo>
                    <a:pt x="1" y="1027"/>
                  </a:lnTo>
                  <a:lnTo>
                    <a:pt x="3924" y="1027"/>
                  </a:lnTo>
                  <a:lnTo>
                    <a:pt x="3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9"/>
            <p:cNvSpPr/>
            <p:nvPr/>
          </p:nvSpPr>
          <p:spPr>
            <a:xfrm>
              <a:off x="7761350" y="876750"/>
              <a:ext cx="51350" cy="200725"/>
            </a:xfrm>
            <a:custGeom>
              <a:rect b="b" l="l" r="r" t="t"/>
              <a:pathLst>
                <a:path extrusionOk="0" h="8029" w="2054">
                  <a:moveTo>
                    <a:pt x="0" y="0"/>
                  </a:moveTo>
                  <a:lnTo>
                    <a:pt x="0" y="8029"/>
                  </a:lnTo>
                  <a:lnTo>
                    <a:pt x="2053" y="8029"/>
                  </a:lnTo>
                  <a:lnTo>
                    <a:pt x="2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9"/>
            <p:cNvSpPr/>
            <p:nvPr/>
          </p:nvSpPr>
          <p:spPr>
            <a:xfrm>
              <a:off x="7835575" y="745675"/>
              <a:ext cx="185150" cy="450950"/>
            </a:xfrm>
            <a:custGeom>
              <a:rect b="b" l="l" r="r" t="t"/>
              <a:pathLst>
                <a:path extrusionOk="0" h="18038" w="7406">
                  <a:moveTo>
                    <a:pt x="3813" y="1"/>
                  </a:moveTo>
                  <a:lnTo>
                    <a:pt x="1" y="807"/>
                  </a:lnTo>
                  <a:lnTo>
                    <a:pt x="3593" y="18038"/>
                  </a:lnTo>
                  <a:lnTo>
                    <a:pt x="7406" y="17231"/>
                  </a:lnTo>
                  <a:lnTo>
                    <a:pt x="38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9"/>
            <p:cNvSpPr/>
            <p:nvPr/>
          </p:nvSpPr>
          <p:spPr>
            <a:xfrm>
              <a:off x="7843825" y="784175"/>
              <a:ext cx="100850" cy="44925"/>
            </a:xfrm>
            <a:custGeom>
              <a:rect b="b" l="l" r="r" t="t"/>
              <a:pathLst>
                <a:path extrusionOk="0" h="1797" w="4034">
                  <a:moveTo>
                    <a:pt x="3813" y="1"/>
                  </a:moveTo>
                  <a:lnTo>
                    <a:pt x="1" y="770"/>
                  </a:lnTo>
                  <a:lnTo>
                    <a:pt x="184" y="1797"/>
                  </a:lnTo>
                  <a:lnTo>
                    <a:pt x="4033" y="990"/>
                  </a:lnTo>
                  <a:lnTo>
                    <a:pt x="3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9"/>
            <p:cNvSpPr/>
            <p:nvPr/>
          </p:nvSpPr>
          <p:spPr>
            <a:xfrm>
              <a:off x="7912575" y="1114125"/>
              <a:ext cx="100825" cy="44925"/>
            </a:xfrm>
            <a:custGeom>
              <a:rect b="b" l="l" r="r" t="t"/>
              <a:pathLst>
                <a:path extrusionOk="0" h="1797" w="4033">
                  <a:moveTo>
                    <a:pt x="3813" y="0"/>
                  </a:moveTo>
                  <a:lnTo>
                    <a:pt x="0" y="807"/>
                  </a:lnTo>
                  <a:lnTo>
                    <a:pt x="220" y="1797"/>
                  </a:lnTo>
                  <a:lnTo>
                    <a:pt x="4033" y="990"/>
                  </a:lnTo>
                  <a:lnTo>
                    <a:pt x="38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9"/>
            <p:cNvSpPr/>
            <p:nvPr/>
          </p:nvSpPr>
          <p:spPr>
            <a:xfrm>
              <a:off x="7882325" y="868500"/>
              <a:ext cx="91675" cy="207150"/>
            </a:xfrm>
            <a:custGeom>
              <a:rect b="b" l="l" r="r" t="t"/>
              <a:pathLst>
                <a:path extrusionOk="0" h="8286" w="3667">
                  <a:moveTo>
                    <a:pt x="2017" y="0"/>
                  </a:moveTo>
                  <a:lnTo>
                    <a:pt x="0" y="404"/>
                  </a:lnTo>
                  <a:lnTo>
                    <a:pt x="1650" y="8286"/>
                  </a:lnTo>
                  <a:lnTo>
                    <a:pt x="3666" y="7846"/>
                  </a:lnTo>
                  <a:lnTo>
                    <a:pt x="20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9"/>
            <p:cNvSpPr/>
            <p:nvPr/>
          </p:nvSpPr>
          <p:spPr>
            <a:xfrm>
              <a:off x="7678863" y="882250"/>
              <a:ext cx="67850" cy="314375"/>
            </a:xfrm>
            <a:custGeom>
              <a:rect b="b" l="l" r="r" t="t"/>
              <a:pathLst>
                <a:path extrusionOk="0" h="12575" w="2714">
                  <a:moveTo>
                    <a:pt x="1" y="0"/>
                  </a:moveTo>
                  <a:lnTo>
                    <a:pt x="1" y="12575"/>
                  </a:lnTo>
                  <a:lnTo>
                    <a:pt x="2714" y="12575"/>
                  </a:lnTo>
                  <a:lnTo>
                    <a:pt x="27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136" name="Shape 4136"/>
        <p:cNvGrpSpPr/>
        <p:nvPr/>
      </p:nvGrpSpPr>
      <p:grpSpPr>
        <a:xfrm>
          <a:off x="0" y="0"/>
          <a:ext cx="0" cy="0"/>
          <a:chOff x="0" y="0"/>
          <a:chExt cx="0" cy="0"/>
        </a:xfrm>
      </p:grpSpPr>
      <p:sp>
        <p:nvSpPr>
          <p:cNvPr id="4137" name="Google Shape;4137;p60"/>
          <p:cNvSpPr txBox="1"/>
          <p:nvPr>
            <p:ph type="ctrTitle"/>
          </p:nvPr>
        </p:nvSpPr>
        <p:spPr>
          <a:xfrm>
            <a:off x="2975050" y="877750"/>
            <a:ext cx="3193800" cy="58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5200"/>
              <a:buNone/>
              <a:defRPr sz="5200">
                <a:solidFill>
                  <a:schemeClr val="dk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38" name="Google Shape;4138;p60"/>
          <p:cNvSpPr txBox="1"/>
          <p:nvPr>
            <p:ph idx="1" type="subTitle"/>
          </p:nvPr>
        </p:nvSpPr>
        <p:spPr>
          <a:xfrm>
            <a:off x="2975075" y="1606350"/>
            <a:ext cx="3193800" cy="99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39" name="Google Shape;4139;p60"/>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0"/>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0"/>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4142" name="Google Shape;4142;p60"/>
          <p:cNvGrpSpPr/>
          <p:nvPr/>
        </p:nvGrpSpPr>
        <p:grpSpPr>
          <a:xfrm>
            <a:off x="2936544" y="-329546"/>
            <a:ext cx="2934233" cy="708308"/>
            <a:chOff x="2375925" y="3297600"/>
            <a:chExt cx="735950" cy="177650"/>
          </a:xfrm>
        </p:grpSpPr>
        <p:sp>
          <p:nvSpPr>
            <p:cNvPr id="4143" name="Google Shape;4143;p60"/>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0"/>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0"/>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0"/>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0"/>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0"/>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9" name="Google Shape;4149;p60"/>
          <p:cNvSpPr txBox="1"/>
          <p:nvPr/>
        </p:nvSpPr>
        <p:spPr>
          <a:xfrm>
            <a:off x="3057550" y="324535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including icons 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b="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infographics &amp; images 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000">
              <a:solidFill>
                <a:schemeClr val="dk1"/>
              </a:solidFill>
              <a:latin typeface="Open Sans"/>
              <a:ea typeface="Open Sans"/>
              <a:cs typeface="Open Sans"/>
              <a:sym typeface="Open Sans"/>
            </a:endParaRPr>
          </a:p>
        </p:txBody>
      </p:sp>
      <p:grpSp>
        <p:nvGrpSpPr>
          <p:cNvPr id="4150" name="Google Shape;4150;p60"/>
          <p:cNvGrpSpPr/>
          <p:nvPr/>
        </p:nvGrpSpPr>
        <p:grpSpPr>
          <a:xfrm>
            <a:off x="7985773" y="1471409"/>
            <a:ext cx="1536925" cy="3137156"/>
            <a:chOff x="8814298" y="1471409"/>
            <a:chExt cx="1536925" cy="3137156"/>
          </a:xfrm>
        </p:grpSpPr>
        <p:grpSp>
          <p:nvGrpSpPr>
            <p:cNvPr id="4151" name="Google Shape;4151;p60"/>
            <p:cNvGrpSpPr/>
            <p:nvPr/>
          </p:nvGrpSpPr>
          <p:grpSpPr>
            <a:xfrm>
              <a:off x="8814298" y="1471409"/>
              <a:ext cx="1536925" cy="3137156"/>
              <a:chOff x="6265575" y="1978274"/>
              <a:chExt cx="1536925" cy="2057017"/>
            </a:xfrm>
          </p:grpSpPr>
          <p:sp>
            <p:nvSpPr>
              <p:cNvPr id="4152" name="Google Shape;4152;p60"/>
              <p:cNvSpPr/>
              <p:nvPr/>
            </p:nvSpPr>
            <p:spPr>
              <a:xfrm>
                <a:off x="7369046" y="1978274"/>
                <a:ext cx="433454" cy="2057017"/>
              </a:xfrm>
              <a:custGeom>
                <a:rect b="b" l="l" r="r" t="t"/>
                <a:pathLst>
                  <a:path extrusionOk="0" h="76313" w="11538">
                    <a:moveTo>
                      <a:pt x="2029" y="1"/>
                    </a:moveTo>
                    <a:lnTo>
                      <a:pt x="0" y="2725"/>
                    </a:lnTo>
                    <a:lnTo>
                      <a:pt x="0" y="76312"/>
                    </a:lnTo>
                    <a:lnTo>
                      <a:pt x="11537" y="76312"/>
                    </a:lnTo>
                    <a:lnTo>
                      <a:pt x="20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3" name="Google Shape;4153;p60"/>
              <p:cNvGrpSpPr/>
              <p:nvPr/>
            </p:nvGrpSpPr>
            <p:grpSpPr>
              <a:xfrm>
                <a:off x="6265575" y="1978281"/>
                <a:ext cx="1179732" cy="2056993"/>
                <a:chOff x="-221497" y="1179358"/>
                <a:chExt cx="1179732" cy="2866889"/>
              </a:xfrm>
            </p:grpSpPr>
            <p:grpSp>
              <p:nvGrpSpPr>
                <p:cNvPr id="4154" name="Google Shape;4154;p60"/>
                <p:cNvGrpSpPr/>
                <p:nvPr/>
              </p:nvGrpSpPr>
              <p:grpSpPr>
                <a:xfrm>
                  <a:off x="-221497" y="1179358"/>
                  <a:ext cx="1179732" cy="2866889"/>
                  <a:chOff x="-221497" y="1179358"/>
                  <a:chExt cx="1179732" cy="2866889"/>
                </a:xfrm>
              </p:grpSpPr>
              <p:sp>
                <p:nvSpPr>
                  <p:cNvPr id="4155" name="Google Shape;4155;p60"/>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0"/>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0"/>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0"/>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0"/>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0"/>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0"/>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0"/>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3" name="Google Shape;4163;p60"/>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4" name="Google Shape;4164;p60"/>
            <p:cNvGrpSpPr/>
            <p:nvPr/>
          </p:nvGrpSpPr>
          <p:grpSpPr>
            <a:xfrm>
              <a:off x="8893761" y="1761995"/>
              <a:ext cx="650143" cy="635200"/>
              <a:chOff x="791550" y="2156375"/>
              <a:chExt cx="1145425" cy="1118900"/>
            </a:xfrm>
          </p:grpSpPr>
          <p:sp>
            <p:nvSpPr>
              <p:cNvPr id="4165" name="Google Shape;4165;p60"/>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0"/>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0"/>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0"/>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0"/>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0"/>
              <p:cNvSpPr/>
              <p:nvPr/>
            </p:nvSpPr>
            <p:spPr>
              <a:xfrm>
                <a:off x="1395600" y="2450575"/>
                <a:ext cx="114550" cy="601650"/>
              </a:xfrm>
              <a:custGeom>
                <a:rect b="b" l="l" r="r" t="t"/>
                <a:pathLst>
                  <a:path extrusionOk="0" h="24066" w="4582">
                    <a:moveTo>
                      <a:pt x="0" y="0"/>
                    </a:moveTo>
                    <a:lnTo>
                      <a:pt x="0" y="24066"/>
                    </a:lnTo>
                    <a:lnTo>
                      <a:pt x="4582" y="24066"/>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0"/>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0"/>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0"/>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0"/>
              <p:cNvSpPr/>
              <p:nvPr/>
            </p:nvSpPr>
            <p:spPr>
              <a:xfrm>
                <a:off x="1033875" y="2592825"/>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0"/>
              <p:cNvSpPr/>
              <p:nvPr/>
            </p:nvSpPr>
            <p:spPr>
              <a:xfrm>
                <a:off x="1067650" y="2806250"/>
                <a:ext cx="50650" cy="288175"/>
              </a:xfrm>
              <a:custGeom>
                <a:rect b="b" l="l" r="r" t="t"/>
                <a:pathLst>
                  <a:path extrusionOk="0" h="11527" w="2026">
                    <a:moveTo>
                      <a:pt x="0" y="0"/>
                    </a:moveTo>
                    <a:lnTo>
                      <a:pt x="0" y="11527"/>
                    </a:lnTo>
                    <a:lnTo>
                      <a:pt x="2026" y="11527"/>
                    </a:lnTo>
                    <a:lnTo>
                      <a:pt x="20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0"/>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0"/>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0"/>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0"/>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0"/>
            <p:cNvGrpSpPr/>
            <p:nvPr/>
          </p:nvGrpSpPr>
          <p:grpSpPr>
            <a:xfrm>
              <a:off x="8893761" y="2676920"/>
              <a:ext cx="650143" cy="635200"/>
              <a:chOff x="791550" y="2156375"/>
              <a:chExt cx="1145425" cy="1118900"/>
            </a:xfrm>
          </p:grpSpPr>
          <p:sp>
            <p:nvSpPr>
              <p:cNvPr id="4181" name="Google Shape;4181;p60"/>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0"/>
              <p:cNvSpPr/>
              <p:nvPr/>
            </p:nvSpPr>
            <p:spPr>
              <a:xfrm>
                <a:off x="860860" y="2428887"/>
                <a:ext cx="103726" cy="645050"/>
              </a:xfrm>
              <a:custGeom>
                <a:rect b="b" l="l" r="r" t="t"/>
                <a:pathLst>
                  <a:path extrusionOk="0" h="25802" w="9694">
                    <a:moveTo>
                      <a:pt x="0" y="0"/>
                    </a:moveTo>
                    <a:lnTo>
                      <a:pt x="0" y="25802"/>
                    </a:lnTo>
                    <a:lnTo>
                      <a:pt x="9694" y="25802"/>
                    </a:lnTo>
                    <a:lnTo>
                      <a:pt x="9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0"/>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0"/>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0"/>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0"/>
              <p:cNvSpPr/>
              <p:nvPr/>
            </p:nvSpPr>
            <p:spPr>
              <a:xfrm>
                <a:off x="1336502" y="2450553"/>
                <a:ext cx="237531" cy="601710"/>
              </a:xfrm>
              <a:custGeom>
                <a:rect b="b" l="l" r="r" t="t"/>
                <a:pathLst>
                  <a:path extrusionOk="0" h="24066" w="4582">
                    <a:moveTo>
                      <a:pt x="0" y="0"/>
                    </a:moveTo>
                    <a:lnTo>
                      <a:pt x="0" y="24066"/>
                    </a:lnTo>
                    <a:lnTo>
                      <a:pt x="4582" y="24066"/>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0"/>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0"/>
              <p:cNvSpPr/>
              <p:nvPr/>
            </p:nvSpPr>
            <p:spPr>
              <a:xfrm>
                <a:off x="1152040" y="2715834"/>
                <a:ext cx="184512" cy="358100"/>
              </a:xfrm>
              <a:custGeom>
                <a:rect b="b" l="l" r="r" t="t"/>
                <a:pathLst>
                  <a:path extrusionOk="0" h="14324" w="7379">
                    <a:moveTo>
                      <a:pt x="0" y="0"/>
                    </a:moveTo>
                    <a:lnTo>
                      <a:pt x="0" y="14324"/>
                    </a:lnTo>
                    <a:lnTo>
                      <a:pt x="7379" y="14324"/>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0"/>
              <p:cNvSpPr/>
              <p:nvPr/>
            </p:nvSpPr>
            <p:spPr>
              <a:xfrm>
                <a:off x="1033875" y="2323977"/>
                <a:ext cx="118200" cy="123025"/>
              </a:xfrm>
              <a:custGeom>
                <a:rect b="b" l="l" r="r" t="t"/>
                <a:pathLst>
                  <a:path extrusionOk="0" h="4921" w="4728">
                    <a:moveTo>
                      <a:pt x="1" y="1"/>
                    </a:moveTo>
                    <a:lnTo>
                      <a:pt x="1" y="4920"/>
                    </a:lnTo>
                    <a:lnTo>
                      <a:pt x="4727" y="4920"/>
                    </a:lnTo>
                    <a:lnTo>
                      <a:pt x="4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0"/>
              <p:cNvSpPr/>
              <p:nvPr/>
            </p:nvSpPr>
            <p:spPr>
              <a:xfrm>
                <a:off x="1067650" y="2537402"/>
                <a:ext cx="50650" cy="288175"/>
              </a:xfrm>
              <a:custGeom>
                <a:rect b="b" l="l" r="r" t="t"/>
                <a:pathLst>
                  <a:path extrusionOk="0" h="11527" w="2026">
                    <a:moveTo>
                      <a:pt x="0" y="0"/>
                    </a:moveTo>
                    <a:lnTo>
                      <a:pt x="0" y="11527"/>
                    </a:lnTo>
                    <a:lnTo>
                      <a:pt x="2026" y="11527"/>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0"/>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0"/>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0"/>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0"/>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60"/>
            <p:cNvGrpSpPr/>
            <p:nvPr/>
          </p:nvGrpSpPr>
          <p:grpSpPr>
            <a:xfrm>
              <a:off x="8893761" y="3596620"/>
              <a:ext cx="650143" cy="635200"/>
              <a:chOff x="8817561" y="3596620"/>
              <a:chExt cx="650143" cy="635200"/>
            </a:xfrm>
          </p:grpSpPr>
          <p:grpSp>
            <p:nvGrpSpPr>
              <p:cNvPr id="4196" name="Google Shape;4196;p60"/>
              <p:cNvGrpSpPr/>
              <p:nvPr/>
            </p:nvGrpSpPr>
            <p:grpSpPr>
              <a:xfrm>
                <a:off x="8817561" y="3596620"/>
                <a:ext cx="650143" cy="635200"/>
                <a:chOff x="791550" y="2156375"/>
                <a:chExt cx="1145425" cy="1118900"/>
              </a:xfrm>
            </p:grpSpPr>
            <p:sp>
              <p:nvSpPr>
                <p:cNvPr id="4197" name="Google Shape;4197;p60"/>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0"/>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0"/>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0"/>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0"/>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0"/>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0"/>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0"/>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0"/>
                <p:cNvSpPr/>
                <p:nvPr/>
              </p:nvSpPr>
              <p:spPr>
                <a:xfrm>
                  <a:off x="1033875" y="2398708"/>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0"/>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0"/>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0" name="Google Shape;4210;p60"/>
              <p:cNvSpPr/>
              <p:nvPr/>
            </p:nvSpPr>
            <p:spPr>
              <a:xfrm>
                <a:off x="9160419" y="3691769"/>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0"/>
              <p:cNvSpPr/>
              <p:nvPr/>
            </p:nvSpPr>
            <p:spPr>
              <a:xfrm>
                <a:off x="9160419" y="3749744"/>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4" name="Shape 474"/>
        <p:cNvGrpSpPr/>
        <p:nvPr/>
      </p:nvGrpSpPr>
      <p:grpSpPr>
        <a:xfrm>
          <a:off x="0" y="0"/>
          <a:ext cx="0" cy="0"/>
          <a:chOff x="0" y="0"/>
          <a:chExt cx="0" cy="0"/>
        </a:xfrm>
      </p:grpSpPr>
      <p:sp>
        <p:nvSpPr>
          <p:cNvPr id="475" name="Google Shape;475;p7"/>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txBox="1"/>
          <p:nvPr>
            <p:ph idx="1" type="body"/>
          </p:nvPr>
        </p:nvSpPr>
        <p:spPr>
          <a:xfrm>
            <a:off x="4470825" y="1137500"/>
            <a:ext cx="3958200" cy="230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sz="1400">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477" name="Google Shape;477;p7"/>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479" name="Google Shape;479;p7"/>
          <p:cNvGrpSpPr/>
          <p:nvPr/>
        </p:nvGrpSpPr>
        <p:grpSpPr>
          <a:xfrm>
            <a:off x="2936544" y="-329546"/>
            <a:ext cx="2934233" cy="708308"/>
            <a:chOff x="2375925" y="3297600"/>
            <a:chExt cx="735950" cy="177650"/>
          </a:xfrm>
        </p:grpSpPr>
        <p:sp>
          <p:nvSpPr>
            <p:cNvPr id="480" name="Google Shape;480;p7"/>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7"/>
          <p:cNvGrpSpPr/>
          <p:nvPr/>
        </p:nvGrpSpPr>
        <p:grpSpPr>
          <a:xfrm>
            <a:off x="8581300" y="2272600"/>
            <a:ext cx="1174850" cy="2506000"/>
            <a:chOff x="8505100" y="2272600"/>
            <a:chExt cx="1174850" cy="2506000"/>
          </a:xfrm>
        </p:grpSpPr>
        <p:sp>
          <p:nvSpPr>
            <p:cNvPr id="487" name="Google Shape;487;p7"/>
            <p:cNvSpPr/>
            <p:nvPr/>
          </p:nvSpPr>
          <p:spPr>
            <a:xfrm>
              <a:off x="8814300" y="4665200"/>
              <a:ext cx="748500" cy="11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7"/>
            <p:cNvGrpSpPr/>
            <p:nvPr/>
          </p:nvGrpSpPr>
          <p:grpSpPr>
            <a:xfrm>
              <a:off x="8505100" y="2272600"/>
              <a:ext cx="1174850" cy="2455800"/>
              <a:chOff x="8428900" y="2272600"/>
              <a:chExt cx="1174850" cy="2455800"/>
            </a:xfrm>
          </p:grpSpPr>
          <p:sp>
            <p:nvSpPr>
              <p:cNvPr id="489" name="Google Shape;489;p7"/>
              <p:cNvSpPr/>
              <p:nvPr/>
            </p:nvSpPr>
            <p:spPr>
              <a:xfrm>
                <a:off x="8818950" y="4235450"/>
                <a:ext cx="574125" cy="492950"/>
              </a:xfrm>
              <a:custGeom>
                <a:rect b="b" l="l" r="r" t="t"/>
                <a:pathLst>
                  <a:path extrusionOk="0" h="19718" w="22965">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8789600" y="4236375"/>
                <a:ext cx="613900" cy="204900"/>
              </a:xfrm>
              <a:custGeom>
                <a:rect b="b" l="l" r="r" t="t"/>
                <a:pathLst>
                  <a:path extrusionOk="0" h="8196" w="24556">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8803300" y="4218250"/>
                <a:ext cx="598650" cy="78750"/>
              </a:xfrm>
              <a:custGeom>
                <a:rect b="b" l="l" r="r" t="t"/>
                <a:pathLst>
                  <a:path extrusionOk="0" h="3150" w="23946">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8813925" y="4282750"/>
                <a:ext cx="405500" cy="41400"/>
              </a:xfrm>
              <a:custGeom>
                <a:rect b="b" l="l" r="r" t="t"/>
                <a:pathLst>
                  <a:path extrusionOk="0" h="1656" w="1622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9235575" y="4282375"/>
                <a:ext cx="150725" cy="29850"/>
              </a:xfrm>
              <a:custGeom>
                <a:rect b="b" l="l" r="r" t="t"/>
                <a:pathLst>
                  <a:path extrusionOk="0" h="1194" w="6029">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8952425" y="4681800"/>
                <a:ext cx="277450" cy="25700"/>
              </a:xfrm>
              <a:custGeom>
                <a:rect b="b" l="l" r="r" t="t"/>
                <a:pathLst>
                  <a:path extrusionOk="0" h="1028" w="11098">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8827300" y="2694875"/>
                <a:ext cx="271175" cy="222400"/>
              </a:xfrm>
              <a:custGeom>
                <a:rect b="b" l="l" r="r" t="t"/>
                <a:pathLst>
                  <a:path extrusionOk="0" h="8896" w="10847">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8821550" y="2922125"/>
                <a:ext cx="286300" cy="197975"/>
              </a:xfrm>
              <a:custGeom>
                <a:rect b="b" l="l" r="r" t="t"/>
                <a:pathLst>
                  <a:path extrusionOk="0" h="7919" w="11452">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8607250" y="2631900"/>
                <a:ext cx="211200" cy="281925"/>
              </a:xfrm>
              <a:custGeom>
                <a:rect b="b" l="l" r="r" t="t"/>
                <a:pathLst>
                  <a:path extrusionOk="0" h="11277" w="8448">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8602550" y="2932225"/>
                <a:ext cx="250575" cy="190325"/>
              </a:xfrm>
              <a:custGeom>
                <a:rect b="b" l="l" r="r" t="t"/>
                <a:pathLst>
                  <a:path extrusionOk="0" h="7613" w="10023">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8918025" y="3070050"/>
                <a:ext cx="213800" cy="264375"/>
              </a:xfrm>
              <a:custGeom>
                <a:rect b="b" l="l" r="r" t="t"/>
                <a:pathLst>
                  <a:path extrusionOk="0" h="10575" w="8552">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9355000" y="2794100"/>
                <a:ext cx="213800" cy="263975"/>
              </a:xfrm>
              <a:custGeom>
                <a:rect b="b" l="l" r="r" t="t"/>
                <a:pathLst>
                  <a:path extrusionOk="0" h="10559" w="8552">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8590550" y="3124400"/>
                <a:ext cx="309775" cy="168175"/>
              </a:xfrm>
              <a:custGeom>
                <a:rect b="b" l="l" r="r" t="t"/>
                <a:pathLst>
                  <a:path extrusionOk="0" h="6727" w="12391">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9194375" y="3377975"/>
                <a:ext cx="204450" cy="110800"/>
              </a:xfrm>
              <a:custGeom>
                <a:rect b="b" l="l" r="r" t="t"/>
                <a:pathLst>
                  <a:path extrusionOk="0" h="4432" w="8178">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9176125" y="3514300"/>
                <a:ext cx="161150" cy="161150"/>
              </a:xfrm>
              <a:custGeom>
                <a:rect b="b" l="l" r="r" t="t"/>
                <a:pathLst>
                  <a:path extrusionOk="0" h="6446" w="6446">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8696925" y="3376625"/>
                <a:ext cx="293075" cy="116850"/>
              </a:xfrm>
              <a:custGeom>
                <a:rect b="b" l="l" r="r" t="t"/>
                <a:pathLst>
                  <a:path extrusionOk="0" h="4674" w="11723">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9116700" y="2971975"/>
                <a:ext cx="247700" cy="99125"/>
              </a:xfrm>
              <a:custGeom>
                <a:rect b="b" l="l" r="r" t="t"/>
                <a:pathLst>
                  <a:path extrusionOk="0" h="3965" w="9908">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9003025" y="3311325"/>
                <a:ext cx="185650" cy="245775"/>
              </a:xfrm>
              <a:custGeom>
                <a:rect b="b" l="l" r="r" t="t"/>
                <a:pathLst>
                  <a:path extrusionOk="0" h="9831" w="7426">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9193875" y="3897725"/>
                <a:ext cx="274300" cy="153175"/>
              </a:xfrm>
              <a:custGeom>
                <a:rect b="b" l="l" r="r" t="t"/>
                <a:pathLst>
                  <a:path extrusionOk="0" h="6127" w="10972">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9417550" y="3063075"/>
                <a:ext cx="186200" cy="245300"/>
              </a:xfrm>
              <a:custGeom>
                <a:rect b="b" l="l" r="r" t="t"/>
                <a:pathLst>
                  <a:path extrusionOk="0" h="9812" w="7448">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8752725" y="3554275"/>
                <a:ext cx="265950" cy="79100"/>
              </a:xfrm>
              <a:custGeom>
                <a:rect b="b" l="l" r="r" t="t"/>
                <a:pathLst>
                  <a:path extrusionOk="0" h="3164" w="10638">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9186050" y="3145675"/>
                <a:ext cx="234150" cy="145475"/>
              </a:xfrm>
              <a:custGeom>
                <a:rect b="b" l="l" r="r" t="t"/>
                <a:pathLst>
                  <a:path extrusionOk="0" h="5819" w="9366">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9047850" y="3459600"/>
                <a:ext cx="200800" cy="206950"/>
              </a:xfrm>
              <a:custGeom>
                <a:rect b="b" l="l" r="r" t="t"/>
                <a:pathLst>
                  <a:path extrusionOk="0" h="8278" w="8032">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8857000" y="3677150"/>
                <a:ext cx="240950" cy="117350"/>
              </a:xfrm>
              <a:custGeom>
                <a:rect b="b" l="l" r="r" t="t"/>
                <a:pathLst>
                  <a:path extrusionOk="0" h="4694" w="9638">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9113550" y="3656125"/>
                <a:ext cx="215400" cy="197650"/>
              </a:xfrm>
              <a:custGeom>
                <a:rect b="b" l="l" r="r" t="t"/>
                <a:pathLst>
                  <a:path extrusionOk="0" h="7906" w="8616">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9384200" y="3297650"/>
                <a:ext cx="215375" cy="197900"/>
              </a:xfrm>
              <a:custGeom>
                <a:rect b="b" l="l" r="r" t="t"/>
                <a:pathLst>
                  <a:path extrusionOk="0" h="7916" w="8615">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9309625" y="3584200"/>
                <a:ext cx="259700" cy="115775"/>
              </a:xfrm>
              <a:custGeom>
                <a:rect b="b" l="l" r="r" t="t"/>
                <a:pathLst>
                  <a:path extrusionOk="0" h="4631" w="10388">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8834075" y="3824050"/>
                <a:ext cx="271175" cy="191900"/>
              </a:xfrm>
              <a:custGeom>
                <a:rect b="b" l="l" r="r" t="t"/>
                <a:pathLst>
                  <a:path extrusionOk="0" h="7676" w="10847">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9111625" y="3808000"/>
                <a:ext cx="237650" cy="201450"/>
              </a:xfrm>
              <a:custGeom>
                <a:rect b="b" l="l" r="r" t="t"/>
                <a:pathLst>
                  <a:path extrusionOk="0" h="8058" w="9506">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9167275" y="2953000"/>
                <a:ext cx="261250" cy="1345050"/>
              </a:xfrm>
              <a:custGeom>
                <a:rect b="b" l="l" r="r" t="t"/>
                <a:pathLst>
                  <a:path extrusionOk="0" h="53802" w="1045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8428900" y="3567825"/>
                <a:ext cx="175750" cy="105025"/>
              </a:xfrm>
              <a:custGeom>
                <a:rect b="b" l="l" r="r" t="t"/>
                <a:pathLst>
                  <a:path extrusionOk="0" h="4201" w="703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8689625" y="3814550"/>
                <a:ext cx="92325" cy="102850"/>
              </a:xfrm>
              <a:custGeom>
                <a:rect b="b" l="l" r="r" t="t"/>
                <a:pathLst>
                  <a:path extrusionOk="0" h="4114" w="3693">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8602550" y="3571375"/>
                <a:ext cx="118900" cy="110850"/>
              </a:xfrm>
              <a:custGeom>
                <a:rect b="b" l="l" r="r" t="t"/>
                <a:pathLst>
                  <a:path extrusionOk="0" h="4434" w="4756">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8472700" y="3726950"/>
                <a:ext cx="161675" cy="98675"/>
              </a:xfrm>
              <a:custGeom>
                <a:rect b="b" l="l" r="r" t="t"/>
                <a:pathLst>
                  <a:path extrusionOk="0" h="3947" w="6467">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8622875" y="3683775"/>
                <a:ext cx="105875" cy="133000"/>
              </a:xfrm>
              <a:custGeom>
                <a:rect b="b" l="l" r="r" t="t"/>
                <a:pathLst>
                  <a:path extrusionOk="0" h="5320" w="4235">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8541025" y="3854825"/>
                <a:ext cx="159575" cy="66875"/>
              </a:xfrm>
              <a:custGeom>
                <a:rect b="b" l="l" r="r" t="t"/>
                <a:pathLst>
                  <a:path extrusionOk="0" h="2675" w="6383">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8627575" y="3991325"/>
                <a:ext cx="166375" cy="63925"/>
              </a:xfrm>
              <a:custGeom>
                <a:rect b="b" l="l" r="r" t="t"/>
                <a:pathLst>
                  <a:path extrusionOk="0" h="2557" w="6655">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8566050" y="3596425"/>
                <a:ext cx="456275" cy="701100"/>
              </a:xfrm>
              <a:custGeom>
                <a:rect b="b" l="l" r="r" t="t"/>
                <a:pathLst>
                  <a:path extrusionOk="0" h="28044" w="18251">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8799125" y="2433975"/>
                <a:ext cx="322275" cy="1865125"/>
              </a:xfrm>
              <a:custGeom>
                <a:rect b="b" l="l" r="r" t="t"/>
                <a:pathLst>
                  <a:path extrusionOk="0" h="74605" w="12891">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8745425" y="2272600"/>
                <a:ext cx="121000" cy="407950"/>
              </a:xfrm>
              <a:custGeom>
                <a:rect b="b" l="l" r="r" t="t"/>
                <a:pathLst>
                  <a:path extrusionOk="0" h="16318" w="484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9113550" y="2722675"/>
                <a:ext cx="188800" cy="262925"/>
              </a:xfrm>
              <a:custGeom>
                <a:rect b="b" l="l" r="r" t="t"/>
                <a:pathLst>
                  <a:path extrusionOk="0" h="10517" w="7552">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8597850" y="3434275"/>
                <a:ext cx="73025" cy="184875"/>
              </a:xfrm>
              <a:custGeom>
                <a:rect b="b" l="l" r="r" t="t"/>
                <a:pathLst>
                  <a:path extrusionOk="0" h="7395" w="2921">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1" name="Google Shape;531;p7"/>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212" name="Shape 4212"/>
        <p:cNvGrpSpPr/>
        <p:nvPr/>
      </p:nvGrpSpPr>
      <p:grpSpPr>
        <a:xfrm>
          <a:off x="0" y="0"/>
          <a:ext cx="0" cy="0"/>
          <a:chOff x="0" y="0"/>
          <a:chExt cx="0" cy="0"/>
        </a:xfrm>
      </p:grpSpPr>
      <p:sp>
        <p:nvSpPr>
          <p:cNvPr id="4213" name="Google Shape;4213;p61"/>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1"/>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1"/>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4216" name="Google Shape;4216;p61"/>
          <p:cNvGrpSpPr/>
          <p:nvPr/>
        </p:nvGrpSpPr>
        <p:grpSpPr>
          <a:xfrm>
            <a:off x="2936544" y="-329546"/>
            <a:ext cx="2934233" cy="708308"/>
            <a:chOff x="2375925" y="3297600"/>
            <a:chExt cx="735950" cy="177650"/>
          </a:xfrm>
        </p:grpSpPr>
        <p:sp>
          <p:nvSpPr>
            <p:cNvPr id="4217" name="Google Shape;4217;p61"/>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1"/>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1"/>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1"/>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1"/>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1"/>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61"/>
          <p:cNvGrpSpPr/>
          <p:nvPr/>
        </p:nvGrpSpPr>
        <p:grpSpPr>
          <a:xfrm>
            <a:off x="7169846" y="2833891"/>
            <a:ext cx="3071647" cy="2128595"/>
            <a:chOff x="7169846" y="2833891"/>
            <a:chExt cx="3071647" cy="2128595"/>
          </a:xfrm>
        </p:grpSpPr>
        <p:grpSp>
          <p:nvGrpSpPr>
            <p:cNvPr id="4224" name="Google Shape;4224;p61"/>
            <p:cNvGrpSpPr/>
            <p:nvPr/>
          </p:nvGrpSpPr>
          <p:grpSpPr>
            <a:xfrm>
              <a:off x="7169846" y="2833891"/>
              <a:ext cx="3071647" cy="2128595"/>
              <a:chOff x="6701321" y="2327691"/>
              <a:chExt cx="3071647" cy="2128595"/>
            </a:xfrm>
          </p:grpSpPr>
          <p:sp>
            <p:nvSpPr>
              <p:cNvPr id="4225" name="Google Shape;4225;p61"/>
              <p:cNvSpPr/>
              <p:nvPr/>
            </p:nvSpPr>
            <p:spPr>
              <a:xfrm>
                <a:off x="6701321" y="4243502"/>
                <a:ext cx="3071647" cy="212784"/>
              </a:xfrm>
              <a:custGeom>
                <a:rect b="b" l="l" r="r" t="t"/>
                <a:pathLst>
                  <a:path extrusionOk="0" h="5373" w="67938">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1"/>
              <p:cNvSpPr/>
              <p:nvPr/>
            </p:nvSpPr>
            <p:spPr>
              <a:xfrm>
                <a:off x="7748231" y="4131703"/>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1"/>
              <p:cNvSpPr/>
              <p:nvPr/>
            </p:nvSpPr>
            <p:spPr>
              <a:xfrm>
                <a:off x="7567735" y="4145755"/>
                <a:ext cx="42243" cy="310522"/>
              </a:xfrm>
              <a:custGeom>
                <a:rect b="b" l="l" r="r" t="t"/>
                <a:pathLst>
                  <a:path extrusionOk="0" h="7248" w="986">
                    <a:moveTo>
                      <a:pt x="986" y="1"/>
                    </a:moveTo>
                    <a:lnTo>
                      <a:pt x="0" y="7247"/>
                    </a:lnTo>
                    <a:lnTo>
                      <a:pt x="406" y="7247"/>
                    </a:lnTo>
                    <a:lnTo>
                      <a:pt x="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1"/>
              <p:cNvSpPr/>
              <p:nvPr/>
            </p:nvSpPr>
            <p:spPr>
              <a:xfrm>
                <a:off x="7681139" y="2761514"/>
                <a:ext cx="107706" cy="494274"/>
              </a:xfrm>
              <a:custGeom>
                <a:rect b="b" l="l" r="r" t="t"/>
                <a:pathLst>
                  <a:path extrusionOk="0" h="11537" w="2514">
                    <a:moveTo>
                      <a:pt x="1" y="0"/>
                    </a:moveTo>
                    <a:lnTo>
                      <a:pt x="967" y="11537"/>
                    </a:lnTo>
                    <a:lnTo>
                      <a:pt x="2069"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1"/>
              <p:cNvSpPr/>
              <p:nvPr/>
            </p:nvSpPr>
            <p:spPr>
              <a:xfrm>
                <a:off x="7680325" y="2762328"/>
                <a:ext cx="53853" cy="494317"/>
              </a:xfrm>
              <a:custGeom>
                <a:rect b="b" l="l" r="r" t="t"/>
                <a:pathLst>
                  <a:path extrusionOk="0" h="11538" w="1257">
                    <a:moveTo>
                      <a:pt x="1" y="1"/>
                    </a:moveTo>
                    <a:lnTo>
                      <a:pt x="967" y="11537"/>
                    </a:lnTo>
                    <a:lnTo>
                      <a:pt x="1257"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1"/>
              <p:cNvSpPr/>
              <p:nvPr/>
            </p:nvSpPr>
            <p:spPr>
              <a:xfrm>
                <a:off x="7691936" y="2898096"/>
                <a:ext cx="91940" cy="45584"/>
              </a:xfrm>
              <a:custGeom>
                <a:rect b="b" l="l" r="r" t="t"/>
                <a:pathLst>
                  <a:path extrusionOk="0" h="1064" w="2146">
                    <a:moveTo>
                      <a:pt x="0" y="1"/>
                    </a:moveTo>
                    <a:lnTo>
                      <a:pt x="77" y="1064"/>
                    </a:lnTo>
                    <a:lnTo>
                      <a:pt x="2126" y="542"/>
                    </a:lnTo>
                    <a:lnTo>
                      <a:pt x="2145"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1"/>
              <p:cNvSpPr/>
              <p:nvPr/>
            </p:nvSpPr>
            <p:spPr>
              <a:xfrm>
                <a:off x="8361693" y="2761514"/>
                <a:ext cx="107663" cy="494274"/>
              </a:xfrm>
              <a:custGeom>
                <a:rect b="b" l="l" r="r" t="t"/>
                <a:pathLst>
                  <a:path extrusionOk="0" h="11537" w="2513">
                    <a:moveTo>
                      <a:pt x="1" y="0"/>
                    </a:moveTo>
                    <a:lnTo>
                      <a:pt x="967" y="11537"/>
                    </a:lnTo>
                    <a:lnTo>
                      <a:pt x="2068"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1"/>
              <p:cNvSpPr/>
              <p:nvPr/>
            </p:nvSpPr>
            <p:spPr>
              <a:xfrm>
                <a:off x="8360879" y="2762328"/>
                <a:ext cx="53853" cy="494317"/>
              </a:xfrm>
              <a:custGeom>
                <a:rect b="b" l="l" r="r" t="t"/>
                <a:pathLst>
                  <a:path extrusionOk="0" h="11538" w="1257">
                    <a:moveTo>
                      <a:pt x="0" y="1"/>
                    </a:moveTo>
                    <a:lnTo>
                      <a:pt x="966" y="11537"/>
                    </a:lnTo>
                    <a:lnTo>
                      <a:pt x="1256"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1"/>
              <p:cNvSpPr/>
              <p:nvPr/>
            </p:nvSpPr>
            <p:spPr>
              <a:xfrm>
                <a:off x="8372446" y="2898096"/>
                <a:ext cx="91940" cy="45584"/>
              </a:xfrm>
              <a:custGeom>
                <a:rect b="b" l="l" r="r" t="t"/>
                <a:pathLst>
                  <a:path extrusionOk="0" h="1064" w="2146">
                    <a:moveTo>
                      <a:pt x="1" y="1"/>
                    </a:moveTo>
                    <a:lnTo>
                      <a:pt x="78" y="1064"/>
                    </a:lnTo>
                    <a:lnTo>
                      <a:pt x="2126" y="542"/>
                    </a:lnTo>
                    <a:lnTo>
                      <a:pt x="214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1"/>
              <p:cNvSpPr/>
              <p:nvPr/>
            </p:nvSpPr>
            <p:spPr>
              <a:xfrm>
                <a:off x="8279735" y="3319495"/>
                <a:ext cx="108477" cy="837057"/>
              </a:xfrm>
              <a:custGeom>
                <a:rect b="b" l="l" r="r" t="t"/>
                <a:pathLst>
                  <a:path extrusionOk="0" h="19538" w="2532">
                    <a:moveTo>
                      <a:pt x="0" y="1"/>
                    </a:moveTo>
                    <a:lnTo>
                      <a:pt x="967" y="19538"/>
                    </a:lnTo>
                    <a:lnTo>
                      <a:pt x="2087" y="19538"/>
                    </a:lnTo>
                    <a:lnTo>
                      <a:pt x="25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1"/>
              <p:cNvSpPr/>
              <p:nvPr/>
            </p:nvSpPr>
            <p:spPr>
              <a:xfrm>
                <a:off x="8279735" y="3320352"/>
                <a:ext cx="53039" cy="837871"/>
              </a:xfrm>
              <a:custGeom>
                <a:rect b="b" l="l" r="r" t="t"/>
                <a:pathLst>
                  <a:path extrusionOk="0" h="19557" w="1238">
                    <a:moveTo>
                      <a:pt x="0" y="0"/>
                    </a:moveTo>
                    <a:lnTo>
                      <a:pt x="947" y="19556"/>
                    </a:lnTo>
                    <a:lnTo>
                      <a:pt x="123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1"/>
              <p:cNvSpPr/>
              <p:nvPr/>
            </p:nvSpPr>
            <p:spPr>
              <a:xfrm>
                <a:off x="8282220"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1"/>
              <p:cNvSpPr/>
              <p:nvPr/>
            </p:nvSpPr>
            <p:spPr>
              <a:xfrm>
                <a:off x="7707659" y="3319495"/>
                <a:ext cx="107663" cy="837057"/>
              </a:xfrm>
              <a:custGeom>
                <a:rect b="b" l="l" r="r" t="t"/>
                <a:pathLst>
                  <a:path extrusionOk="0" h="19538" w="2513">
                    <a:moveTo>
                      <a:pt x="0" y="1"/>
                    </a:moveTo>
                    <a:lnTo>
                      <a:pt x="966" y="19538"/>
                    </a:lnTo>
                    <a:lnTo>
                      <a:pt x="2068" y="19538"/>
                    </a:lnTo>
                    <a:lnTo>
                      <a:pt x="2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1"/>
              <p:cNvSpPr/>
              <p:nvPr/>
            </p:nvSpPr>
            <p:spPr>
              <a:xfrm>
                <a:off x="7706802" y="3320352"/>
                <a:ext cx="53853" cy="837871"/>
              </a:xfrm>
              <a:custGeom>
                <a:rect b="b" l="l" r="r" t="t"/>
                <a:pathLst>
                  <a:path extrusionOk="0" h="19557" w="1257">
                    <a:moveTo>
                      <a:pt x="1" y="0"/>
                    </a:moveTo>
                    <a:lnTo>
                      <a:pt x="967" y="19556"/>
                    </a:lnTo>
                    <a:lnTo>
                      <a:pt x="1257" y="19556"/>
                    </a:lnTo>
                    <a:lnTo>
                      <a:pt x="7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1"/>
              <p:cNvSpPr/>
              <p:nvPr/>
            </p:nvSpPr>
            <p:spPr>
              <a:xfrm>
                <a:off x="7709287" y="3360924"/>
                <a:ext cx="105221" cy="67091"/>
              </a:xfrm>
              <a:custGeom>
                <a:rect b="b" l="l" r="r" t="t"/>
                <a:pathLst>
                  <a:path extrusionOk="0" h="1566" w="2456">
                    <a:moveTo>
                      <a:pt x="1" y="0"/>
                    </a:moveTo>
                    <a:lnTo>
                      <a:pt x="78" y="1565"/>
                    </a:lnTo>
                    <a:lnTo>
                      <a:pt x="2436" y="1005"/>
                    </a:lnTo>
                    <a:lnTo>
                      <a:pt x="2455" y="503"/>
                    </a:lnTo>
                    <a:lnTo>
                      <a:pt x="1"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1"/>
              <p:cNvSpPr/>
              <p:nvPr/>
            </p:nvSpPr>
            <p:spPr>
              <a:xfrm>
                <a:off x="7874873" y="3319495"/>
                <a:ext cx="107663" cy="837057"/>
              </a:xfrm>
              <a:custGeom>
                <a:rect b="b" l="l" r="r" t="t"/>
                <a:pathLst>
                  <a:path extrusionOk="0" h="19538" w="2513">
                    <a:moveTo>
                      <a:pt x="1" y="1"/>
                    </a:moveTo>
                    <a:lnTo>
                      <a:pt x="967" y="19538"/>
                    </a:lnTo>
                    <a:lnTo>
                      <a:pt x="2068"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1"/>
              <p:cNvSpPr/>
              <p:nvPr/>
            </p:nvSpPr>
            <p:spPr>
              <a:xfrm>
                <a:off x="7874059" y="3320352"/>
                <a:ext cx="53853" cy="837871"/>
              </a:xfrm>
              <a:custGeom>
                <a:rect b="b" l="l" r="r" t="t"/>
                <a:pathLst>
                  <a:path extrusionOk="0" h="19557" w="1257">
                    <a:moveTo>
                      <a:pt x="0" y="0"/>
                    </a:moveTo>
                    <a:lnTo>
                      <a:pt x="967"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1"/>
              <p:cNvSpPr/>
              <p:nvPr/>
            </p:nvSpPr>
            <p:spPr>
              <a:xfrm>
                <a:off x="7877358" y="3382431"/>
                <a:ext cx="103550" cy="45584"/>
              </a:xfrm>
              <a:custGeom>
                <a:rect b="b" l="l" r="r" t="t"/>
                <a:pathLst>
                  <a:path extrusionOk="0" h="1064" w="2417">
                    <a:moveTo>
                      <a:pt x="1" y="1"/>
                    </a:moveTo>
                    <a:lnTo>
                      <a:pt x="5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1"/>
              <p:cNvSpPr/>
              <p:nvPr/>
            </p:nvSpPr>
            <p:spPr>
              <a:xfrm>
                <a:off x="8533877" y="3319495"/>
                <a:ext cx="107706" cy="837057"/>
              </a:xfrm>
              <a:custGeom>
                <a:rect b="b" l="l" r="r" t="t"/>
                <a:pathLst>
                  <a:path extrusionOk="0" h="19538" w="2514">
                    <a:moveTo>
                      <a:pt x="1" y="1"/>
                    </a:moveTo>
                    <a:lnTo>
                      <a:pt x="948" y="19538"/>
                    </a:lnTo>
                    <a:lnTo>
                      <a:pt x="2069"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1"/>
              <p:cNvSpPr/>
              <p:nvPr/>
            </p:nvSpPr>
            <p:spPr>
              <a:xfrm>
                <a:off x="8533063" y="3320352"/>
                <a:ext cx="53853" cy="837871"/>
              </a:xfrm>
              <a:custGeom>
                <a:rect b="b" l="l" r="r" t="t"/>
                <a:pathLst>
                  <a:path extrusionOk="0" h="19557" w="1257">
                    <a:moveTo>
                      <a:pt x="1" y="0"/>
                    </a:moveTo>
                    <a:lnTo>
                      <a:pt x="948"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1"/>
              <p:cNvSpPr/>
              <p:nvPr/>
            </p:nvSpPr>
            <p:spPr>
              <a:xfrm>
                <a:off x="8534733"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1"/>
              <p:cNvSpPr/>
              <p:nvPr/>
            </p:nvSpPr>
            <p:spPr>
              <a:xfrm>
                <a:off x="7561095" y="232769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1"/>
              <p:cNvSpPr/>
              <p:nvPr/>
            </p:nvSpPr>
            <p:spPr>
              <a:xfrm>
                <a:off x="7561095" y="232769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1"/>
              <p:cNvSpPr/>
              <p:nvPr/>
            </p:nvSpPr>
            <p:spPr>
              <a:xfrm>
                <a:off x="7615762" y="3337746"/>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1"/>
              <p:cNvSpPr/>
              <p:nvPr/>
            </p:nvSpPr>
            <p:spPr>
              <a:xfrm>
                <a:off x="7614905" y="325574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1"/>
              <p:cNvSpPr/>
              <p:nvPr/>
            </p:nvSpPr>
            <p:spPr>
              <a:xfrm>
                <a:off x="7614905" y="3256559"/>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1"/>
              <p:cNvSpPr/>
              <p:nvPr/>
            </p:nvSpPr>
            <p:spPr>
              <a:xfrm>
                <a:off x="9056298" y="2888157"/>
                <a:ext cx="156504" cy="1366119"/>
              </a:xfrm>
              <a:custGeom>
                <a:rect b="b" l="l" r="r" t="t"/>
                <a:pathLst>
                  <a:path extrusionOk="0" h="31887" w="3653">
                    <a:moveTo>
                      <a:pt x="1" y="1"/>
                    </a:moveTo>
                    <a:lnTo>
                      <a:pt x="2513" y="31886"/>
                    </a:lnTo>
                    <a:lnTo>
                      <a:pt x="3653" y="31886"/>
                    </a:lnTo>
                    <a:lnTo>
                      <a:pt x="3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1"/>
              <p:cNvSpPr/>
              <p:nvPr/>
            </p:nvSpPr>
            <p:spPr>
              <a:xfrm>
                <a:off x="6829259" y="2871619"/>
                <a:ext cx="741004" cy="1217070"/>
              </a:xfrm>
              <a:custGeom>
                <a:rect b="b" l="l" r="r" t="t"/>
                <a:pathLst>
                  <a:path extrusionOk="0" h="28408" w="17296">
                    <a:moveTo>
                      <a:pt x="580" y="0"/>
                    </a:moveTo>
                    <a:lnTo>
                      <a:pt x="0" y="24697"/>
                    </a:lnTo>
                    <a:lnTo>
                      <a:pt x="16967" y="28407"/>
                    </a:lnTo>
                    <a:lnTo>
                      <a:pt x="17295" y="561"/>
                    </a:lnTo>
                    <a:lnTo>
                      <a:pt x="5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1"/>
              <p:cNvSpPr/>
              <p:nvPr/>
            </p:nvSpPr>
            <p:spPr>
              <a:xfrm>
                <a:off x="7536289" y="2916304"/>
                <a:ext cx="2136855" cy="1142567"/>
              </a:xfrm>
              <a:custGeom>
                <a:rect b="b" l="l" r="r" t="t"/>
                <a:pathLst>
                  <a:path extrusionOk="0" h="26669" w="49877">
                    <a:moveTo>
                      <a:pt x="0" y="1"/>
                    </a:moveTo>
                    <a:lnTo>
                      <a:pt x="0" y="26669"/>
                    </a:lnTo>
                    <a:lnTo>
                      <a:pt x="49876" y="24562"/>
                    </a:lnTo>
                    <a:lnTo>
                      <a:pt x="49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1"/>
              <p:cNvSpPr/>
              <p:nvPr/>
            </p:nvSpPr>
            <p:spPr>
              <a:xfrm>
                <a:off x="7536289" y="2916304"/>
                <a:ext cx="163958"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1"/>
              <p:cNvSpPr/>
              <p:nvPr/>
            </p:nvSpPr>
            <p:spPr>
              <a:xfrm>
                <a:off x="6834186" y="2839316"/>
                <a:ext cx="164001" cy="1453046"/>
              </a:xfrm>
              <a:custGeom>
                <a:rect b="b" l="l" r="r" t="t"/>
                <a:pathLst>
                  <a:path extrusionOk="0" h="33916" w="3828">
                    <a:moveTo>
                      <a:pt x="1" y="1"/>
                    </a:moveTo>
                    <a:lnTo>
                      <a:pt x="1" y="33915"/>
                    </a:lnTo>
                    <a:lnTo>
                      <a:pt x="1141" y="33915"/>
                    </a:lnTo>
                    <a:lnTo>
                      <a:pt x="38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1"/>
              <p:cNvSpPr/>
              <p:nvPr/>
            </p:nvSpPr>
            <p:spPr>
              <a:xfrm>
                <a:off x="6780375" y="2790425"/>
                <a:ext cx="755956" cy="125924"/>
              </a:xfrm>
              <a:custGeom>
                <a:rect b="b" l="l" r="r" t="t"/>
                <a:pathLst>
                  <a:path extrusionOk="0" h="2783" w="17645">
                    <a:moveTo>
                      <a:pt x="1" y="0"/>
                    </a:moveTo>
                    <a:lnTo>
                      <a:pt x="1" y="1643"/>
                    </a:lnTo>
                    <a:lnTo>
                      <a:pt x="17644" y="2783"/>
                    </a:lnTo>
                    <a:lnTo>
                      <a:pt x="17644" y="65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1"/>
              <p:cNvSpPr/>
              <p:nvPr/>
            </p:nvSpPr>
            <p:spPr>
              <a:xfrm>
                <a:off x="7532125" y="2819775"/>
                <a:ext cx="2231240" cy="105076"/>
              </a:xfrm>
              <a:custGeom>
                <a:rect b="b" l="l" r="r" t="t"/>
                <a:pathLst>
                  <a:path extrusionOk="0" h="2107" w="51983">
                    <a:moveTo>
                      <a:pt x="0" y="0"/>
                    </a:moveTo>
                    <a:lnTo>
                      <a:pt x="0" y="2107"/>
                    </a:lnTo>
                    <a:lnTo>
                      <a:pt x="51983" y="2107"/>
                    </a:lnTo>
                    <a:lnTo>
                      <a:pt x="51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1"/>
              <p:cNvSpPr/>
              <p:nvPr/>
            </p:nvSpPr>
            <p:spPr>
              <a:xfrm>
                <a:off x="7532125" y="2905275"/>
                <a:ext cx="2140970" cy="560036"/>
              </a:xfrm>
              <a:custGeom>
                <a:rect b="b" l="l" r="r" t="t"/>
                <a:pathLst>
                  <a:path extrusionOk="0" h="12814" w="49877">
                    <a:moveTo>
                      <a:pt x="0" y="1"/>
                    </a:moveTo>
                    <a:lnTo>
                      <a:pt x="0" y="2552"/>
                    </a:lnTo>
                    <a:lnTo>
                      <a:pt x="49876" y="12813"/>
                    </a:lnTo>
                    <a:lnTo>
                      <a:pt x="498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1"/>
              <p:cNvSpPr/>
              <p:nvPr/>
            </p:nvSpPr>
            <p:spPr>
              <a:xfrm>
                <a:off x="6862376" y="3923060"/>
                <a:ext cx="49697" cy="369302"/>
              </a:xfrm>
              <a:custGeom>
                <a:rect b="b" l="l" r="r" t="t"/>
                <a:pathLst>
                  <a:path extrusionOk="0" h="8620" w="1160">
                    <a:moveTo>
                      <a:pt x="1159" y="0"/>
                    </a:moveTo>
                    <a:lnTo>
                      <a:pt x="0" y="8619"/>
                    </a:lnTo>
                    <a:lnTo>
                      <a:pt x="483" y="8619"/>
                    </a:ln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1"/>
              <p:cNvSpPr/>
              <p:nvPr/>
            </p:nvSpPr>
            <p:spPr>
              <a:xfrm>
                <a:off x="6834175" y="2858926"/>
                <a:ext cx="702146" cy="166723"/>
              </a:xfrm>
              <a:custGeom>
                <a:rect b="b" l="l" r="r" t="t"/>
                <a:pathLst>
                  <a:path extrusionOk="0" h="3614" w="16389">
                    <a:moveTo>
                      <a:pt x="1" y="0"/>
                    </a:moveTo>
                    <a:lnTo>
                      <a:pt x="1" y="580"/>
                    </a:lnTo>
                    <a:lnTo>
                      <a:pt x="16388" y="3614"/>
                    </a:lnTo>
                    <a:lnTo>
                      <a:pt x="16388" y="106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1"/>
            <p:cNvGrpSpPr/>
            <p:nvPr/>
          </p:nvGrpSpPr>
          <p:grpSpPr>
            <a:xfrm>
              <a:off x="8394114" y="2965234"/>
              <a:ext cx="623127" cy="376402"/>
              <a:chOff x="1412143" y="4301302"/>
              <a:chExt cx="701246" cy="423542"/>
            </a:xfrm>
          </p:grpSpPr>
          <p:grpSp>
            <p:nvGrpSpPr>
              <p:cNvPr id="4262" name="Google Shape;4262;p61"/>
              <p:cNvGrpSpPr/>
              <p:nvPr/>
            </p:nvGrpSpPr>
            <p:grpSpPr>
              <a:xfrm>
                <a:off x="1412143" y="4492167"/>
                <a:ext cx="701246" cy="232678"/>
                <a:chOff x="7138068" y="2592629"/>
                <a:chExt cx="701246" cy="232678"/>
              </a:xfrm>
            </p:grpSpPr>
            <p:sp>
              <p:nvSpPr>
                <p:cNvPr id="4263" name="Google Shape;4263;p61"/>
                <p:cNvSpPr/>
                <p:nvPr/>
              </p:nvSpPr>
              <p:spPr>
                <a:xfrm>
                  <a:off x="7185238" y="2709332"/>
                  <a:ext cx="653262" cy="115975"/>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1"/>
                <p:cNvSpPr/>
                <p:nvPr/>
              </p:nvSpPr>
              <p:spPr>
                <a:xfrm>
                  <a:off x="7185238" y="2702734"/>
                  <a:ext cx="351094" cy="122572"/>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1"/>
                <p:cNvSpPr/>
                <p:nvPr/>
              </p:nvSpPr>
              <p:spPr>
                <a:xfrm>
                  <a:off x="7565251" y="2721756"/>
                  <a:ext cx="273249" cy="92797"/>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1"/>
                <p:cNvSpPr/>
                <p:nvPr/>
              </p:nvSpPr>
              <p:spPr>
                <a:xfrm>
                  <a:off x="7599182" y="2737480"/>
                  <a:ext cx="239318" cy="10839"/>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1"/>
                <p:cNvSpPr/>
                <p:nvPr/>
              </p:nvSpPr>
              <p:spPr>
                <a:xfrm>
                  <a:off x="7675356" y="2776423"/>
                  <a:ext cx="163958" cy="9982"/>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1"/>
                <p:cNvSpPr/>
                <p:nvPr/>
              </p:nvSpPr>
              <p:spPr>
                <a:xfrm>
                  <a:off x="7138068" y="2592629"/>
                  <a:ext cx="653220" cy="116746"/>
                </a:xfrm>
                <a:custGeom>
                  <a:rect b="b" l="l" r="r" t="t"/>
                  <a:pathLst>
                    <a:path extrusionOk="0" h="2725" w="15247">
                      <a:moveTo>
                        <a:pt x="0" y="0"/>
                      </a:moveTo>
                      <a:lnTo>
                        <a:pt x="0" y="2416"/>
                      </a:lnTo>
                      <a:lnTo>
                        <a:pt x="8194" y="2725"/>
                      </a:lnTo>
                      <a:lnTo>
                        <a:pt x="15247" y="2725"/>
                      </a:lnTo>
                      <a:lnTo>
                        <a:pt x="152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1"/>
                <p:cNvSpPr/>
                <p:nvPr/>
              </p:nvSpPr>
              <p:spPr>
                <a:xfrm>
                  <a:off x="7138068" y="2592629"/>
                  <a:ext cx="351051" cy="116746"/>
                </a:xfrm>
                <a:custGeom>
                  <a:rect b="b" l="l" r="r" t="t"/>
                  <a:pathLst>
                    <a:path extrusionOk="0" h="2725" w="8194">
                      <a:moveTo>
                        <a:pt x="0" y="0"/>
                      </a:moveTo>
                      <a:lnTo>
                        <a:pt x="0" y="2570"/>
                      </a:lnTo>
                      <a:lnTo>
                        <a:pt x="8194" y="2725"/>
                      </a:lnTo>
                      <a:lnTo>
                        <a:pt x="81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1"/>
                <p:cNvSpPr/>
                <p:nvPr/>
              </p:nvSpPr>
              <p:spPr>
                <a:xfrm>
                  <a:off x="7518038" y="2605053"/>
                  <a:ext cx="273249" cy="92754"/>
                </a:xfrm>
                <a:custGeom>
                  <a:rect b="b" l="l" r="r" t="t"/>
                  <a:pathLst>
                    <a:path extrusionOk="0" h="2165" w="6378">
                      <a:moveTo>
                        <a:pt x="1" y="0"/>
                      </a:moveTo>
                      <a:lnTo>
                        <a:pt x="1" y="2048"/>
                      </a:lnTo>
                      <a:lnTo>
                        <a:pt x="6378" y="2164"/>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1"/>
                <p:cNvSpPr/>
                <p:nvPr/>
              </p:nvSpPr>
              <p:spPr>
                <a:xfrm>
                  <a:off x="7551155" y="2621591"/>
                  <a:ext cx="240132" cy="9982"/>
                </a:xfrm>
                <a:custGeom>
                  <a:rect b="b" l="l" r="r" t="t"/>
                  <a:pathLst>
                    <a:path extrusionOk="0" h="233" w="5605">
                      <a:moveTo>
                        <a:pt x="5605" y="1"/>
                      </a:moveTo>
                      <a:lnTo>
                        <a:pt x="1" y="116"/>
                      </a:lnTo>
                      <a:lnTo>
                        <a:pt x="5605" y="232"/>
                      </a:lnTo>
                      <a:lnTo>
                        <a:pt x="56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1"/>
                <p:cNvSpPr/>
                <p:nvPr/>
              </p:nvSpPr>
              <p:spPr>
                <a:xfrm>
                  <a:off x="7627329" y="2659678"/>
                  <a:ext cx="164815" cy="10796"/>
                </a:xfrm>
                <a:custGeom>
                  <a:rect b="b" l="l" r="r" t="t"/>
                  <a:pathLst>
                    <a:path extrusionOk="0" h="252" w="3847">
                      <a:moveTo>
                        <a:pt x="3846" y="0"/>
                      </a:moveTo>
                      <a:lnTo>
                        <a:pt x="1" y="20"/>
                      </a:lnTo>
                      <a:lnTo>
                        <a:pt x="3827" y="252"/>
                      </a:lnTo>
                      <a:lnTo>
                        <a:pt x="3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1"/>
              <p:cNvGrpSpPr/>
              <p:nvPr/>
            </p:nvGrpSpPr>
            <p:grpSpPr>
              <a:xfrm rot="-1436162">
                <a:off x="1652698" y="4359172"/>
                <a:ext cx="325222" cy="188484"/>
                <a:chOff x="3731575" y="1638525"/>
                <a:chExt cx="208350" cy="120750"/>
              </a:xfrm>
            </p:grpSpPr>
            <p:sp>
              <p:nvSpPr>
                <p:cNvPr id="4274" name="Google Shape;4274;p61"/>
                <p:cNvSpPr/>
                <p:nvPr/>
              </p:nvSpPr>
              <p:spPr>
                <a:xfrm>
                  <a:off x="3731575" y="1638525"/>
                  <a:ext cx="52525" cy="53175"/>
                </a:xfrm>
                <a:custGeom>
                  <a:rect b="b" l="l" r="r" t="t"/>
                  <a:pathLst>
                    <a:path extrusionOk="0" h="2127" w="2101">
                      <a:moveTo>
                        <a:pt x="1995" y="1"/>
                      </a:moveTo>
                      <a:lnTo>
                        <a:pt x="832" y="278"/>
                      </a:lnTo>
                      <a:lnTo>
                        <a:pt x="199" y="344"/>
                      </a:lnTo>
                      <a:cubicBezTo>
                        <a:pt x="66" y="357"/>
                        <a:pt x="0" y="503"/>
                        <a:pt x="80" y="621"/>
                      </a:cubicBezTo>
                      <a:lnTo>
                        <a:pt x="489" y="1176"/>
                      </a:lnTo>
                      <a:lnTo>
                        <a:pt x="1044" y="2127"/>
                      </a:lnTo>
                      <a:lnTo>
                        <a:pt x="1691" y="1625"/>
                      </a:lnTo>
                      <a:lnTo>
                        <a:pt x="2100" y="833"/>
                      </a:lnTo>
                      <a:lnTo>
                        <a:pt x="19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1"/>
                <p:cNvSpPr/>
                <p:nvPr/>
              </p:nvSpPr>
              <p:spPr>
                <a:xfrm>
                  <a:off x="3757650" y="1638850"/>
                  <a:ext cx="182275" cy="120425"/>
                </a:xfrm>
                <a:custGeom>
                  <a:rect b="b" l="l" r="r" t="t"/>
                  <a:pathLst>
                    <a:path extrusionOk="0" h="4817" w="7291">
                      <a:moveTo>
                        <a:pt x="952" y="1"/>
                      </a:moveTo>
                      <a:lnTo>
                        <a:pt x="1018" y="476"/>
                      </a:lnTo>
                      <a:cubicBezTo>
                        <a:pt x="1044" y="701"/>
                        <a:pt x="1004" y="925"/>
                        <a:pt x="899" y="1123"/>
                      </a:cubicBezTo>
                      <a:lnTo>
                        <a:pt x="754" y="1414"/>
                      </a:lnTo>
                      <a:cubicBezTo>
                        <a:pt x="688" y="1546"/>
                        <a:pt x="582" y="1665"/>
                        <a:pt x="463" y="1757"/>
                      </a:cubicBezTo>
                      <a:lnTo>
                        <a:pt x="1" y="2114"/>
                      </a:lnTo>
                      <a:lnTo>
                        <a:pt x="5931" y="4755"/>
                      </a:lnTo>
                      <a:cubicBezTo>
                        <a:pt x="6013" y="4797"/>
                        <a:pt x="6100" y="4816"/>
                        <a:pt x="6186" y="4816"/>
                      </a:cubicBezTo>
                      <a:cubicBezTo>
                        <a:pt x="6265" y="4816"/>
                        <a:pt x="6344" y="4800"/>
                        <a:pt x="6419" y="4768"/>
                      </a:cubicBezTo>
                      <a:lnTo>
                        <a:pt x="6604" y="4702"/>
                      </a:lnTo>
                      <a:cubicBezTo>
                        <a:pt x="6749" y="4636"/>
                        <a:pt x="6868" y="4531"/>
                        <a:pt x="6934" y="4385"/>
                      </a:cubicBezTo>
                      <a:lnTo>
                        <a:pt x="7225" y="3752"/>
                      </a:lnTo>
                      <a:cubicBezTo>
                        <a:pt x="7291" y="3593"/>
                        <a:pt x="7291" y="3408"/>
                        <a:pt x="7225" y="3250"/>
                      </a:cubicBezTo>
                      <a:lnTo>
                        <a:pt x="7079" y="2919"/>
                      </a:lnTo>
                      <a:cubicBezTo>
                        <a:pt x="7013" y="2774"/>
                        <a:pt x="6895" y="2669"/>
                        <a:pt x="6763" y="2603"/>
                      </a:cubicBezTo>
                      <a:lnTo>
                        <a:pt x="9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1"/>
                <p:cNvSpPr/>
                <p:nvPr/>
              </p:nvSpPr>
              <p:spPr>
                <a:xfrm>
                  <a:off x="3781425" y="1638850"/>
                  <a:ext cx="158500" cy="93475"/>
                </a:xfrm>
                <a:custGeom>
                  <a:rect b="b" l="l" r="r" t="t"/>
                  <a:pathLst>
                    <a:path extrusionOk="0" h="3739" w="6340">
                      <a:moveTo>
                        <a:pt x="1" y="1"/>
                      </a:moveTo>
                      <a:lnTo>
                        <a:pt x="67" y="476"/>
                      </a:lnTo>
                      <a:cubicBezTo>
                        <a:pt x="80" y="608"/>
                        <a:pt x="80" y="727"/>
                        <a:pt x="53" y="846"/>
                      </a:cubicBezTo>
                      <a:cubicBezTo>
                        <a:pt x="27" y="952"/>
                        <a:pt x="6261" y="3738"/>
                        <a:pt x="6261" y="3738"/>
                      </a:cubicBezTo>
                      <a:cubicBezTo>
                        <a:pt x="6340" y="3580"/>
                        <a:pt x="6340" y="3408"/>
                        <a:pt x="6261" y="3250"/>
                      </a:cubicBezTo>
                      <a:lnTo>
                        <a:pt x="6115" y="2919"/>
                      </a:lnTo>
                      <a:cubicBezTo>
                        <a:pt x="6049" y="2774"/>
                        <a:pt x="5944" y="2669"/>
                        <a:pt x="5798" y="2603"/>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1"/>
                <p:cNvSpPr/>
                <p:nvPr/>
              </p:nvSpPr>
              <p:spPr>
                <a:xfrm>
                  <a:off x="3731575" y="1645450"/>
                  <a:ext cx="25125" cy="22500"/>
                </a:xfrm>
                <a:custGeom>
                  <a:rect b="b" l="l" r="r" t="t"/>
                  <a:pathLst>
                    <a:path extrusionOk="0" h="900" w="1005">
                      <a:moveTo>
                        <a:pt x="832" y="1"/>
                      </a:moveTo>
                      <a:lnTo>
                        <a:pt x="199" y="67"/>
                      </a:lnTo>
                      <a:cubicBezTo>
                        <a:pt x="66" y="80"/>
                        <a:pt x="0" y="239"/>
                        <a:pt x="80" y="344"/>
                      </a:cubicBezTo>
                      <a:lnTo>
                        <a:pt x="476" y="899"/>
                      </a:lnTo>
                      <a:lnTo>
                        <a:pt x="516" y="886"/>
                      </a:lnTo>
                      <a:cubicBezTo>
                        <a:pt x="859" y="741"/>
                        <a:pt x="1004" y="33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8" name="Google Shape;4278;p61"/>
          <p:cNvGrpSpPr/>
          <p:nvPr/>
        </p:nvGrpSpPr>
        <p:grpSpPr>
          <a:xfrm flipH="1">
            <a:off x="-985285" y="1471357"/>
            <a:ext cx="1658342" cy="3137156"/>
            <a:chOff x="6265575" y="1978274"/>
            <a:chExt cx="1536925" cy="2057017"/>
          </a:xfrm>
        </p:grpSpPr>
        <p:sp>
          <p:nvSpPr>
            <p:cNvPr id="4279" name="Google Shape;4279;p61"/>
            <p:cNvSpPr/>
            <p:nvPr/>
          </p:nvSpPr>
          <p:spPr>
            <a:xfrm>
              <a:off x="7369046" y="1978274"/>
              <a:ext cx="433454" cy="2057017"/>
            </a:xfrm>
            <a:custGeom>
              <a:rect b="b" l="l" r="r" t="t"/>
              <a:pathLst>
                <a:path extrusionOk="0" h="76313" w="11538">
                  <a:moveTo>
                    <a:pt x="2029" y="1"/>
                  </a:moveTo>
                  <a:lnTo>
                    <a:pt x="0" y="2725"/>
                  </a:lnTo>
                  <a:lnTo>
                    <a:pt x="0" y="76312"/>
                  </a:lnTo>
                  <a:lnTo>
                    <a:pt x="11537" y="76312"/>
                  </a:lnTo>
                  <a:lnTo>
                    <a:pt x="20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61"/>
            <p:cNvGrpSpPr/>
            <p:nvPr/>
          </p:nvGrpSpPr>
          <p:grpSpPr>
            <a:xfrm>
              <a:off x="6265575" y="1978281"/>
              <a:ext cx="1179732" cy="2056993"/>
              <a:chOff x="-221497" y="1179358"/>
              <a:chExt cx="1179732" cy="2866889"/>
            </a:xfrm>
          </p:grpSpPr>
          <p:grpSp>
            <p:nvGrpSpPr>
              <p:cNvPr id="4281" name="Google Shape;4281;p61"/>
              <p:cNvGrpSpPr/>
              <p:nvPr/>
            </p:nvGrpSpPr>
            <p:grpSpPr>
              <a:xfrm>
                <a:off x="-221497" y="1179358"/>
                <a:ext cx="1179732" cy="2866889"/>
                <a:chOff x="-221497" y="1179358"/>
                <a:chExt cx="1179732" cy="2866889"/>
              </a:xfrm>
            </p:grpSpPr>
            <p:sp>
              <p:nvSpPr>
                <p:cNvPr id="4282" name="Google Shape;4282;p61"/>
                <p:cNvSpPr/>
                <p:nvPr/>
              </p:nvSpPr>
              <p:spPr>
                <a:xfrm>
                  <a:off x="-221497" y="1179358"/>
                  <a:ext cx="1179732" cy="2866889"/>
                </a:xfrm>
                <a:custGeom>
                  <a:rect b="b" l="l" r="r" t="t"/>
                  <a:pathLst>
                    <a:path extrusionOk="0" h="76313" w="31403">
                      <a:moveTo>
                        <a:pt x="0" y="1"/>
                      </a:moveTo>
                      <a:lnTo>
                        <a:pt x="0" y="76312"/>
                      </a:lnTo>
                      <a:lnTo>
                        <a:pt x="31402" y="76312"/>
                      </a:lnTo>
                      <a:lnTo>
                        <a:pt x="31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1"/>
                <p:cNvSpPr/>
                <p:nvPr/>
              </p:nvSpPr>
              <p:spPr>
                <a:xfrm>
                  <a:off x="592290" y="1179358"/>
                  <a:ext cx="365945" cy="2866889"/>
                </a:xfrm>
                <a:custGeom>
                  <a:rect b="b" l="l" r="r" t="t"/>
                  <a:pathLst>
                    <a:path extrusionOk="0" h="76313" w="9741">
                      <a:moveTo>
                        <a:pt x="1" y="1"/>
                      </a:moveTo>
                      <a:lnTo>
                        <a:pt x="1" y="76312"/>
                      </a:lnTo>
                      <a:lnTo>
                        <a:pt x="9740" y="76312"/>
                      </a:lnTo>
                      <a:lnTo>
                        <a:pt x="9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1"/>
                <p:cNvSpPr/>
                <p:nvPr/>
              </p:nvSpPr>
              <p:spPr>
                <a:xfrm>
                  <a:off x="706270" y="1865416"/>
                  <a:ext cx="175741" cy="2180831"/>
                </a:xfrm>
                <a:custGeom>
                  <a:rect b="b" l="l" r="r" t="t"/>
                  <a:pathLst>
                    <a:path extrusionOk="0" h="58051" w="4678">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1"/>
                <p:cNvSpPr/>
                <p:nvPr/>
              </p:nvSpPr>
              <p:spPr>
                <a:xfrm>
                  <a:off x="-140915" y="1281730"/>
                  <a:ext cx="649767" cy="739065"/>
                </a:xfrm>
                <a:custGeom>
                  <a:rect b="b" l="l" r="r" t="t"/>
                  <a:pathLst>
                    <a:path extrusionOk="0" h="19673" w="17296">
                      <a:moveTo>
                        <a:pt x="0" y="0"/>
                      </a:moveTo>
                      <a:lnTo>
                        <a:pt x="0" y="19672"/>
                      </a:lnTo>
                      <a:lnTo>
                        <a:pt x="17296" y="19672"/>
                      </a:lnTo>
                      <a:lnTo>
                        <a:pt x="17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1"/>
                <p:cNvSpPr/>
                <p:nvPr/>
              </p:nvSpPr>
              <p:spPr>
                <a:xfrm>
                  <a:off x="-140915" y="1281730"/>
                  <a:ext cx="271538" cy="739065"/>
                </a:xfrm>
                <a:custGeom>
                  <a:rect b="b" l="l" r="r" t="t"/>
                  <a:pathLst>
                    <a:path extrusionOk="0" h="19673" w="7228">
                      <a:moveTo>
                        <a:pt x="0" y="0"/>
                      </a:moveTo>
                      <a:lnTo>
                        <a:pt x="0" y="19672"/>
                      </a:lnTo>
                      <a:lnTo>
                        <a:pt x="7228" y="19672"/>
                      </a:lnTo>
                      <a:lnTo>
                        <a:pt x="7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1"/>
                <p:cNvSpPr/>
                <p:nvPr/>
              </p:nvSpPr>
              <p:spPr>
                <a:xfrm>
                  <a:off x="-140915" y="2088266"/>
                  <a:ext cx="649767" cy="773214"/>
                </a:xfrm>
                <a:custGeom>
                  <a:rect b="b" l="l" r="r" t="t"/>
                  <a:pathLst>
                    <a:path extrusionOk="0" h="20582" w="17296">
                      <a:moveTo>
                        <a:pt x="17296" y="1"/>
                      </a:moveTo>
                      <a:lnTo>
                        <a:pt x="0" y="909"/>
                      </a:lnTo>
                      <a:lnTo>
                        <a:pt x="0" y="20581"/>
                      </a:lnTo>
                      <a:lnTo>
                        <a:pt x="17296" y="20581"/>
                      </a:lnTo>
                      <a:lnTo>
                        <a:pt x="172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1"/>
                <p:cNvSpPr/>
                <p:nvPr/>
              </p:nvSpPr>
              <p:spPr>
                <a:xfrm>
                  <a:off x="-140915" y="2108590"/>
                  <a:ext cx="271538" cy="752890"/>
                </a:xfrm>
                <a:custGeom>
                  <a:rect b="b" l="l" r="r" t="t"/>
                  <a:pathLst>
                    <a:path extrusionOk="0" h="20041" w="7228">
                      <a:moveTo>
                        <a:pt x="7228" y="1"/>
                      </a:moveTo>
                      <a:lnTo>
                        <a:pt x="0" y="368"/>
                      </a:lnTo>
                      <a:lnTo>
                        <a:pt x="0" y="20040"/>
                      </a:lnTo>
                      <a:lnTo>
                        <a:pt x="7228" y="20040"/>
                      </a:lnTo>
                      <a:lnTo>
                        <a:pt x="7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1"/>
                <p:cNvSpPr/>
                <p:nvPr/>
              </p:nvSpPr>
              <p:spPr>
                <a:xfrm>
                  <a:off x="-140915" y="2933310"/>
                  <a:ext cx="649767" cy="769533"/>
                </a:xfrm>
                <a:custGeom>
                  <a:rect b="b" l="l" r="r" t="t"/>
                  <a:pathLst>
                    <a:path extrusionOk="0" h="20484" w="17296">
                      <a:moveTo>
                        <a:pt x="0" y="0"/>
                      </a:moveTo>
                      <a:lnTo>
                        <a:pt x="0" y="20484"/>
                      </a:lnTo>
                      <a:lnTo>
                        <a:pt x="17296" y="20484"/>
                      </a:lnTo>
                      <a:lnTo>
                        <a:pt x="17296" y="79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0" name="Google Shape;4290;p61"/>
              <p:cNvSpPr/>
              <p:nvPr/>
            </p:nvSpPr>
            <p:spPr>
              <a:xfrm>
                <a:off x="-140915" y="2933310"/>
                <a:ext cx="271538" cy="769533"/>
              </a:xfrm>
              <a:custGeom>
                <a:rect b="b" l="l" r="r" t="t"/>
                <a:pathLst>
                  <a:path extrusionOk="0" h="20484" w="7228">
                    <a:moveTo>
                      <a:pt x="0" y="0"/>
                    </a:moveTo>
                    <a:lnTo>
                      <a:pt x="0" y="20484"/>
                    </a:lnTo>
                    <a:lnTo>
                      <a:pt x="7228" y="20484"/>
                    </a:lnTo>
                    <a:lnTo>
                      <a:pt x="7228" y="3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1" name="Google Shape;4291;p61"/>
          <p:cNvGrpSpPr/>
          <p:nvPr/>
        </p:nvGrpSpPr>
        <p:grpSpPr>
          <a:xfrm flipH="1">
            <a:off x="-117908" y="1761968"/>
            <a:ext cx="701573" cy="635200"/>
            <a:chOff x="791550" y="2156375"/>
            <a:chExt cx="1145425" cy="1118900"/>
          </a:xfrm>
        </p:grpSpPr>
        <p:sp>
          <p:nvSpPr>
            <p:cNvPr id="4292" name="Google Shape;4292;p6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1"/>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1"/>
            <p:cNvSpPr/>
            <p:nvPr/>
          </p:nvSpPr>
          <p:spPr>
            <a:xfrm>
              <a:off x="1395600" y="2450575"/>
              <a:ext cx="114550" cy="601650"/>
            </a:xfrm>
            <a:custGeom>
              <a:rect b="b" l="l" r="r" t="t"/>
              <a:pathLst>
                <a:path extrusionOk="0" h="24066" w="4582">
                  <a:moveTo>
                    <a:pt x="0" y="0"/>
                  </a:moveTo>
                  <a:lnTo>
                    <a:pt x="0" y="24066"/>
                  </a:lnTo>
                  <a:lnTo>
                    <a:pt x="4582" y="24066"/>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1"/>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1"/>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1"/>
            <p:cNvSpPr/>
            <p:nvPr/>
          </p:nvSpPr>
          <p:spPr>
            <a:xfrm>
              <a:off x="1033875" y="2592825"/>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1"/>
            <p:cNvSpPr/>
            <p:nvPr/>
          </p:nvSpPr>
          <p:spPr>
            <a:xfrm>
              <a:off x="1067650" y="2806250"/>
              <a:ext cx="50650" cy="288175"/>
            </a:xfrm>
            <a:custGeom>
              <a:rect b="b" l="l" r="r" t="t"/>
              <a:pathLst>
                <a:path extrusionOk="0" h="11527" w="2026">
                  <a:moveTo>
                    <a:pt x="0" y="0"/>
                  </a:moveTo>
                  <a:lnTo>
                    <a:pt x="0" y="11527"/>
                  </a:lnTo>
                  <a:lnTo>
                    <a:pt x="2026" y="11527"/>
                  </a:lnTo>
                  <a:lnTo>
                    <a:pt x="20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1"/>
          <p:cNvGrpSpPr/>
          <p:nvPr/>
        </p:nvGrpSpPr>
        <p:grpSpPr>
          <a:xfrm flipH="1">
            <a:off x="-117908" y="2676904"/>
            <a:ext cx="701573" cy="635200"/>
            <a:chOff x="791550" y="2156375"/>
            <a:chExt cx="1145425" cy="1118900"/>
          </a:xfrm>
        </p:grpSpPr>
        <p:sp>
          <p:nvSpPr>
            <p:cNvPr id="4308" name="Google Shape;4308;p6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1"/>
            <p:cNvSpPr/>
            <p:nvPr/>
          </p:nvSpPr>
          <p:spPr>
            <a:xfrm>
              <a:off x="860860" y="2428887"/>
              <a:ext cx="103726" cy="645050"/>
            </a:xfrm>
            <a:custGeom>
              <a:rect b="b" l="l" r="r" t="t"/>
              <a:pathLst>
                <a:path extrusionOk="0" h="25802" w="9694">
                  <a:moveTo>
                    <a:pt x="0" y="0"/>
                  </a:moveTo>
                  <a:lnTo>
                    <a:pt x="0" y="25802"/>
                  </a:lnTo>
                  <a:lnTo>
                    <a:pt x="9694" y="25802"/>
                  </a:lnTo>
                  <a:lnTo>
                    <a:pt x="9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1"/>
            <p:cNvSpPr/>
            <p:nvPr/>
          </p:nvSpPr>
          <p:spPr>
            <a:xfrm>
              <a:off x="1336502" y="2450553"/>
              <a:ext cx="237531" cy="601710"/>
            </a:xfrm>
            <a:custGeom>
              <a:rect b="b" l="l" r="r" t="t"/>
              <a:pathLst>
                <a:path extrusionOk="0" h="24066" w="4582">
                  <a:moveTo>
                    <a:pt x="0" y="0"/>
                  </a:moveTo>
                  <a:lnTo>
                    <a:pt x="0" y="24066"/>
                  </a:lnTo>
                  <a:lnTo>
                    <a:pt x="4582" y="24066"/>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1"/>
            <p:cNvSpPr/>
            <p:nvPr/>
          </p:nvSpPr>
          <p:spPr>
            <a:xfrm>
              <a:off x="1152040" y="2715834"/>
              <a:ext cx="184512" cy="358100"/>
            </a:xfrm>
            <a:custGeom>
              <a:rect b="b" l="l" r="r" t="t"/>
              <a:pathLst>
                <a:path extrusionOk="0" h="14324" w="7379">
                  <a:moveTo>
                    <a:pt x="0" y="0"/>
                  </a:moveTo>
                  <a:lnTo>
                    <a:pt x="0" y="14324"/>
                  </a:lnTo>
                  <a:lnTo>
                    <a:pt x="7379" y="14324"/>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1"/>
            <p:cNvSpPr/>
            <p:nvPr/>
          </p:nvSpPr>
          <p:spPr>
            <a:xfrm>
              <a:off x="1033875" y="2323977"/>
              <a:ext cx="118200" cy="123025"/>
            </a:xfrm>
            <a:custGeom>
              <a:rect b="b" l="l" r="r" t="t"/>
              <a:pathLst>
                <a:path extrusionOk="0" h="4921" w="4728">
                  <a:moveTo>
                    <a:pt x="1" y="1"/>
                  </a:moveTo>
                  <a:lnTo>
                    <a:pt x="1" y="4920"/>
                  </a:lnTo>
                  <a:lnTo>
                    <a:pt x="4727" y="4920"/>
                  </a:lnTo>
                  <a:lnTo>
                    <a:pt x="4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1"/>
            <p:cNvSpPr/>
            <p:nvPr/>
          </p:nvSpPr>
          <p:spPr>
            <a:xfrm>
              <a:off x="1067650" y="2537402"/>
              <a:ext cx="50650" cy="288175"/>
            </a:xfrm>
            <a:custGeom>
              <a:rect b="b" l="l" r="r" t="t"/>
              <a:pathLst>
                <a:path extrusionOk="0" h="11527" w="2026">
                  <a:moveTo>
                    <a:pt x="0" y="0"/>
                  </a:moveTo>
                  <a:lnTo>
                    <a:pt x="0" y="11527"/>
                  </a:lnTo>
                  <a:lnTo>
                    <a:pt x="2026" y="11527"/>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61"/>
          <p:cNvGrpSpPr/>
          <p:nvPr/>
        </p:nvGrpSpPr>
        <p:grpSpPr>
          <a:xfrm flipH="1">
            <a:off x="-117865" y="3596586"/>
            <a:ext cx="701505" cy="635200"/>
            <a:chOff x="8817561" y="3596620"/>
            <a:chExt cx="650143" cy="635200"/>
          </a:xfrm>
        </p:grpSpPr>
        <p:grpSp>
          <p:nvGrpSpPr>
            <p:cNvPr id="4323" name="Google Shape;4323;p61"/>
            <p:cNvGrpSpPr/>
            <p:nvPr/>
          </p:nvGrpSpPr>
          <p:grpSpPr>
            <a:xfrm>
              <a:off x="8817561" y="3596620"/>
              <a:ext cx="650143" cy="635200"/>
              <a:chOff x="791550" y="2156375"/>
              <a:chExt cx="1145425" cy="1118900"/>
            </a:xfrm>
          </p:grpSpPr>
          <p:sp>
            <p:nvSpPr>
              <p:cNvPr id="4324" name="Google Shape;4324;p6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1"/>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1"/>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1"/>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1"/>
              <p:cNvSpPr/>
              <p:nvPr/>
            </p:nvSpPr>
            <p:spPr>
              <a:xfrm>
                <a:off x="1033875" y="2398708"/>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7" name="Google Shape;4337;p61"/>
            <p:cNvSpPr/>
            <p:nvPr/>
          </p:nvSpPr>
          <p:spPr>
            <a:xfrm>
              <a:off x="9160419" y="3691769"/>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1"/>
            <p:cNvSpPr/>
            <p:nvPr/>
          </p:nvSpPr>
          <p:spPr>
            <a:xfrm>
              <a:off x="9160419" y="3749744"/>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339" name="Shape 4339"/>
        <p:cNvGrpSpPr/>
        <p:nvPr/>
      </p:nvGrpSpPr>
      <p:grpSpPr>
        <a:xfrm>
          <a:off x="0" y="0"/>
          <a:ext cx="0" cy="0"/>
          <a:chOff x="0" y="0"/>
          <a:chExt cx="0" cy="0"/>
        </a:xfrm>
      </p:grpSpPr>
      <p:sp>
        <p:nvSpPr>
          <p:cNvPr id="4340" name="Google Shape;4340;p62"/>
          <p:cNvSpPr/>
          <p:nvPr/>
        </p:nvSpPr>
        <p:spPr>
          <a:xfrm>
            <a:off x="-175" y="0"/>
            <a:ext cx="9143979" cy="902450"/>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4341" name="Google Shape;4341;p62"/>
          <p:cNvSpPr/>
          <p:nvPr/>
        </p:nvSpPr>
        <p:spPr>
          <a:xfrm>
            <a:off x="325" y="4039400"/>
            <a:ext cx="9200404" cy="1138194"/>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2" name="Google Shape;4342;p62"/>
          <p:cNvGrpSpPr/>
          <p:nvPr/>
        </p:nvGrpSpPr>
        <p:grpSpPr>
          <a:xfrm>
            <a:off x="2936544" y="-329546"/>
            <a:ext cx="2934233" cy="708308"/>
            <a:chOff x="2375925" y="3297600"/>
            <a:chExt cx="735950" cy="177650"/>
          </a:xfrm>
        </p:grpSpPr>
        <p:sp>
          <p:nvSpPr>
            <p:cNvPr id="4343" name="Google Shape;4343;p62"/>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2"/>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2"/>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2"/>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2"/>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2"/>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a:effectLst>
              <a:outerShdw blurRad="1285875" rotWithShape="0" algn="bl" dir="15240000" dist="733425">
                <a:schemeClr val="lt1">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9" name="Google Shape;4349;p62"/>
          <p:cNvSpPr/>
          <p:nvPr/>
        </p:nvSpPr>
        <p:spPr>
          <a:xfrm flipH="1">
            <a:off x="275" y="4673900"/>
            <a:ext cx="9200400" cy="50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53" name="Shape 4353"/>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354" name="Shape 4354"/>
        <p:cNvGrpSpPr/>
        <p:nvPr/>
      </p:nvGrpSpPr>
      <p:grpSpPr>
        <a:xfrm>
          <a:off x="0" y="0"/>
          <a:ext cx="0" cy="0"/>
          <a:chOff x="0" y="0"/>
          <a:chExt cx="0" cy="0"/>
        </a:xfrm>
      </p:grpSpPr>
      <p:sp>
        <p:nvSpPr>
          <p:cNvPr id="4355" name="Google Shape;4355;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59" name="Shape 435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2" name="Shape 532"/>
        <p:cNvGrpSpPr/>
        <p:nvPr/>
      </p:nvGrpSpPr>
      <p:grpSpPr>
        <a:xfrm>
          <a:off x="0" y="0"/>
          <a:ext cx="0" cy="0"/>
          <a:chOff x="0" y="0"/>
          <a:chExt cx="0" cy="0"/>
        </a:xfrm>
      </p:grpSpPr>
      <p:sp>
        <p:nvSpPr>
          <p:cNvPr id="533" name="Google Shape;533;p8"/>
          <p:cNvSpPr txBox="1"/>
          <p:nvPr>
            <p:ph type="title"/>
          </p:nvPr>
        </p:nvSpPr>
        <p:spPr>
          <a:xfrm>
            <a:off x="2500350" y="1607400"/>
            <a:ext cx="4143300" cy="19287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2"/>
              </a:buClr>
              <a:buSzPts val="6000"/>
              <a:buNone/>
              <a:defRPr sz="6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534" name="Google Shape;534;p8"/>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537" name="Google Shape;537;p8"/>
          <p:cNvGrpSpPr/>
          <p:nvPr/>
        </p:nvGrpSpPr>
        <p:grpSpPr>
          <a:xfrm>
            <a:off x="2936544" y="-329546"/>
            <a:ext cx="2934233" cy="708308"/>
            <a:chOff x="2375925" y="3297600"/>
            <a:chExt cx="735950" cy="177650"/>
          </a:xfrm>
        </p:grpSpPr>
        <p:sp>
          <p:nvSpPr>
            <p:cNvPr id="538" name="Google Shape;538;p8"/>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8"/>
          <p:cNvGrpSpPr/>
          <p:nvPr/>
        </p:nvGrpSpPr>
        <p:grpSpPr>
          <a:xfrm>
            <a:off x="-950125" y="2423224"/>
            <a:ext cx="3071647" cy="2604520"/>
            <a:chOff x="-875775" y="2423224"/>
            <a:chExt cx="3071647" cy="2604520"/>
          </a:xfrm>
        </p:grpSpPr>
        <p:grpSp>
          <p:nvGrpSpPr>
            <p:cNvPr id="545" name="Google Shape;545;p8"/>
            <p:cNvGrpSpPr/>
            <p:nvPr/>
          </p:nvGrpSpPr>
          <p:grpSpPr>
            <a:xfrm>
              <a:off x="-875775" y="2801416"/>
              <a:ext cx="3071647" cy="2226327"/>
              <a:chOff x="0" y="2801416"/>
              <a:chExt cx="3071647" cy="2226327"/>
            </a:xfrm>
          </p:grpSpPr>
          <p:grpSp>
            <p:nvGrpSpPr>
              <p:cNvPr id="546" name="Google Shape;546;p8"/>
              <p:cNvGrpSpPr/>
              <p:nvPr/>
            </p:nvGrpSpPr>
            <p:grpSpPr>
              <a:xfrm>
                <a:off x="0" y="2801416"/>
                <a:ext cx="3071647" cy="2226327"/>
                <a:chOff x="6701325" y="2327691"/>
                <a:chExt cx="3071647" cy="2226327"/>
              </a:xfrm>
            </p:grpSpPr>
            <p:sp>
              <p:nvSpPr>
                <p:cNvPr id="547" name="Google Shape;547;p8"/>
                <p:cNvSpPr/>
                <p:nvPr/>
              </p:nvSpPr>
              <p:spPr>
                <a:xfrm>
                  <a:off x="6701325" y="4243499"/>
                  <a:ext cx="3071647" cy="310519"/>
                </a:xfrm>
                <a:custGeom>
                  <a:rect b="b" l="l" r="r" t="t"/>
                  <a:pathLst>
                    <a:path extrusionOk="0" h="5373" w="67938">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a:off x="7748231" y="4131703"/>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a:off x="7567735" y="4145755"/>
                  <a:ext cx="42243" cy="310522"/>
                </a:xfrm>
                <a:custGeom>
                  <a:rect b="b" l="l" r="r" t="t"/>
                  <a:pathLst>
                    <a:path extrusionOk="0" h="7248" w="986">
                      <a:moveTo>
                        <a:pt x="986" y="1"/>
                      </a:moveTo>
                      <a:lnTo>
                        <a:pt x="0" y="7247"/>
                      </a:lnTo>
                      <a:lnTo>
                        <a:pt x="406" y="7247"/>
                      </a:lnTo>
                      <a:lnTo>
                        <a:pt x="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a:off x="7681139" y="2761514"/>
                  <a:ext cx="107706" cy="494274"/>
                </a:xfrm>
                <a:custGeom>
                  <a:rect b="b" l="l" r="r" t="t"/>
                  <a:pathLst>
                    <a:path extrusionOk="0" h="11537" w="2514">
                      <a:moveTo>
                        <a:pt x="1" y="0"/>
                      </a:moveTo>
                      <a:lnTo>
                        <a:pt x="967" y="11537"/>
                      </a:lnTo>
                      <a:lnTo>
                        <a:pt x="2069"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7680325" y="2762328"/>
                  <a:ext cx="53853" cy="494317"/>
                </a:xfrm>
                <a:custGeom>
                  <a:rect b="b" l="l" r="r" t="t"/>
                  <a:pathLst>
                    <a:path extrusionOk="0" h="11538" w="1257">
                      <a:moveTo>
                        <a:pt x="1" y="1"/>
                      </a:moveTo>
                      <a:lnTo>
                        <a:pt x="967" y="11537"/>
                      </a:lnTo>
                      <a:lnTo>
                        <a:pt x="1257"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7691936" y="2898096"/>
                  <a:ext cx="91940" cy="45584"/>
                </a:xfrm>
                <a:custGeom>
                  <a:rect b="b" l="l" r="r" t="t"/>
                  <a:pathLst>
                    <a:path extrusionOk="0" h="1064" w="2146">
                      <a:moveTo>
                        <a:pt x="0" y="1"/>
                      </a:moveTo>
                      <a:lnTo>
                        <a:pt x="77" y="1064"/>
                      </a:lnTo>
                      <a:lnTo>
                        <a:pt x="2126" y="542"/>
                      </a:lnTo>
                      <a:lnTo>
                        <a:pt x="2145"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8361693" y="2761514"/>
                  <a:ext cx="107663" cy="494274"/>
                </a:xfrm>
                <a:custGeom>
                  <a:rect b="b" l="l" r="r" t="t"/>
                  <a:pathLst>
                    <a:path extrusionOk="0" h="11537" w="2513">
                      <a:moveTo>
                        <a:pt x="1" y="0"/>
                      </a:moveTo>
                      <a:lnTo>
                        <a:pt x="967" y="11537"/>
                      </a:lnTo>
                      <a:lnTo>
                        <a:pt x="2068"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a:off x="8360879" y="2762328"/>
                  <a:ext cx="53853" cy="494317"/>
                </a:xfrm>
                <a:custGeom>
                  <a:rect b="b" l="l" r="r" t="t"/>
                  <a:pathLst>
                    <a:path extrusionOk="0" h="11538" w="1257">
                      <a:moveTo>
                        <a:pt x="0" y="1"/>
                      </a:moveTo>
                      <a:lnTo>
                        <a:pt x="966" y="11537"/>
                      </a:lnTo>
                      <a:lnTo>
                        <a:pt x="1256"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
                <p:cNvSpPr/>
                <p:nvPr/>
              </p:nvSpPr>
              <p:spPr>
                <a:xfrm>
                  <a:off x="8372446" y="2898096"/>
                  <a:ext cx="91940" cy="45584"/>
                </a:xfrm>
                <a:custGeom>
                  <a:rect b="b" l="l" r="r" t="t"/>
                  <a:pathLst>
                    <a:path extrusionOk="0" h="1064" w="2146">
                      <a:moveTo>
                        <a:pt x="1" y="1"/>
                      </a:moveTo>
                      <a:lnTo>
                        <a:pt x="78" y="1064"/>
                      </a:lnTo>
                      <a:lnTo>
                        <a:pt x="2126" y="542"/>
                      </a:lnTo>
                      <a:lnTo>
                        <a:pt x="214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a:off x="8279735" y="3319495"/>
                  <a:ext cx="108477" cy="837057"/>
                </a:xfrm>
                <a:custGeom>
                  <a:rect b="b" l="l" r="r" t="t"/>
                  <a:pathLst>
                    <a:path extrusionOk="0" h="19538" w="2532">
                      <a:moveTo>
                        <a:pt x="0" y="1"/>
                      </a:moveTo>
                      <a:lnTo>
                        <a:pt x="967" y="19538"/>
                      </a:lnTo>
                      <a:lnTo>
                        <a:pt x="2087" y="19538"/>
                      </a:lnTo>
                      <a:lnTo>
                        <a:pt x="25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
                <p:cNvSpPr/>
                <p:nvPr/>
              </p:nvSpPr>
              <p:spPr>
                <a:xfrm>
                  <a:off x="8279735" y="3320352"/>
                  <a:ext cx="53039" cy="837871"/>
                </a:xfrm>
                <a:custGeom>
                  <a:rect b="b" l="l" r="r" t="t"/>
                  <a:pathLst>
                    <a:path extrusionOk="0" h="19557" w="1238">
                      <a:moveTo>
                        <a:pt x="0" y="0"/>
                      </a:moveTo>
                      <a:lnTo>
                        <a:pt x="947" y="19556"/>
                      </a:lnTo>
                      <a:lnTo>
                        <a:pt x="123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
                <p:cNvSpPr/>
                <p:nvPr/>
              </p:nvSpPr>
              <p:spPr>
                <a:xfrm>
                  <a:off x="8282220"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a:off x="7707659" y="3319495"/>
                  <a:ext cx="107663" cy="837057"/>
                </a:xfrm>
                <a:custGeom>
                  <a:rect b="b" l="l" r="r" t="t"/>
                  <a:pathLst>
                    <a:path extrusionOk="0" h="19538" w="2513">
                      <a:moveTo>
                        <a:pt x="0" y="1"/>
                      </a:moveTo>
                      <a:lnTo>
                        <a:pt x="966" y="19538"/>
                      </a:lnTo>
                      <a:lnTo>
                        <a:pt x="2068" y="19538"/>
                      </a:lnTo>
                      <a:lnTo>
                        <a:pt x="2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a:off x="7706802" y="3320352"/>
                  <a:ext cx="53853" cy="837871"/>
                </a:xfrm>
                <a:custGeom>
                  <a:rect b="b" l="l" r="r" t="t"/>
                  <a:pathLst>
                    <a:path extrusionOk="0" h="19557" w="1257">
                      <a:moveTo>
                        <a:pt x="1" y="0"/>
                      </a:moveTo>
                      <a:lnTo>
                        <a:pt x="967" y="19556"/>
                      </a:lnTo>
                      <a:lnTo>
                        <a:pt x="1257" y="19556"/>
                      </a:lnTo>
                      <a:lnTo>
                        <a:pt x="7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
                <p:cNvSpPr/>
                <p:nvPr/>
              </p:nvSpPr>
              <p:spPr>
                <a:xfrm>
                  <a:off x="7709287" y="3360924"/>
                  <a:ext cx="105221" cy="67091"/>
                </a:xfrm>
                <a:custGeom>
                  <a:rect b="b" l="l" r="r" t="t"/>
                  <a:pathLst>
                    <a:path extrusionOk="0" h="1566" w="2456">
                      <a:moveTo>
                        <a:pt x="1" y="0"/>
                      </a:moveTo>
                      <a:lnTo>
                        <a:pt x="78" y="1565"/>
                      </a:lnTo>
                      <a:lnTo>
                        <a:pt x="2436" y="1005"/>
                      </a:lnTo>
                      <a:lnTo>
                        <a:pt x="2455" y="503"/>
                      </a:lnTo>
                      <a:lnTo>
                        <a:pt x="1"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a:off x="7874873" y="3319495"/>
                  <a:ext cx="107663" cy="837057"/>
                </a:xfrm>
                <a:custGeom>
                  <a:rect b="b" l="l" r="r" t="t"/>
                  <a:pathLst>
                    <a:path extrusionOk="0" h="19538" w="2513">
                      <a:moveTo>
                        <a:pt x="1" y="1"/>
                      </a:moveTo>
                      <a:lnTo>
                        <a:pt x="967" y="19538"/>
                      </a:lnTo>
                      <a:lnTo>
                        <a:pt x="2068"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a:off x="7874059" y="3320352"/>
                  <a:ext cx="53853" cy="837871"/>
                </a:xfrm>
                <a:custGeom>
                  <a:rect b="b" l="l" r="r" t="t"/>
                  <a:pathLst>
                    <a:path extrusionOk="0" h="19557" w="1257">
                      <a:moveTo>
                        <a:pt x="0" y="0"/>
                      </a:moveTo>
                      <a:lnTo>
                        <a:pt x="967"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a:off x="7877358" y="3382431"/>
                  <a:ext cx="103550" cy="45584"/>
                </a:xfrm>
                <a:custGeom>
                  <a:rect b="b" l="l" r="r" t="t"/>
                  <a:pathLst>
                    <a:path extrusionOk="0" h="1064" w="2417">
                      <a:moveTo>
                        <a:pt x="1" y="1"/>
                      </a:moveTo>
                      <a:lnTo>
                        <a:pt x="5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8533877" y="3319495"/>
                  <a:ext cx="107706" cy="837057"/>
                </a:xfrm>
                <a:custGeom>
                  <a:rect b="b" l="l" r="r" t="t"/>
                  <a:pathLst>
                    <a:path extrusionOk="0" h="19538" w="2514">
                      <a:moveTo>
                        <a:pt x="1" y="1"/>
                      </a:moveTo>
                      <a:lnTo>
                        <a:pt x="948" y="19538"/>
                      </a:lnTo>
                      <a:lnTo>
                        <a:pt x="2069"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8533063" y="3320352"/>
                  <a:ext cx="53853" cy="837871"/>
                </a:xfrm>
                <a:custGeom>
                  <a:rect b="b" l="l" r="r" t="t"/>
                  <a:pathLst>
                    <a:path extrusionOk="0" h="19557" w="1257">
                      <a:moveTo>
                        <a:pt x="1" y="0"/>
                      </a:moveTo>
                      <a:lnTo>
                        <a:pt x="948"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8534733"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7561095" y="232769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a:off x="7561095" y="232769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a:off x="7615762" y="3337746"/>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
                <p:cNvSpPr/>
                <p:nvPr/>
              </p:nvSpPr>
              <p:spPr>
                <a:xfrm>
                  <a:off x="7614905" y="325574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
                <p:cNvSpPr/>
                <p:nvPr/>
              </p:nvSpPr>
              <p:spPr>
                <a:xfrm>
                  <a:off x="7614905" y="3256559"/>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
                <p:cNvSpPr/>
                <p:nvPr/>
              </p:nvSpPr>
              <p:spPr>
                <a:xfrm>
                  <a:off x="9056298" y="2888157"/>
                  <a:ext cx="156504" cy="1366119"/>
                </a:xfrm>
                <a:custGeom>
                  <a:rect b="b" l="l" r="r" t="t"/>
                  <a:pathLst>
                    <a:path extrusionOk="0" h="31887" w="3653">
                      <a:moveTo>
                        <a:pt x="1" y="1"/>
                      </a:moveTo>
                      <a:lnTo>
                        <a:pt x="2513" y="31886"/>
                      </a:lnTo>
                      <a:lnTo>
                        <a:pt x="3653" y="31886"/>
                      </a:lnTo>
                      <a:lnTo>
                        <a:pt x="3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
                <p:cNvSpPr/>
                <p:nvPr/>
              </p:nvSpPr>
              <p:spPr>
                <a:xfrm>
                  <a:off x="6829259" y="2871619"/>
                  <a:ext cx="741004" cy="1217070"/>
                </a:xfrm>
                <a:custGeom>
                  <a:rect b="b" l="l" r="r" t="t"/>
                  <a:pathLst>
                    <a:path extrusionOk="0" h="28408" w="17296">
                      <a:moveTo>
                        <a:pt x="580" y="0"/>
                      </a:moveTo>
                      <a:lnTo>
                        <a:pt x="0" y="24697"/>
                      </a:lnTo>
                      <a:lnTo>
                        <a:pt x="16967" y="28407"/>
                      </a:lnTo>
                      <a:lnTo>
                        <a:pt x="17295" y="561"/>
                      </a:lnTo>
                      <a:lnTo>
                        <a:pt x="5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
                <p:cNvSpPr/>
                <p:nvPr/>
              </p:nvSpPr>
              <p:spPr>
                <a:xfrm>
                  <a:off x="7536289" y="2916304"/>
                  <a:ext cx="2136855" cy="1142567"/>
                </a:xfrm>
                <a:custGeom>
                  <a:rect b="b" l="l" r="r" t="t"/>
                  <a:pathLst>
                    <a:path extrusionOk="0" h="26669" w="49877">
                      <a:moveTo>
                        <a:pt x="0" y="1"/>
                      </a:moveTo>
                      <a:lnTo>
                        <a:pt x="0" y="26669"/>
                      </a:lnTo>
                      <a:lnTo>
                        <a:pt x="49876" y="24562"/>
                      </a:lnTo>
                      <a:lnTo>
                        <a:pt x="49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
                <p:cNvSpPr/>
                <p:nvPr/>
              </p:nvSpPr>
              <p:spPr>
                <a:xfrm>
                  <a:off x="7536289" y="2916304"/>
                  <a:ext cx="163958"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
                <p:cNvSpPr/>
                <p:nvPr/>
              </p:nvSpPr>
              <p:spPr>
                <a:xfrm>
                  <a:off x="6834175" y="2839325"/>
                  <a:ext cx="164001" cy="1453046"/>
                </a:xfrm>
                <a:custGeom>
                  <a:rect b="b" l="l" r="r" t="t"/>
                  <a:pathLst>
                    <a:path extrusionOk="0" h="33916" w="3828">
                      <a:moveTo>
                        <a:pt x="1" y="1"/>
                      </a:moveTo>
                      <a:lnTo>
                        <a:pt x="1" y="33915"/>
                      </a:lnTo>
                      <a:lnTo>
                        <a:pt x="1141" y="33915"/>
                      </a:lnTo>
                      <a:lnTo>
                        <a:pt x="38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
                <p:cNvSpPr/>
                <p:nvPr/>
              </p:nvSpPr>
              <p:spPr>
                <a:xfrm>
                  <a:off x="6780375" y="2790425"/>
                  <a:ext cx="755956" cy="125924"/>
                </a:xfrm>
                <a:custGeom>
                  <a:rect b="b" l="l" r="r" t="t"/>
                  <a:pathLst>
                    <a:path extrusionOk="0" h="2783" w="17645">
                      <a:moveTo>
                        <a:pt x="1" y="0"/>
                      </a:moveTo>
                      <a:lnTo>
                        <a:pt x="1" y="1643"/>
                      </a:lnTo>
                      <a:lnTo>
                        <a:pt x="17644" y="2783"/>
                      </a:lnTo>
                      <a:lnTo>
                        <a:pt x="17644" y="65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
                <p:cNvSpPr/>
                <p:nvPr/>
              </p:nvSpPr>
              <p:spPr>
                <a:xfrm>
                  <a:off x="7532125" y="2819775"/>
                  <a:ext cx="2231240" cy="105076"/>
                </a:xfrm>
                <a:custGeom>
                  <a:rect b="b" l="l" r="r" t="t"/>
                  <a:pathLst>
                    <a:path extrusionOk="0" h="2107" w="51983">
                      <a:moveTo>
                        <a:pt x="0" y="0"/>
                      </a:moveTo>
                      <a:lnTo>
                        <a:pt x="0" y="2107"/>
                      </a:lnTo>
                      <a:lnTo>
                        <a:pt x="51983" y="2107"/>
                      </a:lnTo>
                      <a:lnTo>
                        <a:pt x="51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
                <p:cNvSpPr/>
                <p:nvPr/>
              </p:nvSpPr>
              <p:spPr>
                <a:xfrm>
                  <a:off x="7532125" y="2905275"/>
                  <a:ext cx="2140970" cy="560036"/>
                </a:xfrm>
                <a:custGeom>
                  <a:rect b="b" l="l" r="r" t="t"/>
                  <a:pathLst>
                    <a:path extrusionOk="0" h="12814" w="49877">
                      <a:moveTo>
                        <a:pt x="0" y="1"/>
                      </a:moveTo>
                      <a:lnTo>
                        <a:pt x="0" y="2552"/>
                      </a:lnTo>
                      <a:lnTo>
                        <a:pt x="49876" y="12813"/>
                      </a:lnTo>
                      <a:lnTo>
                        <a:pt x="498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
                <p:cNvSpPr/>
                <p:nvPr/>
              </p:nvSpPr>
              <p:spPr>
                <a:xfrm>
                  <a:off x="6862376" y="3923060"/>
                  <a:ext cx="49697" cy="369302"/>
                </a:xfrm>
                <a:custGeom>
                  <a:rect b="b" l="l" r="r" t="t"/>
                  <a:pathLst>
                    <a:path extrusionOk="0" h="8620" w="1160">
                      <a:moveTo>
                        <a:pt x="1159" y="0"/>
                      </a:moveTo>
                      <a:lnTo>
                        <a:pt x="0" y="8619"/>
                      </a:lnTo>
                      <a:lnTo>
                        <a:pt x="483" y="8619"/>
                      </a:ln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
                <p:cNvSpPr/>
                <p:nvPr/>
              </p:nvSpPr>
              <p:spPr>
                <a:xfrm>
                  <a:off x="6834175" y="2858926"/>
                  <a:ext cx="702146" cy="166723"/>
                </a:xfrm>
                <a:custGeom>
                  <a:rect b="b" l="l" r="r" t="t"/>
                  <a:pathLst>
                    <a:path extrusionOk="0" h="3614" w="16389">
                      <a:moveTo>
                        <a:pt x="1" y="0"/>
                      </a:moveTo>
                      <a:lnTo>
                        <a:pt x="1" y="580"/>
                      </a:lnTo>
                      <a:lnTo>
                        <a:pt x="16388" y="3614"/>
                      </a:lnTo>
                      <a:lnTo>
                        <a:pt x="16388" y="106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8"/>
              <p:cNvSpPr/>
              <p:nvPr/>
            </p:nvSpPr>
            <p:spPr>
              <a:xfrm flipH="1">
                <a:off x="2819026" y="3390025"/>
                <a:ext cx="152649"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8"/>
            <p:cNvGrpSpPr/>
            <p:nvPr/>
          </p:nvGrpSpPr>
          <p:grpSpPr>
            <a:xfrm>
              <a:off x="934288" y="2423224"/>
              <a:ext cx="1055511" cy="870920"/>
              <a:chOff x="3580800" y="2978725"/>
              <a:chExt cx="3009725" cy="2483375"/>
            </a:xfrm>
          </p:grpSpPr>
          <p:sp>
            <p:nvSpPr>
              <p:cNvPr id="585" name="Google Shape;585;p8"/>
              <p:cNvSpPr/>
              <p:nvPr/>
            </p:nvSpPr>
            <p:spPr>
              <a:xfrm>
                <a:off x="4656475" y="4997800"/>
                <a:ext cx="859100" cy="464300"/>
              </a:xfrm>
              <a:custGeom>
                <a:rect b="b" l="l" r="r" t="t"/>
                <a:pathLst>
                  <a:path extrusionOk="0" h="18572" w="34364">
                    <a:moveTo>
                      <a:pt x="16916" y="0"/>
                    </a:moveTo>
                    <a:lnTo>
                      <a:pt x="16916" y="148"/>
                    </a:lnTo>
                    <a:lnTo>
                      <a:pt x="5472" y="3637"/>
                    </a:lnTo>
                    <a:lnTo>
                      <a:pt x="4318" y="14106"/>
                    </a:lnTo>
                    <a:lnTo>
                      <a:pt x="1" y="15082"/>
                    </a:lnTo>
                    <a:lnTo>
                      <a:pt x="1" y="18572"/>
                    </a:lnTo>
                    <a:lnTo>
                      <a:pt x="34364" y="18572"/>
                    </a:lnTo>
                    <a:lnTo>
                      <a:pt x="34364" y="15082"/>
                    </a:lnTo>
                    <a:lnTo>
                      <a:pt x="30046" y="14106"/>
                    </a:lnTo>
                    <a:lnTo>
                      <a:pt x="28863" y="3637"/>
                    </a:lnTo>
                    <a:lnTo>
                      <a:pt x="17419" y="148"/>
                    </a:lnTo>
                    <a:lnTo>
                      <a:pt x="17419" y="0"/>
                    </a:lnTo>
                    <a:lnTo>
                      <a:pt x="17182" y="59"/>
                    </a:lnTo>
                    <a:lnTo>
                      <a:pt x="16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
              <p:cNvSpPr/>
              <p:nvPr/>
            </p:nvSpPr>
            <p:spPr>
              <a:xfrm>
                <a:off x="3580800" y="2998700"/>
                <a:ext cx="3005300" cy="2169150"/>
              </a:xfrm>
              <a:custGeom>
                <a:rect b="b" l="l" r="r" t="t"/>
                <a:pathLst>
                  <a:path extrusionOk="0" h="86766" w="120212">
                    <a:moveTo>
                      <a:pt x="3312" y="0"/>
                    </a:moveTo>
                    <a:cubicBezTo>
                      <a:pt x="1479" y="0"/>
                      <a:pt x="0" y="1479"/>
                      <a:pt x="30" y="3283"/>
                    </a:cubicBezTo>
                    <a:lnTo>
                      <a:pt x="30" y="83454"/>
                    </a:lnTo>
                    <a:cubicBezTo>
                      <a:pt x="0" y="85287"/>
                      <a:pt x="1479" y="86736"/>
                      <a:pt x="3312" y="86766"/>
                    </a:cubicBezTo>
                    <a:lnTo>
                      <a:pt x="116929" y="86766"/>
                    </a:lnTo>
                    <a:cubicBezTo>
                      <a:pt x="118733" y="86736"/>
                      <a:pt x="120212" y="85287"/>
                      <a:pt x="120212" y="83454"/>
                    </a:cubicBezTo>
                    <a:lnTo>
                      <a:pt x="120212" y="3283"/>
                    </a:lnTo>
                    <a:cubicBezTo>
                      <a:pt x="120212" y="1479"/>
                      <a:pt x="118733" y="0"/>
                      <a:pt x="11692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p:nvPr/>
            </p:nvSpPr>
            <p:spPr>
              <a:xfrm>
                <a:off x="3633275" y="3031225"/>
                <a:ext cx="2905500" cy="1968800"/>
              </a:xfrm>
              <a:custGeom>
                <a:rect b="b" l="l" r="r" t="t"/>
                <a:pathLst>
                  <a:path extrusionOk="0" h="78752" w="116220">
                    <a:moveTo>
                      <a:pt x="1213" y="1"/>
                    </a:moveTo>
                    <a:cubicBezTo>
                      <a:pt x="622" y="1"/>
                      <a:pt x="1" y="858"/>
                      <a:pt x="1" y="1982"/>
                    </a:cubicBezTo>
                    <a:lnTo>
                      <a:pt x="1" y="78752"/>
                    </a:lnTo>
                    <a:lnTo>
                      <a:pt x="116220" y="78752"/>
                    </a:lnTo>
                    <a:lnTo>
                      <a:pt x="116220" y="1982"/>
                    </a:lnTo>
                    <a:cubicBezTo>
                      <a:pt x="116220" y="858"/>
                      <a:pt x="115569" y="1"/>
                      <a:pt x="1150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a:off x="3581525" y="2978725"/>
                <a:ext cx="3009000" cy="2073800"/>
              </a:xfrm>
              <a:custGeom>
                <a:rect b="b" l="l" r="r" t="t"/>
                <a:pathLst>
                  <a:path extrusionOk="0" h="82952" w="120360">
                    <a:moveTo>
                      <a:pt x="116190" y="4200"/>
                    </a:moveTo>
                    <a:lnTo>
                      <a:pt x="116190" y="78752"/>
                    </a:lnTo>
                    <a:lnTo>
                      <a:pt x="4170" y="78752"/>
                    </a:lnTo>
                    <a:lnTo>
                      <a:pt x="4170" y="4200"/>
                    </a:lnTo>
                    <a:close/>
                    <a:moveTo>
                      <a:pt x="3283" y="1"/>
                    </a:moveTo>
                    <a:cubicBezTo>
                      <a:pt x="1450" y="1"/>
                      <a:pt x="1" y="1834"/>
                      <a:pt x="1" y="4082"/>
                    </a:cubicBezTo>
                    <a:lnTo>
                      <a:pt x="1" y="82951"/>
                    </a:lnTo>
                    <a:lnTo>
                      <a:pt x="120360" y="82951"/>
                    </a:lnTo>
                    <a:lnTo>
                      <a:pt x="120360" y="4082"/>
                    </a:lnTo>
                    <a:cubicBezTo>
                      <a:pt x="120360" y="1834"/>
                      <a:pt x="118881" y="30"/>
                      <a:pt x="117077" y="30"/>
                    </a:cubicBezTo>
                    <a:lnTo>
                      <a:pt x="1170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3685025" y="3082250"/>
                <a:ext cx="2801275" cy="1871950"/>
              </a:xfrm>
              <a:custGeom>
                <a:rect b="b" l="l" r="r" t="t"/>
                <a:pathLst>
                  <a:path extrusionOk="0" h="74878" w="112051">
                    <a:moveTo>
                      <a:pt x="1" y="0"/>
                    </a:moveTo>
                    <a:lnTo>
                      <a:pt x="1" y="74877"/>
                    </a:lnTo>
                    <a:lnTo>
                      <a:pt x="112050" y="74877"/>
                    </a:lnTo>
                    <a:lnTo>
                      <a:pt x="1120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3668025" y="3079275"/>
                <a:ext cx="2158075" cy="1877875"/>
              </a:xfrm>
              <a:custGeom>
                <a:rect b="b" l="l" r="r" t="t"/>
                <a:pathLst>
                  <a:path extrusionOk="0" h="75115" w="86323">
                    <a:moveTo>
                      <a:pt x="2987" y="1"/>
                    </a:moveTo>
                    <a:cubicBezTo>
                      <a:pt x="1331" y="1"/>
                      <a:pt x="1" y="1657"/>
                      <a:pt x="1" y="3697"/>
                    </a:cubicBezTo>
                    <a:lnTo>
                      <a:pt x="1" y="75115"/>
                    </a:lnTo>
                    <a:lnTo>
                      <a:pt x="86322" y="75115"/>
                    </a:lnTo>
                    <a:lnTo>
                      <a:pt x="412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8"/>
            <p:cNvGrpSpPr/>
            <p:nvPr/>
          </p:nvGrpSpPr>
          <p:grpSpPr>
            <a:xfrm flipH="1">
              <a:off x="495117" y="2962465"/>
              <a:ext cx="329857" cy="331694"/>
              <a:chOff x="7482936" y="3488783"/>
              <a:chExt cx="450871" cy="483379"/>
            </a:xfrm>
          </p:grpSpPr>
          <p:sp>
            <p:nvSpPr>
              <p:cNvPr id="592" name="Google Shape;592;p8"/>
              <p:cNvSpPr/>
              <p:nvPr/>
            </p:nvSpPr>
            <p:spPr>
              <a:xfrm>
                <a:off x="7482936" y="3620184"/>
                <a:ext cx="450871" cy="351978"/>
              </a:xfrm>
              <a:custGeom>
                <a:rect b="b" l="l" r="r" t="t"/>
                <a:pathLst>
                  <a:path extrusionOk="0" h="2826" w="3620">
                    <a:moveTo>
                      <a:pt x="2354" y="0"/>
                    </a:moveTo>
                    <a:cubicBezTo>
                      <a:pt x="2124" y="0"/>
                      <a:pt x="1897" y="66"/>
                      <a:pt x="1691" y="187"/>
                    </a:cubicBezTo>
                    <a:cubicBezTo>
                      <a:pt x="1691" y="187"/>
                      <a:pt x="1383" y="38"/>
                      <a:pt x="1031" y="38"/>
                    </a:cubicBezTo>
                    <a:cubicBezTo>
                      <a:pt x="719" y="38"/>
                      <a:pt x="371" y="155"/>
                      <a:pt x="172" y="596"/>
                    </a:cubicBezTo>
                    <a:cubicBezTo>
                      <a:pt x="1" y="966"/>
                      <a:pt x="14" y="1402"/>
                      <a:pt x="185" y="1771"/>
                    </a:cubicBezTo>
                    <a:cubicBezTo>
                      <a:pt x="344" y="2115"/>
                      <a:pt x="568" y="2419"/>
                      <a:pt x="833" y="2683"/>
                    </a:cubicBezTo>
                    <a:cubicBezTo>
                      <a:pt x="833" y="2683"/>
                      <a:pt x="1189" y="2825"/>
                      <a:pt x="1626" y="2825"/>
                    </a:cubicBezTo>
                    <a:cubicBezTo>
                      <a:pt x="1917" y="2825"/>
                      <a:pt x="2243" y="2762"/>
                      <a:pt x="2523" y="2551"/>
                    </a:cubicBezTo>
                    <a:cubicBezTo>
                      <a:pt x="3619" y="1719"/>
                      <a:pt x="3553" y="913"/>
                      <a:pt x="3131" y="372"/>
                    </a:cubicBezTo>
                    <a:cubicBezTo>
                      <a:pt x="2959" y="147"/>
                      <a:pt x="2708" y="2"/>
                      <a:pt x="2417" y="2"/>
                    </a:cubicBezTo>
                    <a:cubicBezTo>
                      <a:pt x="2396" y="1"/>
                      <a:pt x="2375" y="0"/>
                      <a:pt x="23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7505978" y="3620308"/>
                <a:ext cx="427829" cy="351854"/>
              </a:xfrm>
              <a:custGeom>
                <a:rect b="b" l="l" r="r" t="t"/>
                <a:pathLst>
                  <a:path extrusionOk="0" h="2825" w="3435">
                    <a:moveTo>
                      <a:pt x="2232" y="1"/>
                    </a:moveTo>
                    <a:cubicBezTo>
                      <a:pt x="2206" y="14"/>
                      <a:pt x="2166" y="40"/>
                      <a:pt x="2166" y="40"/>
                    </a:cubicBezTo>
                    <a:cubicBezTo>
                      <a:pt x="2166" y="40"/>
                      <a:pt x="2774" y="1044"/>
                      <a:pt x="1942" y="1757"/>
                    </a:cubicBezTo>
                    <a:cubicBezTo>
                      <a:pt x="1678" y="1979"/>
                      <a:pt x="1373" y="2055"/>
                      <a:pt x="1078" y="2055"/>
                    </a:cubicBezTo>
                    <a:cubicBezTo>
                      <a:pt x="634" y="2055"/>
                      <a:pt x="215" y="1882"/>
                      <a:pt x="0" y="1770"/>
                    </a:cubicBezTo>
                    <a:lnTo>
                      <a:pt x="0" y="1770"/>
                    </a:lnTo>
                    <a:cubicBezTo>
                      <a:pt x="159" y="2114"/>
                      <a:pt x="383" y="2418"/>
                      <a:pt x="648" y="2682"/>
                    </a:cubicBezTo>
                    <a:cubicBezTo>
                      <a:pt x="648" y="2682"/>
                      <a:pt x="1004" y="2824"/>
                      <a:pt x="1441" y="2824"/>
                    </a:cubicBezTo>
                    <a:cubicBezTo>
                      <a:pt x="1732" y="2824"/>
                      <a:pt x="2058" y="2761"/>
                      <a:pt x="2338" y="2550"/>
                    </a:cubicBezTo>
                    <a:cubicBezTo>
                      <a:pt x="3434" y="1718"/>
                      <a:pt x="3368" y="912"/>
                      <a:pt x="2946" y="371"/>
                    </a:cubicBezTo>
                    <a:cubicBezTo>
                      <a:pt x="2774" y="146"/>
                      <a:pt x="2523" y="1"/>
                      <a:pt x="22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7570121" y="3488783"/>
                <a:ext cx="123429" cy="167893"/>
              </a:xfrm>
              <a:custGeom>
                <a:rect b="b" l="l" r="r" t="t"/>
                <a:pathLst>
                  <a:path extrusionOk="0" h="1348" w="991">
                    <a:moveTo>
                      <a:pt x="212" y="0"/>
                    </a:moveTo>
                    <a:lnTo>
                      <a:pt x="1" y="119"/>
                    </a:lnTo>
                    <a:cubicBezTo>
                      <a:pt x="344" y="489"/>
                      <a:pt x="634" y="885"/>
                      <a:pt x="859" y="1334"/>
                    </a:cubicBezTo>
                    <a:lnTo>
                      <a:pt x="991" y="1347"/>
                    </a:lnTo>
                    <a:cubicBezTo>
                      <a:pt x="951" y="793"/>
                      <a:pt x="212" y="0"/>
                      <a:pt x="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5" name="Shape 595"/>
        <p:cNvGrpSpPr/>
        <p:nvPr/>
      </p:nvGrpSpPr>
      <p:grpSpPr>
        <a:xfrm>
          <a:off x="0" y="0"/>
          <a:ext cx="0" cy="0"/>
          <a:chOff x="0" y="0"/>
          <a:chExt cx="0" cy="0"/>
        </a:xfrm>
      </p:grpSpPr>
      <p:sp>
        <p:nvSpPr>
          <p:cNvPr id="596" name="Google Shape;596;p9"/>
          <p:cNvSpPr/>
          <p:nvPr/>
        </p:nvSpPr>
        <p:spPr>
          <a:xfrm>
            <a:off x="-200" y="4608501"/>
            <a:ext cx="9144022" cy="569029"/>
          </a:xfrm>
          <a:custGeom>
            <a:rect b="b" l="l" r="r" t="t"/>
            <a:pathLst>
              <a:path extrusionOk="0" h="27210" w="212763">
                <a:moveTo>
                  <a:pt x="1" y="1"/>
                </a:moveTo>
                <a:lnTo>
                  <a:pt x="1" y="27210"/>
                </a:lnTo>
                <a:lnTo>
                  <a:pt x="212763" y="27210"/>
                </a:lnTo>
                <a:lnTo>
                  <a:pt x="21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599" name="Google Shape;599;p9"/>
          <p:cNvGrpSpPr/>
          <p:nvPr/>
        </p:nvGrpSpPr>
        <p:grpSpPr>
          <a:xfrm>
            <a:off x="2936544" y="-329546"/>
            <a:ext cx="2934233" cy="708308"/>
            <a:chOff x="2375925" y="3297600"/>
            <a:chExt cx="735950" cy="177650"/>
          </a:xfrm>
        </p:grpSpPr>
        <p:sp>
          <p:nvSpPr>
            <p:cNvPr id="600" name="Google Shape;600;p9"/>
            <p:cNvSpPr/>
            <p:nvPr/>
          </p:nvSpPr>
          <p:spPr>
            <a:xfrm>
              <a:off x="2395075" y="3301550"/>
              <a:ext cx="112600" cy="138050"/>
            </a:xfrm>
            <a:custGeom>
              <a:rect b="b" l="l" r="r" t="t"/>
              <a:pathLst>
                <a:path extrusionOk="0" h="5522" w="4504">
                  <a:moveTo>
                    <a:pt x="80" y="1"/>
                  </a:moveTo>
                  <a:lnTo>
                    <a:pt x="0" y="67"/>
                  </a:lnTo>
                  <a:lnTo>
                    <a:pt x="4425" y="5521"/>
                  </a:lnTo>
                  <a:lnTo>
                    <a:pt x="4504" y="5455"/>
                  </a:lnTo>
                  <a:lnTo>
                    <a:pt x="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2375925" y="3297600"/>
              <a:ext cx="39975" cy="6625"/>
            </a:xfrm>
            <a:custGeom>
              <a:rect b="b" l="l" r="r" t="t"/>
              <a:pathLst>
                <a:path extrusionOk="0" h="265" w="1599">
                  <a:moveTo>
                    <a:pt x="0" y="0"/>
                  </a:moveTo>
                  <a:lnTo>
                    <a:pt x="344" y="251"/>
                  </a:lnTo>
                  <a:lnTo>
                    <a:pt x="1347" y="264"/>
                  </a:lnTo>
                  <a:lnTo>
                    <a:pt x="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2980125" y="3301550"/>
              <a:ext cx="112600" cy="138050"/>
            </a:xfrm>
            <a:custGeom>
              <a:rect b="b" l="l" r="r" t="t"/>
              <a:pathLst>
                <a:path extrusionOk="0" h="5522" w="4504">
                  <a:moveTo>
                    <a:pt x="4425" y="1"/>
                  </a:moveTo>
                  <a:lnTo>
                    <a:pt x="0" y="5455"/>
                  </a:lnTo>
                  <a:lnTo>
                    <a:pt x="80" y="5521"/>
                  </a:lnTo>
                  <a:lnTo>
                    <a:pt x="4504" y="67"/>
                  </a:lnTo>
                  <a:lnTo>
                    <a:pt x="4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3071900" y="3297600"/>
              <a:ext cx="39975" cy="6625"/>
            </a:xfrm>
            <a:custGeom>
              <a:rect b="b" l="l" r="r" t="t"/>
              <a:pathLst>
                <a:path extrusionOk="0" h="265" w="1599">
                  <a:moveTo>
                    <a:pt x="1" y="0"/>
                  </a:moveTo>
                  <a:lnTo>
                    <a:pt x="265" y="264"/>
                  </a:lnTo>
                  <a:lnTo>
                    <a:pt x="1255" y="251"/>
                  </a:lnTo>
                  <a:lnTo>
                    <a:pt x="15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2446900" y="3428675"/>
              <a:ext cx="594000" cy="35675"/>
            </a:xfrm>
            <a:custGeom>
              <a:rect b="b" l="l" r="r" t="t"/>
              <a:pathLst>
                <a:path extrusionOk="0" h="1427" w="23760">
                  <a:moveTo>
                    <a:pt x="1" y="0"/>
                  </a:moveTo>
                  <a:lnTo>
                    <a:pt x="1" y="1427"/>
                  </a:lnTo>
                  <a:lnTo>
                    <a:pt x="23759" y="1427"/>
                  </a:lnTo>
                  <a:lnTo>
                    <a:pt x="23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2446900" y="3464325"/>
              <a:ext cx="594000" cy="10925"/>
            </a:xfrm>
            <a:custGeom>
              <a:rect b="b" l="l" r="r" t="t"/>
              <a:pathLst>
                <a:path extrusionOk="0" h="437" w="23760">
                  <a:moveTo>
                    <a:pt x="1" y="1"/>
                  </a:moveTo>
                  <a:lnTo>
                    <a:pt x="1255" y="436"/>
                  </a:lnTo>
                  <a:lnTo>
                    <a:pt x="23284" y="436"/>
                  </a:lnTo>
                  <a:lnTo>
                    <a:pt x="23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9"/>
          <p:cNvSpPr txBox="1"/>
          <p:nvPr>
            <p:ph type="title"/>
          </p:nvPr>
        </p:nvSpPr>
        <p:spPr>
          <a:xfrm>
            <a:off x="774200" y="1544475"/>
            <a:ext cx="37029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7" name="Google Shape;607;p9"/>
          <p:cNvSpPr txBox="1"/>
          <p:nvPr>
            <p:ph idx="1" type="subTitle"/>
          </p:nvPr>
        </p:nvSpPr>
        <p:spPr>
          <a:xfrm>
            <a:off x="774200" y="2083225"/>
            <a:ext cx="3702900" cy="12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08" name="Shape 608"/>
        <p:cNvGrpSpPr/>
        <p:nvPr/>
      </p:nvGrpSpPr>
      <p:grpSpPr>
        <a:xfrm>
          <a:off x="0" y="0"/>
          <a:ext cx="0" cy="0"/>
          <a:chOff x="0" y="0"/>
          <a:chExt cx="0" cy="0"/>
        </a:xfrm>
      </p:grpSpPr>
      <p:sp>
        <p:nvSpPr>
          <p:cNvPr id="609" name="Google Shape;609;p10"/>
          <p:cNvSpPr txBox="1"/>
          <p:nvPr>
            <p:ph type="title"/>
          </p:nvPr>
        </p:nvSpPr>
        <p:spPr>
          <a:xfrm>
            <a:off x="973550" y="2035438"/>
            <a:ext cx="3317100" cy="970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10" name="Google Shape;610;p10"/>
          <p:cNvSpPr/>
          <p:nvPr/>
        </p:nvSpPr>
        <p:spPr>
          <a:xfrm flipH="1">
            <a:off x="-28712" y="4861900"/>
            <a:ext cx="9172500" cy="315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
          <p:cNvSpPr/>
          <p:nvPr/>
        </p:nvSpPr>
        <p:spPr>
          <a:xfrm>
            <a:off x="-175" y="0"/>
            <a:ext cx="9143979" cy="444998"/>
          </a:xfrm>
          <a:custGeom>
            <a:rect b="b" l="l" r="r" t="t"/>
            <a:pathLst>
              <a:path extrusionOk="0" h="36098" w="212762">
                <a:moveTo>
                  <a:pt x="0" y="0"/>
                </a:moveTo>
                <a:lnTo>
                  <a:pt x="0" y="5701"/>
                </a:lnTo>
                <a:lnTo>
                  <a:pt x="212762" y="36098"/>
                </a:lnTo>
                <a:lnTo>
                  <a:pt x="212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05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Balsamiq Sans"/>
              <a:buNone/>
              <a:defRPr b="1" sz="3000">
                <a:solidFill>
                  <a:schemeClr val="dk2"/>
                </a:solidFill>
                <a:latin typeface="Balsamiq Sans"/>
                <a:ea typeface="Balsamiq Sans"/>
                <a:cs typeface="Balsamiq Sans"/>
                <a:sym typeface="Balsamiq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71900" y="1137488"/>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350" name="Shape 4350"/>
        <p:cNvGrpSpPr/>
        <p:nvPr/>
      </p:nvGrpSpPr>
      <p:grpSpPr>
        <a:xfrm>
          <a:off x="0" y="0"/>
          <a:ext cx="0" cy="0"/>
          <a:chOff x="0" y="0"/>
          <a:chExt cx="0" cy="0"/>
        </a:xfrm>
      </p:grpSpPr>
      <p:sp>
        <p:nvSpPr>
          <p:cNvPr id="4351" name="Google Shape;4351;p6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4352" name="Google Shape;4352;p6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356" name="Shape 4356"/>
        <p:cNvGrpSpPr/>
        <p:nvPr/>
      </p:nvGrpSpPr>
      <p:grpSpPr>
        <a:xfrm>
          <a:off x="0" y="0"/>
          <a:ext cx="0" cy="0"/>
          <a:chOff x="0" y="0"/>
          <a:chExt cx="0" cy="0"/>
        </a:xfrm>
      </p:grpSpPr>
      <p:sp>
        <p:nvSpPr>
          <p:cNvPr id="4357" name="Google Shape;4357;p6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358" name="Google Shape;4358;p6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1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slide6.xml"/><Relationship Id="rId4" Type="http://schemas.openxmlformats.org/officeDocument/2006/relationships/slide" Target="slide6.xml"/><Relationship Id="rId5" Type="http://schemas.openxmlformats.org/officeDocument/2006/relationships/slide" Target="slide24.xml"/><Relationship Id="rId6" Type="http://schemas.openxmlformats.org/officeDocument/2006/relationships/slide" Target="slide24.xml"/><Relationship Id="rId7" Type="http://schemas.openxmlformats.org/officeDocument/2006/relationships/slide" Target="slide36.xml"/><Relationship Id="rId8" Type="http://schemas.openxmlformats.org/officeDocument/2006/relationships/slide" Target="slide36.xml"/><Relationship Id="rId9" Type="http://schemas.openxmlformats.org/officeDocument/2006/relationships/slide" Target="slide10.xml"/><Relationship Id="rId10" Type="http://schemas.openxmlformats.org/officeDocument/2006/relationships/slide" Target="slide10.xml"/><Relationship Id="rId11" Type="http://schemas.openxmlformats.org/officeDocument/2006/relationships/slide" Target="slide18.xml"/><Relationship Id="rId12" Type="http://schemas.openxmlformats.org/officeDocument/2006/relationships/slide" Target="slide40.xml"/><Relationship Id="rId13" Type="http://schemas.openxmlformats.org/officeDocument/2006/relationships/slide" Target="slide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hbmq1DJXZpsLh2Naa1yAbJwIBxsB9ueSW686P0G7Qls/copy#gid=0" TargetMode="External"/><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7.xml"/><Relationship Id="rId3" Type="http://schemas.openxmlformats.org/officeDocument/2006/relationships/hyperlink" Target="https://docs.google.com/spreadsheets/d/1hbmq1DJXZpsLh2Naa1yAbJwIBxsB9ueSW686P0G7Qls/copy#gid=929573168"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slide" Target="slide51.xml"/><Relationship Id="rId4" Type="http://schemas.openxmlformats.org/officeDocument/2006/relationships/slide" Target="slide51.xml"/><Relationship Id="rId5" Type="http://schemas.openxmlformats.org/officeDocument/2006/relationships/slide" Target="slide57.xml"/><Relationship Id="rId6" Type="http://schemas.openxmlformats.org/officeDocument/2006/relationships/slide" Target="slide57.xml"/><Relationship Id="rId7" Type="http://schemas.openxmlformats.org/officeDocument/2006/relationships/slide" Target="slide42.xml"/><Relationship Id="rId8" Type="http://schemas.openxmlformats.org/officeDocument/2006/relationships/slide" Target="slide42.xml"/><Relationship Id="rId9" Type="http://schemas.openxmlformats.org/officeDocument/2006/relationships/slide" Target="slide49.xml"/><Relationship Id="rId10" Type="http://schemas.openxmlformats.org/officeDocument/2006/relationships/slide" Target="slide4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image" Target="../media/image9.gif"/><Relationship Id="rId14" Type="http://schemas.openxmlformats.org/officeDocument/2006/relationships/image" Target="../media/image8.gif"/><Relationship Id="rId15" Type="http://schemas.openxmlformats.org/officeDocument/2006/relationships/image" Target="../media/image10.gif"/><Relationship Id="rId16"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3" name="Shape 4363"/>
        <p:cNvGrpSpPr/>
        <p:nvPr/>
      </p:nvGrpSpPr>
      <p:grpSpPr>
        <a:xfrm>
          <a:off x="0" y="0"/>
          <a:ext cx="0" cy="0"/>
          <a:chOff x="0" y="0"/>
          <a:chExt cx="0" cy="0"/>
        </a:xfrm>
      </p:grpSpPr>
      <p:sp>
        <p:nvSpPr>
          <p:cNvPr id="4364" name="Google Shape;4364;p68"/>
          <p:cNvSpPr txBox="1"/>
          <p:nvPr>
            <p:ph type="ctrTitle"/>
          </p:nvPr>
        </p:nvSpPr>
        <p:spPr>
          <a:xfrm>
            <a:off x="2477550" y="942475"/>
            <a:ext cx="4188900" cy="233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STEM Education </a:t>
            </a:r>
            <a:r>
              <a:rPr lang="en">
                <a:solidFill>
                  <a:schemeClr val="accent1"/>
                </a:solidFill>
              </a:rPr>
              <a:t>Workshop</a:t>
            </a:r>
            <a:endParaRPr>
              <a:solidFill>
                <a:schemeClr val="accent1"/>
              </a:solidFill>
            </a:endParaRPr>
          </a:p>
        </p:txBody>
      </p:sp>
      <p:sp>
        <p:nvSpPr>
          <p:cNvPr id="4365" name="Google Shape;4365;p68"/>
          <p:cNvSpPr txBox="1"/>
          <p:nvPr>
            <p:ph idx="1" type="subTitle"/>
          </p:nvPr>
        </p:nvSpPr>
        <p:spPr>
          <a:xfrm>
            <a:off x="2477575" y="3330588"/>
            <a:ext cx="41889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4366" name="Google Shape;4366;p68"/>
          <p:cNvGrpSpPr/>
          <p:nvPr/>
        </p:nvGrpSpPr>
        <p:grpSpPr>
          <a:xfrm>
            <a:off x="1036816" y="1179360"/>
            <a:ext cx="1297909" cy="3336140"/>
            <a:chOff x="808216" y="1179360"/>
            <a:chExt cx="1297909" cy="3336140"/>
          </a:xfrm>
        </p:grpSpPr>
        <p:sp>
          <p:nvSpPr>
            <p:cNvPr id="4367" name="Google Shape;4367;p68"/>
            <p:cNvSpPr/>
            <p:nvPr/>
          </p:nvSpPr>
          <p:spPr>
            <a:xfrm>
              <a:off x="973625" y="4246700"/>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68"/>
            <p:cNvGrpSpPr/>
            <p:nvPr/>
          </p:nvGrpSpPr>
          <p:grpSpPr>
            <a:xfrm>
              <a:off x="808216" y="1179360"/>
              <a:ext cx="1278059" cy="3227963"/>
              <a:chOff x="238125" y="1775525"/>
              <a:chExt cx="543300" cy="1372200"/>
            </a:xfrm>
          </p:grpSpPr>
          <p:sp>
            <p:nvSpPr>
              <p:cNvPr id="4369" name="Google Shape;4369;p68"/>
              <p:cNvSpPr/>
              <p:nvPr/>
            </p:nvSpPr>
            <p:spPr>
              <a:xfrm>
                <a:off x="531625" y="2006150"/>
                <a:ext cx="167325" cy="251700"/>
              </a:xfrm>
              <a:custGeom>
                <a:rect b="b" l="l" r="r" t="t"/>
                <a:pathLst>
                  <a:path extrusionOk="0" h="10068" w="6693">
                    <a:moveTo>
                      <a:pt x="2162" y="1"/>
                    </a:moveTo>
                    <a:cubicBezTo>
                      <a:pt x="2011" y="1"/>
                      <a:pt x="1866" y="139"/>
                      <a:pt x="1757" y="259"/>
                    </a:cubicBezTo>
                    <a:lnTo>
                      <a:pt x="542" y="1751"/>
                    </a:lnTo>
                    <a:cubicBezTo>
                      <a:pt x="331" y="1962"/>
                      <a:pt x="172" y="2226"/>
                      <a:pt x="80" y="2517"/>
                    </a:cubicBezTo>
                    <a:cubicBezTo>
                      <a:pt x="1" y="2873"/>
                      <a:pt x="106" y="3256"/>
                      <a:pt x="212" y="3600"/>
                    </a:cubicBezTo>
                    <a:lnTo>
                      <a:pt x="1704" y="8341"/>
                    </a:lnTo>
                    <a:cubicBezTo>
                      <a:pt x="1810" y="8698"/>
                      <a:pt x="2074" y="9833"/>
                      <a:pt x="2444" y="9939"/>
                    </a:cubicBezTo>
                    <a:cubicBezTo>
                      <a:pt x="2718" y="10014"/>
                      <a:pt x="2935" y="10068"/>
                      <a:pt x="3163" y="10068"/>
                    </a:cubicBezTo>
                    <a:cubicBezTo>
                      <a:pt x="3298" y="10068"/>
                      <a:pt x="3436" y="10049"/>
                      <a:pt x="3593" y="10005"/>
                    </a:cubicBezTo>
                    <a:cubicBezTo>
                      <a:pt x="4227" y="9847"/>
                      <a:pt x="5019" y="9437"/>
                      <a:pt x="5415" y="8909"/>
                    </a:cubicBezTo>
                    <a:cubicBezTo>
                      <a:pt x="5851" y="8341"/>
                      <a:pt x="5851" y="7575"/>
                      <a:pt x="5957" y="6901"/>
                    </a:cubicBezTo>
                    <a:cubicBezTo>
                      <a:pt x="6049" y="6215"/>
                      <a:pt x="6181" y="5502"/>
                      <a:pt x="6261" y="4802"/>
                    </a:cubicBezTo>
                    <a:cubicBezTo>
                      <a:pt x="6300" y="4539"/>
                      <a:pt x="6692" y="1975"/>
                      <a:pt x="6163" y="1975"/>
                    </a:cubicBezTo>
                    <a:cubicBezTo>
                      <a:pt x="6160" y="1975"/>
                      <a:pt x="6158" y="1975"/>
                      <a:pt x="6155" y="1975"/>
                    </a:cubicBezTo>
                    <a:cubicBezTo>
                      <a:pt x="6099" y="1977"/>
                      <a:pt x="6043" y="1977"/>
                      <a:pt x="5987" y="1977"/>
                    </a:cubicBezTo>
                    <a:cubicBezTo>
                      <a:pt x="5502" y="1977"/>
                      <a:pt x="5017" y="1928"/>
                      <a:pt x="4544" y="1857"/>
                    </a:cubicBezTo>
                    <a:cubicBezTo>
                      <a:pt x="4398" y="2345"/>
                      <a:pt x="4134" y="2781"/>
                      <a:pt x="3949" y="3243"/>
                    </a:cubicBezTo>
                    <a:cubicBezTo>
                      <a:pt x="3725" y="3772"/>
                      <a:pt x="3553" y="4339"/>
                      <a:pt x="3355" y="4881"/>
                    </a:cubicBezTo>
                    <a:cubicBezTo>
                      <a:pt x="3302" y="3309"/>
                      <a:pt x="2999" y="1764"/>
                      <a:pt x="2457" y="298"/>
                    </a:cubicBezTo>
                    <a:cubicBezTo>
                      <a:pt x="2431" y="179"/>
                      <a:pt x="2351" y="87"/>
                      <a:pt x="2259" y="21"/>
                    </a:cubicBezTo>
                    <a:cubicBezTo>
                      <a:pt x="2227" y="7"/>
                      <a:pt x="2194" y="1"/>
                      <a:pt x="2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8"/>
              <p:cNvSpPr/>
              <p:nvPr/>
            </p:nvSpPr>
            <p:spPr>
              <a:xfrm>
                <a:off x="632650" y="2079025"/>
                <a:ext cx="58150" cy="21475"/>
              </a:xfrm>
              <a:custGeom>
                <a:rect b="b" l="l" r="r" t="t"/>
                <a:pathLst>
                  <a:path extrusionOk="0" h="859" w="2326">
                    <a:moveTo>
                      <a:pt x="94" y="1"/>
                    </a:moveTo>
                    <a:cubicBezTo>
                      <a:pt x="76" y="1"/>
                      <a:pt x="57" y="8"/>
                      <a:pt x="40" y="25"/>
                    </a:cubicBezTo>
                    <a:cubicBezTo>
                      <a:pt x="1" y="51"/>
                      <a:pt x="1" y="104"/>
                      <a:pt x="27" y="143"/>
                    </a:cubicBezTo>
                    <a:cubicBezTo>
                      <a:pt x="27" y="154"/>
                      <a:pt x="630" y="858"/>
                      <a:pt x="1516" y="858"/>
                    </a:cubicBezTo>
                    <a:cubicBezTo>
                      <a:pt x="1751" y="858"/>
                      <a:pt x="2005" y="809"/>
                      <a:pt x="2272" y="685"/>
                    </a:cubicBezTo>
                    <a:lnTo>
                      <a:pt x="2286" y="672"/>
                    </a:lnTo>
                    <a:cubicBezTo>
                      <a:pt x="2312" y="645"/>
                      <a:pt x="2325" y="606"/>
                      <a:pt x="2312" y="566"/>
                    </a:cubicBezTo>
                    <a:cubicBezTo>
                      <a:pt x="2292" y="536"/>
                      <a:pt x="2257" y="521"/>
                      <a:pt x="2225" y="521"/>
                    </a:cubicBezTo>
                    <a:cubicBezTo>
                      <a:pt x="2214" y="521"/>
                      <a:pt x="2203" y="523"/>
                      <a:pt x="2193" y="526"/>
                    </a:cubicBezTo>
                    <a:cubicBezTo>
                      <a:pt x="1951" y="639"/>
                      <a:pt x="1723" y="684"/>
                      <a:pt x="1512" y="684"/>
                    </a:cubicBezTo>
                    <a:cubicBezTo>
                      <a:pt x="710" y="684"/>
                      <a:pt x="170" y="38"/>
                      <a:pt x="159" y="38"/>
                    </a:cubicBezTo>
                    <a:cubicBezTo>
                      <a:pt x="144" y="15"/>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670625" y="2070375"/>
                <a:ext cx="9275" cy="30075"/>
              </a:xfrm>
              <a:custGeom>
                <a:rect b="b" l="l" r="r" t="t"/>
                <a:pathLst>
                  <a:path extrusionOk="0" h="1203" w="371">
                    <a:moveTo>
                      <a:pt x="291" y="1"/>
                    </a:moveTo>
                    <a:cubicBezTo>
                      <a:pt x="251" y="1"/>
                      <a:pt x="199" y="27"/>
                      <a:pt x="199" y="80"/>
                    </a:cubicBezTo>
                    <a:lnTo>
                      <a:pt x="1" y="1097"/>
                    </a:lnTo>
                    <a:cubicBezTo>
                      <a:pt x="1" y="1150"/>
                      <a:pt x="27" y="1189"/>
                      <a:pt x="67" y="1203"/>
                    </a:cubicBezTo>
                    <a:cubicBezTo>
                      <a:pt x="93" y="1203"/>
                      <a:pt x="119" y="1203"/>
                      <a:pt x="146" y="1189"/>
                    </a:cubicBezTo>
                    <a:cubicBezTo>
                      <a:pt x="159" y="1163"/>
                      <a:pt x="172" y="1150"/>
                      <a:pt x="172" y="1136"/>
                    </a:cubicBezTo>
                    <a:lnTo>
                      <a:pt x="370" y="106"/>
                    </a:lnTo>
                    <a:cubicBezTo>
                      <a:pt x="370" y="67"/>
                      <a:pt x="344" y="14"/>
                      <a:pt x="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a:off x="648925" y="2075350"/>
                <a:ext cx="10400" cy="7600"/>
              </a:xfrm>
              <a:custGeom>
                <a:rect b="b" l="l" r="r" t="t"/>
                <a:pathLst>
                  <a:path extrusionOk="0" h="304" w="416">
                    <a:moveTo>
                      <a:pt x="215" y="0"/>
                    </a:moveTo>
                    <a:cubicBezTo>
                      <a:pt x="103" y="0"/>
                      <a:pt x="1" y="133"/>
                      <a:pt x="89" y="251"/>
                    </a:cubicBezTo>
                    <a:cubicBezTo>
                      <a:pt x="123" y="288"/>
                      <a:pt x="163" y="303"/>
                      <a:pt x="201" y="303"/>
                    </a:cubicBezTo>
                    <a:cubicBezTo>
                      <a:pt x="314" y="303"/>
                      <a:pt x="416" y="171"/>
                      <a:pt x="327" y="53"/>
                    </a:cubicBezTo>
                    <a:cubicBezTo>
                      <a:pt x="293" y="16"/>
                      <a:pt x="254"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8"/>
              <p:cNvSpPr/>
              <p:nvPr/>
            </p:nvSpPr>
            <p:spPr>
              <a:xfrm>
                <a:off x="591400" y="2174775"/>
                <a:ext cx="23775" cy="17800"/>
              </a:xfrm>
              <a:custGeom>
                <a:rect b="b" l="l" r="r" t="t"/>
                <a:pathLst>
                  <a:path extrusionOk="0" h="712" w="951">
                    <a:moveTo>
                      <a:pt x="854" y="1"/>
                    </a:moveTo>
                    <a:cubicBezTo>
                      <a:pt x="842" y="1"/>
                      <a:pt x="830" y="4"/>
                      <a:pt x="819" y="11"/>
                    </a:cubicBezTo>
                    <a:cubicBezTo>
                      <a:pt x="541" y="156"/>
                      <a:pt x="277" y="341"/>
                      <a:pt x="40" y="566"/>
                    </a:cubicBezTo>
                    <a:cubicBezTo>
                      <a:pt x="0" y="592"/>
                      <a:pt x="0" y="658"/>
                      <a:pt x="40" y="685"/>
                    </a:cubicBezTo>
                    <a:cubicBezTo>
                      <a:pt x="53" y="698"/>
                      <a:pt x="66" y="711"/>
                      <a:pt x="79" y="711"/>
                    </a:cubicBezTo>
                    <a:cubicBezTo>
                      <a:pt x="106" y="711"/>
                      <a:pt x="132" y="711"/>
                      <a:pt x="158" y="685"/>
                    </a:cubicBezTo>
                    <a:cubicBezTo>
                      <a:pt x="383" y="487"/>
                      <a:pt x="621" y="315"/>
                      <a:pt x="898" y="170"/>
                    </a:cubicBezTo>
                    <a:cubicBezTo>
                      <a:pt x="938" y="143"/>
                      <a:pt x="951" y="90"/>
                      <a:pt x="938" y="51"/>
                    </a:cubicBezTo>
                    <a:cubicBezTo>
                      <a:pt x="919" y="22"/>
                      <a:pt x="886" y="1"/>
                      <a:pt x="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a:off x="605575" y="2176050"/>
                <a:ext cx="8550" cy="21475"/>
              </a:xfrm>
              <a:custGeom>
                <a:rect b="b" l="l" r="r" t="t"/>
                <a:pathLst>
                  <a:path extrusionOk="0" h="859" w="342">
                    <a:moveTo>
                      <a:pt x="207" y="1"/>
                    </a:moveTo>
                    <a:cubicBezTo>
                      <a:pt x="181" y="1"/>
                      <a:pt x="158" y="12"/>
                      <a:pt x="146" y="39"/>
                    </a:cubicBezTo>
                    <a:cubicBezTo>
                      <a:pt x="54" y="277"/>
                      <a:pt x="1" y="528"/>
                      <a:pt x="14" y="779"/>
                    </a:cubicBezTo>
                    <a:cubicBezTo>
                      <a:pt x="14" y="819"/>
                      <a:pt x="41" y="845"/>
                      <a:pt x="80" y="858"/>
                    </a:cubicBezTo>
                    <a:lnTo>
                      <a:pt x="107" y="858"/>
                    </a:lnTo>
                    <a:cubicBezTo>
                      <a:pt x="146" y="858"/>
                      <a:pt x="186" y="819"/>
                      <a:pt x="186" y="766"/>
                    </a:cubicBezTo>
                    <a:cubicBezTo>
                      <a:pt x="173" y="541"/>
                      <a:pt x="225" y="330"/>
                      <a:pt x="305" y="119"/>
                    </a:cubicBezTo>
                    <a:cubicBezTo>
                      <a:pt x="342" y="63"/>
                      <a:pt x="268" y="1"/>
                      <a:pt x="2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8"/>
              <p:cNvSpPr/>
              <p:nvPr/>
            </p:nvSpPr>
            <p:spPr>
              <a:xfrm>
                <a:off x="677550" y="2020400"/>
                <a:ext cx="49225" cy="18300"/>
              </a:xfrm>
              <a:custGeom>
                <a:rect b="b" l="l" r="r" t="t"/>
                <a:pathLst>
                  <a:path extrusionOk="0" h="732" w="1969">
                    <a:moveTo>
                      <a:pt x="1634" y="0"/>
                    </a:moveTo>
                    <a:cubicBezTo>
                      <a:pt x="1346" y="0"/>
                      <a:pt x="898" y="109"/>
                      <a:pt x="397" y="402"/>
                    </a:cubicBezTo>
                    <a:cubicBezTo>
                      <a:pt x="265" y="455"/>
                      <a:pt x="133" y="507"/>
                      <a:pt x="1" y="534"/>
                    </a:cubicBezTo>
                    <a:cubicBezTo>
                      <a:pt x="357" y="547"/>
                      <a:pt x="701" y="613"/>
                      <a:pt x="1044" y="732"/>
                    </a:cubicBezTo>
                    <a:cubicBezTo>
                      <a:pt x="1044" y="732"/>
                      <a:pt x="1969" y="336"/>
                      <a:pt x="1969" y="138"/>
                    </a:cubicBezTo>
                    <a:cubicBezTo>
                      <a:pt x="1963" y="55"/>
                      <a:pt x="1839" y="0"/>
                      <a:pt x="1634" y="0"/>
                    </a:cubicBezTo>
                    <a:close/>
                  </a:path>
                </a:pathLst>
              </a:custGeom>
              <a:solidFill>
                <a:srgbClr val="5A21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8"/>
              <p:cNvSpPr/>
              <p:nvPr/>
            </p:nvSpPr>
            <p:spPr>
              <a:xfrm>
                <a:off x="662700" y="1969350"/>
                <a:ext cx="88500" cy="69150"/>
              </a:xfrm>
              <a:custGeom>
                <a:rect b="b" l="l" r="r" t="t"/>
                <a:pathLst>
                  <a:path extrusionOk="0" h="2766" w="3540">
                    <a:moveTo>
                      <a:pt x="2365" y="1"/>
                    </a:moveTo>
                    <a:cubicBezTo>
                      <a:pt x="2114" y="1"/>
                      <a:pt x="1863" y="67"/>
                      <a:pt x="1651" y="185"/>
                    </a:cubicBezTo>
                    <a:cubicBezTo>
                      <a:pt x="1651" y="185"/>
                      <a:pt x="1350" y="40"/>
                      <a:pt x="1004" y="40"/>
                    </a:cubicBezTo>
                    <a:cubicBezTo>
                      <a:pt x="698" y="40"/>
                      <a:pt x="357" y="154"/>
                      <a:pt x="159" y="582"/>
                    </a:cubicBezTo>
                    <a:cubicBezTo>
                      <a:pt x="1" y="951"/>
                      <a:pt x="1" y="1374"/>
                      <a:pt x="186" y="1744"/>
                    </a:cubicBezTo>
                    <a:cubicBezTo>
                      <a:pt x="331" y="2074"/>
                      <a:pt x="542" y="2378"/>
                      <a:pt x="819" y="2629"/>
                    </a:cubicBezTo>
                    <a:cubicBezTo>
                      <a:pt x="819" y="2629"/>
                      <a:pt x="1164" y="2766"/>
                      <a:pt x="1588" y="2766"/>
                    </a:cubicBezTo>
                    <a:cubicBezTo>
                      <a:pt x="1873" y="2766"/>
                      <a:pt x="2194" y="2704"/>
                      <a:pt x="2470" y="2497"/>
                    </a:cubicBezTo>
                    <a:cubicBezTo>
                      <a:pt x="3540" y="1691"/>
                      <a:pt x="3487" y="899"/>
                      <a:pt x="3065" y="370"/>
                    </a:cubicBezTo>
                    <a:cubicBezTo>
                      <a:pt x="2893" y="146"/>
                      <a:pt x="2642" y="14"/>
                      <a:pt x="2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8"/>
              <p:cNvSpPr/>
              <p:nvPr/>
            </p:nvSpPr>
            <p:spPr>
              <a:xfrm>
                <a:off x="667325" y="1969350"/>
                <a:ext cx="83875" cy="69150"/>
              </a:xfrm>
              <a:custGeom>
                <a:rect b="b" l="l" r="r" t="t"/>
                <a:pathLst>
                  <a:path extrusionOk="0" h="2766" w="3355">
                    <a:moveTo>
                      <a:pt x="2180" y="1"/>
                    </a:moveTo>
                    <a:lnTo>
                      <a:pt x="2114" y="53"/>
                    </a:lnTo>
                    <a:cubicBezTo>
                      <a:pt x="2114" y="53"/>
                      <a:pt x="2708" y="1031"/>
                      <a:pt x="1902" y="1717"/>
                    </a:cubicBezTo>
                    <a:cubicBezTo>
                      <a:pt x="1643" y="1940"/>
                      <a:pt x="1341" y="2016"/>
                      <a:pt x="1050" y="2016"/>
                    </a:cubicBezTo>
                    <a:cubicBezTo>
                      <a:pt x="615" y="2016"/>
                      <a:pt x="206" y="1847"/>
                      <a:pt x="1" y="1744"/>
                    </a:cubicBezTo>
                    <a:lnTo>
                      <a:pt x="1" y="1744"/>
                    </a:lnTo>
                    <a:cubicBezTo>
                      <a:pt x="146" y="2074"/>
                      <a:pt x="357" y="2378"/>
                      <a:pt x="634" y="2629"/>
                    </a:cubicBezTo>
                    <a:cubicBezTo>
                      <a:pt x="634" y="2629"/>
                      <a:pt x="979" y="2766"/>
                      <a:pt x="1403" y="2766"/>
                    </a:cubicBezTo>
                    <a:cubicBezTo>
                      <a:pt x="1688" y="2766"/>
                      <a:pt x="2009" y="2704"/>
                      <a:pt x="2285" y="2497"/>
                    </a:cubicBezTo>
                    <a:cubicBezTo>
                      <a:pt x="3355" y="1691"/>
                      <a:pt x="3302" y="899"/>
                      <a:pt x="2880" y="370"/>
                    </a:cubicBezTo>
                    <a:cubicBezTo>
                      <a:pt x="2708" y="146"/>
                      <a:pt x="2457" y="14"/>
                      <a:pt x="2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8"/>
              <p:cNvSpPr/>
              <p:nvPr/>
            </p:nvSpPr>
            <p:spPr>
              <a:xfrm>
                <a:off x="679875" y="1943600"/>
                <a:ext cx="24125" cy="33050"/>
              </a:xfrm>
              <a:custGeom>
                <a:rect b="b" l="l" r="r" t="t"/>
                <a:pathLst>
                  <a:path extrusionOk="0" h="1322" w="965">
                    <a:moveTo>
                      <a:pt x="198" y="0"/>
                    </a:moveTo>
                    <a:lnTo>
                      <a:pt x="0" y="119"/>
                    </a:lnTo>
                    <a:cubicBezTo>
                      <a:pt x="331" y="476"/>
                      <a:pt x="621" y="872"/>
                      <a:pt x="846" y="1308"/>
                    </a:cubicBezTo>
                    <a:lnTo>
                      <a:pt x="964" y="1321"/>
                    </a:lnTo>
                    <a:cubicBezTo>
                      <a:pt x="925" y="780"/>
                      <a:pt x="198" y="0"/>
                      <a:pt x="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8"/>
              <p:cNvSpPr/>
              <p:nvPr/>
            </p:nvSpPr>
            <p:spPr>
              <a:xfrm>
                <a:off x="680525" y="1935675"/>
                <a:ext cx="46925" cy="40975"/>
              </a:xfrm>
              <a:custGeom>
                <a:rect b="b" l="l" r="r" t="t"/>
                <a:pathLst>
                  <a:path extrusionOk="0" h="1639" w="1877">
                    <a:moveTo>
                      <a:pt x="1678" y="0"/>
                    </a:moveTo>
                    <a:lnTo>
                      <a:pt x="1678" y="0"/>
                    </a:lnTo>
                    <a:cubicBezTo>
                      <a:pt x="1" y="1004"/>
                      <a:pt x="965" y="1638"/>
                      <a:pt x="965" y="1638"/>
                    </a:cubicBezTo>
                    <a:cubicBezTo>
                      <a:pt x="1876" y="1559"/>
                      <a:pt x="1678" y="1"/>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8"/>
              <p:cNvSpPr/>
              <p:nvPr/>
            </p:nvSpPr>
            <p:spPr>
              <a:xfrm>
                <a:off x="692750" y="2002850"/>
                <a:ext cx="78275" cy="47075"/>
              </a:xfrm>
              <a:custGeom>
                <a:rect b="b" l="l" r="r" t="t"/>
                <a:pathLst>
                  <a:path extrusionOk="0" h="1883" w="3131">
                    <a:moveTo>
                      <a:pt x="2821" y="0"/>
                    </a:moveTo>
                    <a:cubicBezTo>
                      <a:pt x="2447" y="0"/>
                      <a:pt x="1198" y="1028"/>
                      <a:pt x="634" y="1196"/>
                    </a:cubicBezTo>
                    <a:cubicBezTo>
                      <a:pt x="0" y="1394"/>
                      <a:pt x="674" y="1883"/>
                      <a:pt x="674" y="1883"/>
                    </a:cubicBezTo>
                    <a:cubicBezTo>
                      <a:pt x="674" y="1883"/>
                      <a:pt x="1400" y="1645"/>
                      <a:pt x="1730" y="1223"/>
                    </a:cubicBezTo>
                    <a:cubicBezTo>
                      <a:pt x="2061" y="813"/>
                      <a:pt x="3130" y="338"/>
                      <a:pt x="2906" y="34"/>
                    </a:cubicBezTo>
                    <a:cubicBezTo>
                      <a:pt x="2888" y="11"/>
                      <a:pt x="2859" y="0"/>
                      <a:pt x="2821" y="0"/>
                    </a:cubicBezTo>
                    <a:close/>
                  </a:path>
                </a:pathLst>
              </a:custGeom>
              <a:solidFill>
                <a:srgbClr val="5A21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8"/>
              <p:cNvSpPr/>
              <p:nvPr/>
            </p:nvSpPr>
            <p:spPr>
              <a:xfrm>
                <a:off x="696375" y="2008650"/>
                <a:ext cx="78675" cy="27750"/>
              </a:xfrm>
              <a:custGeom>
                <a:rect b="b" l="l" r="r" t="t"/>
                <a:pathLst>
                  <a:path extrusionOk="0" h="1110" w="3147">
                    <a:moveTo>
                      <a:pt x="2858" y="1"/>
                    </a:moveTo>
                    <a:cubicBezTo>
                      <a:pt x="2589" y="1"/>
                      <a:pt x="2165" y="90"/>
                      <a:pt x="1784" y="264"/>
                    </a:cubicBezTo>
                    <a:cubicBezTo>
                      <a:pt x="1150" y="555"/>
                      <a:pt x="1" y="1109"/>
                      <a:pt x="1" y="1109"/>
                    </a:cubicBezTo>
                    <a:cubicBezTo>
                      <a:pt x="1" y="1109"/>
                      <a:pt x="1150" y="1109"/>
                      <a:pt x="1612" y="806"/>
                    </a:cubicBezTo>
                    <a:cubicBezTo>
                      <a:pt x="2074" y="515"/>
                      <a:pt x="3078" y="317"/>
                      <a:pt x="3131" y="119"/>
                    </a:cubicBezTo>
                    <a:cubicBezTo>
                      <a:pt x="3146" y="40"/>
                      <a:pt x="3036" y="1"/>
                      <a:pt x="2858" y="1"/>
                    </a:cubicBez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644225" y="2015375"/>
                <a:ext cx="137200" cy="54700"/>
              </a:xfrm>
              <a:custGeom>
                <a:rect b="b" l="l" r="r" t="t"/>
                <a:pathLst>
                  <a:path extrusionOk="0" h="2188" w="5488">
                    <a:moveTo>
                      <a:pt x="5136" y="0"/>
                    </a:moveTo>
                    <a:cubicBezTo>
                      <a:pt x="4870" y="0"/>
                      <a:pt x="4479" y="60"/>
                      <a:pt x="4173" y="141"/>
                    </a:cubicBezTo>
                    <a:cubicBezTo>
                      <a:pt x="3619" y="299"/>
                      <a:pt x="2324" y="642"/>
                      <a:pt x="2324" y="642"/>
                    </a:cubicBezTo>
                    <a:cubicBezTo>
                      <a:pt x="2324" y="642"/>
                      <a:pt x="1903" y="524"/>
                      <a:pt x="1419" y="524"/>
                    </a:cubicBezTo>
                    <a:cubicBezTo>
                      <a:pt x="1217" y="524"/>
                      <a:pt x="1004" y="544"/>
                      <a:pt x="806" y="603"/>
                    </a:cubicBezTo>
                    <a:lnTo>
                      <a:pt x="713" y="642"/>
                    </a:lnTo>
                    <a:lnTo>
                      <a:pt x="687" y="656"/>
                    </a:lnTo>
                    <a:cubicBezTo>
                      <a:pt x="528" y="695"/>
                      <a:pt x="396" y="774"/>
                      <a:pt x="277" y="880"/>
                    </a:cubicBezTo>
                    <a:cubicBezTo>
                      <a:pt x="40" y="1131"/>
                      <a:pt x="0" y="1501"/>
                      <a:pt x="172" y="1791"/>
                    </a:cubicBezTo>
                    <a:cubicBezTo>
                      <a:pt x="238" y="1897"/>
                      <a:pt x="330" y="1976"/>
                      <a:pt x="436" y="2042"/>
                    </a:cubicBezTo>
                    <a:cubicBezTo>
                      <a:pt x="542" y="2095"/>
                      <a:pt x="660" y="2148"/>
                      <a:pt x="779" y="2188"/>
                    </a:cubicBezTo>
                    <a:cubicBezTo>
                      <a:pt x="779" y="2188"/>
                      <a:pt x="2760" y="1871"/>
                      <a:pt x="3381" y="1329"/>
                    </a:cubicBezTo>
                    <a:cubicBezTo>
                      <a:pt x="4002" y="788"/>
                      <a:pt x="5296" y="378"/>
                      <a:pt x="5428" y="141"/>
                    </a:cubicBezTo>
                    <a:cubicBezTo>
                      <a:pt x="5487" y="40"/>
                      <a:pt x="5353" y="0"/>
                      <a:pt x="5136" y="0"/>
                    </a:cubicBez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448100" y="3043050"/>
                <a:ext cx="50200" cy="36000"/>
              </a:xfrm>
              <a:custGeom>
                <a:rect b="b" l="l" r="r" t="t"/>
                <a:pathLst>
                  <a:path extrusionOk="0" h="1440" w="2008">
                    <a:moveTo>
                      <a:pt x="2008" y="0"/>
                    </a:moveTo>
                    <a:lnTo>
                      <a:pt x="0" y="79"/>
                    </a:lnTo>
                    <a:lnTo>
                      <a:pt x="172" y="1440"/>
                    </a:lnTo>
                    <a:lnTo>
                      <a:pt x="1915" y="1440"/>
                    </a:lnTo>
                    <a:lnTo>
                      <a:pt x="2008" y="0"/>
                    </a:ln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8"/>
              <p:cNvSpPr/>
              <p:nvPr/>
            </p:nvSpPr>
            <p:spPr>
              <a:xfrm>
                <a:off x="564325" y="3038075"/>
                <a:ext cx="48875" cy="40975"/>
              </a:xfrm>
              <a:custGeom>
                <a:rect b="b" l="l" r="r" t="t"/>
                <a:pathLst>
                  <a:path extrusionOk="0" h="1639" w="1955">
                    <a:moveTo>
                      <a:pt x="1875" y="1"/>
                    </a:moveTo>
                    <a:lnTo>
                      <a:pt x="0" y="54"/>
                    </a:lnTo>
                    <a:lnTo>
                      <a:pt x="211" y="1639"/>
                    </a:lnTo>
                    <a:lnTo>
                      <a:pt x="1955" y="1625"/>
                    </a:lnTo>
                    <a:lnTo>
                      <a:pt x="1875" y="1"/>
                    </a:ln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8"/>
              <p:cNvSpPr/>
              <p:nvPr/>
            </p:nvSpPr>
            <p:spPr>
              <a:xfrm>
                <a:off x="552750" y="3066725"/>
                <a:ext cx="169725" cy="81000"/>
              </a:xfrm>
              <a:custGeom>
                <a:rect b="b" l="l" r="r" t="t"/>
                <a:pathLst>
                  <a:path extrusionOk="0" h="3240" w="6789">
                    <a:moveTo>
                      <a:pt x="2346" y="0"/>
                    </a:moveTo>
                    <a:cubicBezTo>
                      <a:pt x="2039" y="0"/>
                      <a:pt x="1644" y="302"/>
                      <a:pt x="1244" y="302"/>
                    </a:cubicBezTo>
                    <a:cubicBezTo>
                      <a:pt x="1066" y="302"/>
                      <a:pt x="887" y="243"/>
                      <a:pt x="714" y="70"/>
                    </a:cubicBezTo>
                    <a:cubicBezTo>
                      <a:pt x="688" y="64"/>
                      <a:pt x="662" y="61"/>
                      <a:pt x="637" y="61"/>
                    </a:cubicBezTo>
                    <a:cubicBezTo>
                      <a:pt x="433" y="61"/>
                      <a:pt x="269" y="241"/>
                      <a:pt x="305" y="453"/>
                    </a:cubicBezTo>
                    <a:cubicBezTo>
                      <a:pt x="305" y="532"/>
                      <a:pt x="291" y="611"/>
                      <a:pt x="278" y="677"/>
                    </a:cubicBezTo>
                    <a:cubicBezTo>
                      <a:pt x="278" y="743"/>
                      <a:pt x="265" y="796"/>
                      <a:pt x="265" y="862"/>
                    </a:cubicBezTo>
                    <a:cubicBezTo>
                      <a:pt x="173" y="1430"/>
                      <a:pt x="1" y="2315"/>
                      <a:pt x="40" y="2870"/>
                    </a:cubicBezTo>
                    <a:cubicBezTo>
                      <a:pt x="40" y="2989"/>
                      <a:pt x="67" y="3121"/>
                      <a:pt x="133" y="3240"/>
                    </a:cubicBezTo>
                    <a:lnTo>
                      <a:pt x="6710" y="3226"/>
                    </a:lnTo>
                    <a:cubicBezTo>
                      <a:pt x="6776" y="3107"/>
                      <a:pt x="6789" y="2975"/>
                      <a:pt x="6763" y="2857"/>
                    </a:cubicBezTo>
                    <a:cubicBezTo>
                      <a:pt x="6697" y="2579"/>
                      <a:pt x="6432" y="2170"/>
                      <a:pt x="5455" y="1760"/>
                    </a:cubicBezTo>
                    <a:cubicBezTo>
                      <a:pt x="4689" y="1443"/>
                      <a:pt x="3804" y="1140"/>
                      <a:pt x="3276" y="664"/>
                    </a:cubicBezTo>
                    <a:cubicBezTo>
                      <a:pt x="2761" y="202"/>
                      <a:pt x="2563" y="70"/>
                      <a:pt x="2563" y="70"/>
                    </a:cubicBezTo>
                    <a:cubicBezTo>
                      <a:pt x="2497" y="20"/>
                      <a:pt x="2425" y="0"/>
                      <a:pt x="2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8"/>
              <p:cNvSpPr/>
              <p:nvPr/>
            </p:nvSpPr>
            <p:spPr>
              <a:xfrm>
                <a:off x="553750" y="3138125"/>
                <a:ext cx="168725" cy="9600"/>
              </a:xfrm>
              <a:custGeom>
                <a:rect b="b" l="l" r="r" t="t"/>
                <a:pathLst>
                  <a:path extrusionOk="0" h="384" w="6749">
                    <a:moveTo>
                      <a:pt x="6723" y="1"/>
                    </a:moveTo>
                    <a:lnTo>
                      <a:pt x="0" y="14"/>
                    </a:lnTo>
                    <a:cubicBezTo>
                      <a:pt x="0" y="133"/>
                      <a:pt x="27" y="265"/>
                      <a:pt x="93" y="384"/>
                    </a:cubicBezTo>
                    <a:lnTo>
                      <a:pt x="6670" y="370"/>
                    </a:lnTo>
                    <a:cubicBezTo>
                      <a:pt x="6736" y="251"/>
                      <a:pt x="6749" y="119"/>
                      <a:pt x="6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8"/>
              <p:cNvSpPr/>
              <p:nvPr/>
            </p:nvSpPr>
            <p:spPr>
              <a:xfrm>
                <a:off x="559350" y="3083650"/>
                <a:ext cx="22150" cy="63750"/>
              </a:xfrm>
              <a:custGeom>
                <a:rect b="b" l="l" r="r" t="t"/>
                <a:pathLst>
                  <a:path extrusionOk="0" h="2550" w="886">
                    <a:moveTo>
                      <a:pt x="27" y="0"/>
                    </a:moveTo>
                    <a:cubicBezTo>
                      <a:pt x="27" y="53"/>
                      <a:pt x="14" y="119"/>
                      <a:pt x="1" y="185"/>
                    </a:cubicBezTo>
                    <a:cubicBezTo>
                      <a:pt x="410" y="502"/>
                      <a:pt x="661" y="978"/>
                      <a:pt x="701" y="1506"/>
                    </a:cubicBezTo>
                    <a:cubicBezTo>
                      <a:pt x="727" y="1889"/>
                      <a:pt x="595" y="2259"/>
                      <a:pt x="344" y="2549"/>
                    </a:cubicBezTo>
                    <a:lnTo>
                      <a:pt x="542" y="2549"/>
                    </a:lnTo>
                    <a:cubicBezTo>
                      <a:pt x="767" y="2246"/>
                      <a:pt x="886" y="1863"/>
                      <a:pt x="859" y="1480"/>
                    </a:cubicBezTo>
                    <a:cubicBezTo>
                      <a:pt x="807" y="885"/>
                      <a:pt x="503" y="344"/>
                      <a:pt x="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8"/>
              <p:cNvSpPr/>
              <p:nvPr/>
            </p:nvSpPr>
            <p:spPr>
              <a:xfrm>
                <a:off x="628125" y="3085225"/>
                <a:ext cx="17425" cy="8050"/>
              </a:xfrm>
              <a:custGeom>
                <a:rect b="b" l="l" r="r" t="t"/>
                <a:pathLst>
                  <a:path extrusionOk="0" h="322" w="697">
                    <a:moveTo>
                      <a:pt x="578" y="0"/>
                    </a:moveTo>
                    <a:cubicBezTo>
                      <a:pt x="569" y="0"/>
                      <a:pt x="560" y="1"/>
                      <a:pt x="552" y="3"/>
                    </a:cubicBezTo>
                    <a:lnTo>
                      <a:pt x="129" y="109"/>
                    </a:lnTo>
                    <a:cubicBezTo>
                      <a:pt x="1" y="122"/>
                      <a:pt x="22" y="321"/>
                      <a:pt x="144" y="321"/>
                    </a:cubicBezTo>
                    <a:cubicBezTo>
                      <a:pt x="148" y="321"/>
                      <a:pt x="151" y="321"/>
                      <a:pt x="155" y="320"/>
                    </a:cubicBezTo>
                    <a:lnTo>
                      <a:pt x="182" y="320"/>
                    </a:lnTo>
                    <a:lnTo>
                      <a:pt x="591" y="215"/>
                    </a:lnTo>
                    <a:cubicBezTo>
                      <a:pt x="657" y="202"/>
                      <a:pt x="697" y="136"/>
                      <a:pt x="684" y="83"/>
                    </a:cubicBezTo>
                    <a:cubicBezTo>
                      <a:pt x="662" y="28"/>
                      <a:pt x="621"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8"/>
              <p:cNvSpPr/>
              <p:nvPr/>
            </p:nvSpPr>
            <p:spPr>
              <a:xfrm>
                <a:off x="619125" y="3076600"/>
                <a:ext cx="16900" cy="8075"/>
              </a:xfrm>
              <a:custGeom>
                <a:rect b="b" l="l" r="r" t="t"/>
                <a:pathLst>
                  <a:path extrusionOk="0" h="323" w="676">
                    <a:moveTo>
                      <a:pt x="534" y="0"/>
                    </a:moveTo>
                    <a:cubicBezTo>
                      <a:pt x="524" y="0"/>
                      <a:pt x="513" y="2"/>
                      <a:pt x="502" y="5"/>
                    </a:cubicBezTo>
                    <a:lnTo>
                      <a:pt x="93" y="111"/>
                    </a:lnTo>
                    <a:cubicBezTo>
                      <a:pt x="27" y="124"/>
                      <a:pt x="0" y="177"/>
                      <a:pt x="14" y="243"/>
                    </a:cubicBezTo>
                    <a:cubicBezTo>
                      <a:pt x="14" y="282"/>
                      <a:pt x="66" y="322"/>
                      <a:pt x="119" y="322"/>
                    </a:cubicBezTo>
                    <a:lnTo>
                      <a:pt x="146" y="322"/>
                    </a:lnTo>
                    <a:lnTo>
                      <a:pt x="555" y="216"/>
                    </a:lnTo>
                    <a:cubicBezTo>
                      <a:pt x="676" y="180"/>
                      <a:pt x="642" y="0"/>
                      <a:pt x="5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8"/>
              <p:cNvSpPr/>
              <p:nvPr/>
            </p:nvSpPr>
            <p:spPr>
              <a:xfrm>
                <a:off x="639600" y="3091125"/>
                <a:ext cx="17200" cy="8075"/>
              </a:xfrm>
              <a:custGeom>
                <a:rect b="b" l="l" r="r" t="t"/>
                <a:pathLst>
                  <a:path extrusionOk="0" h="323" w="688">
                    <a:moveTo>
                      <a:pt x="537" y="0"/>
                    </a:moveTo>
                    <a:cubicBezTo>
                      <a:pt x="526" y="0"/>
                      <a:pt x="514" y="2"/>
                      <a:pt x="502" y="5"/>
                    </a:cubicBezTo>
                    <a:lnTo>
                      <a:pt x="93" y="111"/>
                    </a:lnTo>
                    <a:cubicBezTo>
                      <a:pt x="40" y="124"/>
                      <a:pt x="0" y="177"/>
                      <a:pt x="13" y="243"/>
                    </a:cubicBezTo>
                    <a:cubicBezTo>
                      <a:pt x="27" y="283"/>
                      <a:pt x="66" y="322"/>
                      <a:pt x="119" y="322"/>
                    </a:cubicBezTo>
                    <a:lnTo>
                      <a:pt x="145" y="322"/>
                    </a:lnTo>
                    <a:lnTo>
                      <a:pt x="555" y="217"/>
                    </a:lnTo>
                    <a:cubicBezTo>
                      <a:pt x="688" y="180"/>
                      <a:pt x="655"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8"/>
              <p:cNvSpPr/>
              <p:nvPr/>
            </p:nvSpPr>
            <p:spPr>
              <a:xfrm>
                <a:off x="649825" y="3096800"/>
                <a:ext cx="17000" cy="8000"/>
              </a:xfrm>
              <a:custGeom>
                <a:rect b="b" l="l" r="r" t="t"/>
                <a:pathLst>
                  <a:path extrusionOk="0" h="320" w="680">
                    <a:moveTo>
                      <a:pt x="526" y="0"/>
                    </a:moveTo>
                    <a:cubicBezTo>
                      <a:pt x="519" y="0"/>
                      <a:pt x="511" y="1"/>
                      <a:pt x="502" y="3"/>
                    </a:cubicBezTo>
                    <a:lnTo>
                      <a:pt x="93" y="108"/>
                    </a:lnTo>
                    <a:cubicBezTo>
                      <a:pt x="27" y="122"/>
                      <a:pt x="1" y="174"/>
                      <a:pt x="14" y="240"/>
                    </a:cubicBezTo>
                    <a:cubicBezTo>
                      <a:pt x="27" y="293"/>
                      <a:pt x="67" y="320"/>
                      <a:pt x="119" y="320"/>
                    </a:cubicBezTo>
                    <a:lnTo>
                      <a:pt x="146" y="320"/>
                    </a:lnTo>
                    <a:lnTo>
                      <a:pt x="555" y="214"/>
                    </a:lnTo>
                    <a:cubicBezTo>
                      <a:pt x="679" y="177"/>
                      <a:pt x="640" y="0"/>
                      <a:pt x="5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8"/>
              <p:cNvSpPr/>
              <p:nvPr/>
            </p:nvSpPr>
            <p:spPr>
              <a:xfrm>
                <a:off x="660725" y="3102050"/>
                <a:ext cx="16525" cy="8025"/>
              </a:xfrm>
              <a:custGeom>
                <a:rect b="b" l="l" r="r" t="t"/>
                <a:pathLst>
                  <a:path extrusionOk="0" h="321" w="661">
                    <a:moveTo>
                      <a:pt x="542" y="1"/>
                    </a:moveTo>
                    <a:cubicBezTo>
                      <a:pt x="533" y="1"/>
                      <a:pt x="524" y="2"/>
                      <a:pt x="515" y="4"/>
                    </a:cubicBezTo>
                    <a:lnTo>
                      <a:pt x="106" y="110"/>
                    </a:lnTo>
                    <a:cubicBezTo>
                      <a:pt x="40" y="123"/>
                      <a:pt x="0" y="176"/>
                      <a:pt x="27" y="242"/>
                    </a:cubicBezTo>
                    <a:cubicBezTo>
                      <a:pt x="40" y="295"/>
                      <a:pt x="80" y="321"/>
                      <a:pt x="132" y="321"/>
                    </a:cubicBezTo>
                    <a:cubicBezTo>
                      <a:pt x="132" y="321"/>
                      <a:pt x="146" y="321"/>
                      <a:pt x="159" y="308"/>
                    </a:cubicBezTo>
                    <a:lnTo>
                      <a:pt x="568" y="215"/>
                    </a:lnTo>
                    <a:cubicBezTo>
                      <a:pt x="621" y="189"/>
                      <a:pt x="661" y="136"/>
                      <a:pt x="647" y="83"/>
                    </a:cubicBezTo>
                    <a:cubicBezTo>
                      <a:pt x="625" y="28"/>
                      <a:pt x="585"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8"/>
              <p:cNvSpPr/>
              <p:nvPr/>
            </p:nvSpPr>
            <p:spPr>
              <a:xfrm>
                <a:off x="672050" y="3106625"/>
                <a:ext cx="18125" cy="8100"/>
              </a:xfrm>
              <a:custGeom>
                <a:rect b="b" l="l" r="r" t="t"/>
                <a:pathLst>
                  <a:path extrusionOk="0" h="324" w="725">
                    <a:moveTo>
                      <a:pt x="583" y="1"/>
                    </a:moveTo>
                    <a:cubicBezTo>
                      <a:pt x="573" y="1"/>
                      <a:pt x="562" y="3"/>
                      <a:pt x="551" y="6"/>
                    </a:cubicBezTo>
                    <a:lnTo>
                      <a:pt x="142" y="112"/>
                    </a:lnTo>
                    <a:cubicBezTo>
                      <a:pt x="1" y="124"/>
                      <a:pt x="21" y="323"/>
                      <a:pt x="155" y="323"/>
                    </a:cubicBezTo>
                    <a:cubicBezTo>
                      <a:pt x="159" y="323"/>
                      <a:pt x="164" y="323"/>
                      <a:pt x="168" y="323"/>
                    </a:cubicBezTo>
                    <a:lnTo>
                      <a:pt x="194" y="323"/>
                    </a:lnTo>
                    <a:lnTo>
                      <a:pt x="604" y="217"/>
                    </a:lnTo>
                    <a:cubicBezTo>
                      <a:pt x="725" y="181"/>
                      <a:pt x="691" y="1"/>
                      <a:pt x="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8"/>
              <p:cNvSpPr/>
              <p:nvPr/>
            </p:nvSpPr>
            <p:spPr>
              <a:xfrm>
                <a:off x="371175" y="2336150"/>
                <a:ext cx="255225" cy="152025"/>
              </a:xfrm>
              <a:custGeom>
                <a:rect b="b" l="l" r="r" t="t"/>
                <a:pathLst>
                  <a:path extrusionOk="0" h="6081" w="10209">
                    <a:moveTo>
                      <a:pt x="8690" y="1"/>
                    </a:moveTo>
                    <a:lnTo>
                      <a:pt x="185" y="1810"/>
                    </a:lnTo>
                    <a:cubicBezTo>
                      <a:pt x="185" y="1810"/>
                      <a:pt x="0" y="3620"/>
                      <a:pt x="330" y="4927"/>
                    </a:cubicBezTo>
                    <a:cubicBezTo>
                      <a:pt x="344" y="4993"/>
                      <a:pt x="370" y="5059"/>
                      <a:pt x="383" y="5125"/>
                    </a:cubicBezTo>
                    <a:cubicBezTo>
                      <a:pt x="410" y="5218"/>
                      <a:pt x="436" y="5297"/>
                      <a:pt x="476" y="5389"/>
                    </a:cubicBezTo>
                    <a:cubicBezTo>
                      <a:pt x="674" y="5877"/>
                      <a:pt x="1804" y="6080"/>
                      <a:pt x="3216" y="6080"/>
                    </a:cubicBezTo>
                    <a:cubicBezTo>
                      <a:pt x="3871" y="6080"/>
                      <a:pt x="4585" y="6037"/>
                      <a:pt x="5296" y="5957"/>
                    </a:cubicBezTo>
                    <a:cubicBezTo>
                      <a:pt x="7026" y="5759"/>
                      <a:pt x="8743" y="5336"/>
                      <a:pt x="9496" y="4835"/>
                    </a:cubicBezTo>
                    <a:cubicBezTo>
                      <a:pt x="10209" y="4359"/>
                      <a:pt x="8690" y="1"/>
                      <a:pt x="86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506525" y="2428275"/>
                <a:ext cx="130775" cy="614450"/>
              </a:xfrm>
              <a:custGeom>
                <a:rect b="b" l="l" r="r" t="t"/>
                <a:pathLst>
                  <a:path extrusionOk="0" h="24578" w="5231">
                    <a:moveTo>
                      <a:pt x="4240" y="1"/>
                    </a:moveTo>
                    <a:lnTo>
                      <a:pt x="3408" y="384"/>
                    </a:lnTo>
                    <a:lnTo>
                      <a:pt x="3210" y="476"/>
                    </a:lnTo>
                    <a:lnTo>
                      <a:pt x="1" y="1955"/>
                    </a:lnTo>
                    <a:lnTo>
                      <a:pt x="41" y="2246"/>
                    </a:lnTo>
                    <a:lnTo>
                      <a:pt x="1454" y="14277"/>
                    </a:lnTo>
                    <a:cubicBezTo>
                      <a:pt x="1137" y="16297"/>
                      <a:pt x="2022" y="24578"/>
                      <a:pt x="2022" y="24578"/>
                    </a:cubicBezTo>
                    <a:lnTo>
                      <a:pt x="4518" y="24499"/>
                    </a:lnTo>
                    <a:lnTo>
                      <a:pt x="5231" y="13524"/>
                    </a:lnTo>
                    <a:cubicBezTo>
                      <a:pt x="5204" y="10341"/>
                      <a:pt x="4861" y="5943"/>
                      <a:pt x="4359" y="1163"/>
                    </a:cubicBezTo>
                    <a:cubicBezTo>
                      <a:pt x="4359" y="1084"/>
                      <a:pt x="4346" y="1004"/>
                      <a:pt x="4333" y="938"/>
                    </a:cubicBezTo>
                    <a:cubicBezTo>
                      <a:pt x="4306" y="687"/>
                      <a:pt x="4280" y="436"/>
                      <a:pt x="4253" y="199"/>
                    </a:cubicBezTo>
                    <a:cubicBezTo>
                      <a:pt x="4253" y="133"/>
                      <a:pt x="4240" y="67"/>
                      <a:pt x="42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518100" y="2485675"/>
                <a:ext cx="51525" cy="548475"/>
              </a:xfrm>
              <a:custGeom>
                <a:rect b="b" l="l" r="r" t="t"/>
                <a:pathLst>
                  <a:path extrusionOk="0" h="21939" w="2061">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563925" y="2390250"/>
                <a:ext cx="51600" cy="67100"/>
              </a:xfrm>
              <a:custGeom>
                <a:rect b="b" l="l" r="r" t="t"/>
                <a:pathLst>
                  <a:path extrusionOk="0" h="2684" w="2064">
                    <a:moveTo>
                      <a:pt x="117" y="1"/>
                    </a:moveTo>
                    <a:cubicBezTo>
                      <a:pt x="60" y="1"/>
                      <a:pt x="1" y="46"/>
                      <a:pt x="16" y="122"/>
                    </a:cubicBezTo>
                    <a:cubicBezTo>
                      <a:pt x="16" y="175"/>
                      <a:pt x="227" y="1244"/>
                      <a:pt x="914" y="1997"/>
                    </a:cubicBezTo>
                    <a:cubicBezTo>
                      <a:pt x="1059" y="2155"/>
                      <a:pt x="1218" y="2288"/>
                      <a:pt x="1403" y="2406"/>
                    </a:cubicBezTo>
                    <a:cubicBezTo>
                      <a:pt x="1535" y="2499"/>
                      <a:pt x="1680" y="2565"/>
                      <a:pt x="1839" y="2618"/>
                    </a:cubicBezTo>
                    <a:cubicBezTo>
                      <a:pt x="1918" y="2644"/>
                      <a:pt x="1984" y="2671"/>
                      <a:pt x="2063" y="2684"/>
                    </a:cubicBezTo>
                    <a:cubicBezTo>
                      <a:pt x="2063" y="2605"/>
                      <a:pt x="2050" y="2538"/>
                      <a:pt x="2037" y="2459"/>
                    </a:cubicBezTo>
                    <a:lnTo>
                      <a:pt x="1931" y="2433"/>
                    </a:lnTo>
                    <a:cubicBezTo>
                      <a:pt x="1786" y="2380"/>
                      <a:pt x="1640" y="2314"/>
                      <a:pt x="1508" y="2235"/>
                    </a:cubicBezTo>
                    <a:cubicBezTo>
                      <a:pt x="1363" y="2142"/>
                      <a:pt x="1231" y="2023"/>
                      <a:pt x="1112" y="1905"/>
                    </a:cubicBezTo>
                    <a:cubicBezTo>
                      <a:pt x="425" y="1191"/>
                      <a:pt x="214" y="95"/>
                      <a:pt x="214" y="82"/>
                    </a:cubicBezTo>
                    <a:cubicBezTo>
                      <a:pt x="203" y="26"/>
                      <a:pt x="160"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508525" y="2360275"/>
                <a:ext cx="12900" cy="115575"/>
              </a:xfrm>
              <a:custGeom>
                <a:rect b="b" l="l" r="r" t="t"/>
                <a:pathLst>
                  <a:path extrusionOk="0" h="4623" w="516">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490700" y="2362575"/>
                <a:ext cx="38300" cy="87975"/>
              </a:xfrm>
              <a:custGeom>
                <a:rect b="b" l="l" r="r" t="t"/>
                <a:pathLst>
                  <a:path extrusionOk="0" h="3519" w="1532">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376125" y="2414250"/>
                <a:ext cx="128450" cy="630800"/>
              </a:xfrm>
              <a:custGeom>
                <a:rect b="b" l="l" r="r" t="t"/>
                <a:pathLst>
                  <a:path extrusionOk="0" h="25232" w="5138">
                    <a:moveTo>
                      <a:pt x="525" y="0"/>
                    </a:moveTo>
                    <a:cubicBezTo>
                      <a:pt x="321" y="0"/>
                      <a:pt x="142" y="27"/>
                      <a:pt x="0" y="86"/>
                    </a:cubicBezTo>
                    <a:cubicBezTo>
                      <a:pt x="0" y="86"/>
                      <a:pt x="66" y="760"/>
                      <a:pt x="172" y="1803"/>
                    </a:cubicBezTo>
                    <a:lnTo>
                      <a:pt x="185" y="2001"/>
                    </a:lnTo>
                    <a:lnTo>
                      <a:pt x="212" y="2212"/>
                    </a:lnTo>
                    <a:cubicBezTo>
                      <a:pt x="463" y="4827"/>
                      <a:pt x="885" y="9159"/>
                      <a:pt x="1163" y="11246"/>
                    </a:cubicBezTo>
                    <a:cubicBezTo>
                      <a:pt x="1163" y="11246"/>
                      <a:pt x="1123" y="15168"/>
                      <a:pt x="1281" y="18205"/>
                    </a:cubicBezTo>
                    <a:cubicBezTo>
                      <a:pt x="1413" y="21005"/>
                      <a:pt x="2391" y="24386"/>
                      <a:pt x="2536" y="25231"/>
                    </a:cubicBezTo>
                    <a:lnTo>
                      <a:pt x="5124" y="25231"/>
                    </a:lnTo>
                    <a:lnTo>
                      <a:pt x="5138" y="24862"/>
                    </a:lnTo>
                    <a:lnTo>
                      <a:pt x="5098" y="1446"/>
                    </a:lnTo>
                    <a:cubicBezTo>
                      <a:pt x="4306" y="1090"/>
                      <a:pt x="3513" y="760"/>
                      <a:pt x="2694" y="482"/>
                    </a:cubicBezTo>
                    <a:lnTo>
                      <a:pt x="2483" y="403"/>
                    </a:lnTo>
                    <a:lnTo>
                      <a:pt x="2100" y="284"/>
                    </a:lnTo>
                    <a:lnTo>
                      <a:pt x="1889" y="231"/>
                    </a:lnTo>
                    <a:cubicBezTo>
                      <a:pt x="1388" y="93"/>
                      <a:pt x="911" y="0"/>
                      <a:pt x="5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8"/>
              <p:cNvSpPr/>
              <p:nvPr/>
            </p:nvSpPr>
            <p:spPr>
              <a:xfrm>
                <a:off x="395925" y="2475150"/>
                <a:ext cx="53175" cy="566925"/>
              </a:xfrm>
              <a:custGeom>
                <a:rect b="b" l="l" r="r" t="t"/>
                <a:pathLst>
                  <a:path extrusionOk="0" h="22677" w="2127">
                    <a:moveTo>
                      <a:pt x="104" y="1"/>
                    </a:moveTo>
                    <a:cubicBezTo>
                      <a:pt x="52" y="1"/>
                      <a:pt x="1" y="37"/>
                      <a:pt x="1" y="107"/>
                    </a:cubicBezTo>
                    <a:cubicBezTo>
                      <a:pt x="1" y="173"/>
                      <a:pt x="476" y="6868"/>
                      <a:pt x="714" y="8836"/>
                    </a:cubicBezTo>
                    <a:cubicBezTo>
                      <a:pt x="714" y="9074"/>
                      <a:pt x="582" y="14753"/>
                      <a:pt x="886" y="16813"/>
                    </a:cubicBezTo>
                    <a:cubicBezTo>
                      <a:pt x="1189" y="18886"/>
                      <a:pt x="1902" y="22558"/>
                      <a:pt x="1916" y="22584"/>
                    </a:cubicBezTo>
                    <a:cubicBezTo>
                      <a:pt x="1916" y="22637"/>
                      <a:pt x="1969" y="22676"/>
                      <a:pt x="2021" y="22676"/>
                    </a:cubicBezTo>
                    <a:lnTo>
                      <a:pt x="2035" y="22676"/>
                    </a:lnTo>
                    <a:cubicBezTo>
                      <a:pt x="2101" y="22663"/>
                      <a:pt x="2127" y="22610"/>
                      <a:pt x="2127" y="22558"/>
                    </a:cubicBezTo>
                    <a:cubicBezTo>
                      <a:pt x="2127" y="22518"/>
                      <a:pt x="1401" y="18860"/>
                      <a:pt x="1097" y="16773"/>
                    </a:cubicBezTo>
                    <a:cubicBezTo>
                      <a:pt x="780" y="14700"/>
                      <a:pt x="925" y="8889"/>
                      <a:pt x="925" y="8836"/>
                    </a:cubicBezTo>
                    <a:lnTo>
                      <a:pt x="925" y="8823"/>
                    </a:lnTo>
                    <a:cubicBezTo>
                      <a:pt x="687" y="6868"/>
                      <a:pt x="212" y="159"/>
                      <a:pt x="212" y="93"/>
                    </a:cubicBezTo>
                    <a:cubicBezTo>
                      <a:pt x="199" y="31"/>
                      <a:pt x="151" y="1"/>
                      <a:pt x="1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415400" y="3061525"/>
                <a:ext cx="98750" cy="86200"/>
              </a:xfrm>
              <a:custGeom>
                <a:rect b="b" l="l" r="r" t="t"/>
                <a:pathLst>
                  <a:path extrusionOk="0" h="3448" w="3950">
                    <a:moveTo>
                      <a:pt x="2418" y="1"/>
                    </a:moveTo>
                    <a:cubicBezTo>
                      <a:pt x="1718" y="1"/>
                      <a:pt x="1599" y="133"/>
                      <a:pt x="1480" y="410"/>
                    </a:cubicBezTo>
                    <a:cubicBezTo>
                      <a:pt x="1467" y="436"/>
                      <a:pt x="1322" y="885"/>
                      <a:pt x="1308" y="912"/>
                    </a:cubicBezTo>
                    <a:cubicBezTo>
                      <a:pt x="1163" y="1176"/>
                      <a:pt x="1440" y="1057"/>
                      <a:pt x="701" y="1625"/>
                    </a:cubicBezTo>
                    <a:cubicBezTo>
                      <a:pt x="278" y="1982"/>
                      <a:pt x="14" y="2510"/>
                      <a:pt x="14" y="3078"/>
                    </a:cubicBezTo>
                    <a:cubicBezTo>
                      <a:pt x="1" y="3197"/>
                      <a:pt x="1" y="3329"/>
                      <a:pt x="14" y="3448"/>
                    </a:cubicBezTo>
                    <a:lnTo>
                      <a:pt x="3936" y="3448"/>
                    </a:lnTo>
                    <a:cubicBezTo>
                      <a:pt x="3936" y="3448"/>
                      <a:pt x="3950" y="3368"/>
                      <a:pt x="3950" y="3249"/>
                    </a:cubicBezTo>
                    <a:lnTo>
                      <a:pt x="3950" y="3065"/>
                    </a:lnTo>
                    <a:lnTo>
                      <a:pt x="3950" y="3025"/>
                    </a:lnTo>
                    <a:cubicBezTo>
                      <a:pt x="3950" y="2787"/>
                      <a:pt x="3936" y="2563"/>
                      <a:pt x="3910" y="2338"/>
                    </a:cubicBezTo>
                    <a:cubicBezTo>
                      <a:pt x="3870" y="2114"/>
                      <a:pt x="3818" y="1823"/>
                      <a:pt x="3765" y="1559"/>
                    </a:cubicBezTo>
                    <a:cubicBezTo>
                      <a:pt x="3738" y="1453"/>
                      <a:pt x="3712" y="1348"/>
                      <a:pt x="3686" y="1242"/>
                    </a:cubicBezTo>
                    <a:cubicBezTo>
                      <a:pt x="3646" y="1057"/>
                      <a:pt x="3593" y="872"/>
                      <a:pt x="3540" y="687"/>
                    </a:cubicBezTo>
                    <a:cubicBezTo>
                      <a:pt x="3435" y="450"/>
                      <a:pt x="3355" y="1"/>
                      <a:pt x="2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497950" y="3092575"/>
                <a:ext cx="16200" cy="50200"/>
              </a:xfrm>
              <a:custGeom>
                <a:rect b="b" l="l" r="r" t="t"/>
                <a:pathLst>
                  <a:path extrusionOk="0" h="2008" w="648">
                    <a:moveTo>
                      <a:pt x="384" y="0"/>
                    </a:moveTo>
                    <a:cubicBezTo>
                      <a:pt x="370" y="40"/>
                      <a:pt x="1" y="832"/>
                      <a:pt x="238" y="1492"/>
                    </a:cubicBezTo>
                    <a:cubicBezTo>
                      <a:pt x="318" y="1704"/>
                      <a:pt x="463" y="1889"/>
                      <a:pt x="648" y="2007"/>
                    </a:cubicBezTo>
                    <a:lnTo>
                      <a:pt x="648" y="1823"/>
                    </a:lnTo>
                    <a:lnTo>
                      <a:pt x="648" y="1783"/>
                    </a:lnTo>
                    <a:cubicBezTo>
                      <a:pt x="542" y="1677"/>
                      <a:pt x="463" y="1558"/>
                      <a:pt x="410" y="1413"/>
                    </a:cubicBezTo>
                    <a:cubicBezTo>
                      <a:pt x="265" y="1030"/>
                      <a:pt x="370" y="581"/>
                      <a:pt x="450" y="317"/>
                    </a:cubicBezTo>
                    <a:cubicBezTo>
                      <a:pt x="436" y="211"/>
                      <a:pt x="410" y="106"/>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8"/>
              <p:cNvSpPr/>
              <p:nvPr/>
            </p:nvSpPr>
            <p:spPr>
              <a:xfrm>
                <a:off x="415400" y="3138125"/>
                <a:ext cx="98750" cy="9600"/>
              </a:xfrm>
              <a:custGeom>
                <a:rect b="b" l="l" r="r" t="t"/>
                <a:pathLst>
                  <a:path extrusionOk="0" h="384" w="3950">
                    <a:moveTo>
                      <a:pt x="3950" y="1"/>
                    </a:moveTo>
                    <a:lnTo>
                      <a:pt x="14" y="14"/>
                    </a:lnTo>
                    <a:cubicBezTo>
                      <a:pt x="1" y="133"/>
                      <a:pt x="1" y="265"/>
                      <a:pt x="14" y="384"/>
                    </a:cubicBezTo>
                    <a:lnTo>
                      <a:pt x="3923" y="384"/>
                    </a:lnTo>
                    <a:cubicBezTo>
                      <a:pt x="3923" y="384"/>
                      <a:pt x="3950" y="225"/>
                      <a:pt x="3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451725" y="3085125"/>
                <a:ext cx="31075" cy="7125"/>
              </a:xfrm>
              <a:custGeom>
                <a:rect b="b" l="l" r="r" t="t"/>
                <a:pathLst>
                  <a:path extrusionOk="0" h="285" w="1243">
                    <a:moveTo>
                      <a:pt x="565" y="0"/>
                    </a:moveTo>
                    <a:cubicBezTo>
                      <a:pt x="408" y="0"/>
                      <a:pt x="250" y="17"/>
                      <a:pt x="93" y="47"/>
                    </a:cubicBezTo>
                    <a:cubicBezTo>
                      <a:pt x="40" y="74"/>
                      <a:pt x="1" y="126"/>
                      <a:pt x="14" y="192"/>
                    </a:cubicBezTo>
                    <a:cubicBezTo>
                      <a:pt x="37" y="238"/>
                      <a:pt x="80" y="274"/>
                      <a:pt x="134" y="274"/>
                    </a:cubicBezTo>
                    <a:cubicBezTo>
                      <a:pt x="142" y="274"/>
                      <a:pt x="150" y="273"/>
                      <a:pt x="159" y="272"/>
                    </a:cubicBezTo>
                    <a:cubicBezTo>
                      <a:pt x="304" y="240"/>
                      <a:pt x="449" y="224"/>
                      <a:pt x="594" y="224"/>
                    </a:cubicBezTo>
                    <a:cubicBezTo>
                      <a:pt x="753" y="224"/>
                      <a:pt x="912" y="243"/>
                      <a:pt x="1070" y="285"/>
                    </a:cubicBezTo>
                    <a:lnTo>
                      <a:pt x="1097" y="285"/>
                    </a:lnTo>
                    <a:cubicBezTo>
                      <a:pt x="1216" y="285"/>
                      <a:pt x="1242" y="100"/>
                      <a:pt x="1123" y="74"/>
                    </a:cubicBezTo>
                    <a:cubicBezTo>
                      <a:pt x="937" y="23"/>
                      <a:pt x="751" y="0"/>
                      <a:pt x="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453375" y="3074400"/>
                <a:ext cx="31075" cy="7300"/>
              </a:xfrm>
              <a:custGeom>
                <a:rect b="b" l="l" r="r" t="t"/>
                <a:pathLst>
                  <a:path extrusionOk="0" h="292" w="1243">
                    <a:moveTo>
                      <a:pt x="559" y="0"/>
                    </a:moveTo>
                    <a:cubicBezTo>
                      <a:pt x="402" y="0"/>
                      <a:pt x="245" y="17"/>
                      <a:pt x="93" y="53"/>
                    </a:cubicBezTo>
                    <a:cubicBezTo>
                      <a:pt x="27" y="67"/>
                      <a:pt x="1" y="133"/>
                      <a:pt x="14" y="199"/>
                    </a:cubicBezTo>
                    <a:cubicBezTo>
                      <a:pt x="25" y="245"/>
                      <a:pt x="77" y="281"/>
                      <a:pt x="125" y="281"/>
                    </a:cubicBezTo>
                    <a:cubicBezTo>
                      <a:pt x="132" y="281"/>
                      <a:pt x="139" y="280"/>
                      <a:pt x="146" y="278"/>
                    </a:cubicBezTo>
                    <a:cubicBezTo>
                      <a:pt x="285" y="242"/>
                      <a:pt x="427" y="225"/>
                      <a:pt x="568" y="225"/>
                    </a:cubicBezTo>
                    <a:cubicBezTo>
                      <a:pt x="735" y="225"/>
                      <a:pt x="900" y="248"/>
                      <a:pt x="1057" y="291"/>
                    </a:cubicBezTo>
                    <a:lnTo>
                      <a:pt x="1084" y="291"/>
                    </a:lnTo>
                    <a:cubicBezTo>
                      <a:pt x="1216" y="291"/>
                      <a:pt x="1242" y="106"/>
                      <a:pt x="1110" y="67"/>
                    </a:cubicBezTo>
                    <a:cubicBezTo>
                      <a:pt x="931" y="24"/>
                      <a:pt x="745"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446750" y="3093875"/>
                <a:ext cx="31075" cy="7300"/>
              </a:xfrm>
              <a:custGeom>
                <a:rect b="b" l="l" r="r" t="t"/>
                <a:pathLst>
                  <a:path extrusionOk="0" h="292" w="1243">
                    <a:moveTo>
                      <a:pt x="599" y="0"/>
                    </a:moveTo>
                    <a:cubicBezTo>
                      <a:pt x="442" y="0"/>
                      <a:pt x="285" y="17"/>
                      <a:pt x="134" y="54"/>
                    </a:cubicBezTo>
                    <a:cubicBezTo>
                      <a:pt x="1" y="90"/>
                      <a:pt x="34" y="270"/>
                      <a:pt x="151" y="270"/>
                    </a:cubicBezTo>
                    <a:cubicBezTo>
                      <a:pt x="162" y="270"/>
                      <a:pt x="174" y="268"/>
                      <a:pt x="186" y="265"/>
                    </a:cubicBezTo>
                    <a:cubicBezTo>
                      <a:pt x="318" y="236"/>
                      <a:pt x="449" y="223"/>
                      <a:pt x="580" y="223"/>
                    </a:cubicBezTo>
                    <a:cubicBezTo>
                      <a:pt x="753" y="223"/>
                      <a:pt x="925" y="246"/>
                      <a:pt x="1098" y="291"/>
                    </a:cubicBezTo>
                    <a:lnTo>
                      <a:pt x="1124" y="291"/>
                    </a:lnTo>
                    <a:cubicBezTo>
                      <a:pt x="1177" y="291"/>
                      <a:pt x="1217" y="252"/>
                      <a:pt x="1230" y="212"/>
                    </a:cubicBezTo>
                    <a:cubicBezTo>
                      <a:pt x="1243" y="146"/>
                      <a:pt x="1217" y="80"/>
                      <a:pt x="1151" y="67"/>
                    </a:cubicBezTo>
                    <a:cubicBezTo>
                      <a:pt x="972" y="24"/>
                      <a:pt x="785" y="0"/>
                      <a:pt x="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8"/>
              <p:cNvSpPr/>
              <p:nvPr/>
            </p:nvSpPr>
            <p:spPr>
              <a:xfrm>
                <a:off x="442825" y="3104000"/>
                <a:ext cx="30400" cy="7075"/>
              </a:xfrm>
              <a:custGeom>
                <a:rect b="b" l="l" r="r" t="t"/>
                <a:pathLst>
                  <a:path extrusionOk="0" h="283" w="1216">
                    <a:moveTo>
                      <a:pt x="581" y="0"/>
                    </a:moveTo>
                    <a:cubicBezTo>
                      <a:pt x="416" y="0"/>
                      <a:pt x="251" y="20"/>
                      <a:pt x="93" y="58"/>
                    </a:cubicBezTo>
                    <a:cubicBezTo>
                      <a:pt x="26" y="71"/>
                      <a:pt x="0" y="137"/>
                      <a:pt x="13" y="190"/>
                    </a:cubicBezTo>
                    <a:cubicBezTo>
                      <a:pt x="24" y="245"/>
                      <a:pt x="72" y="273"/>
                      <a:pt x="118" y="273"/>
                    </a:cubicBezTo>
                    <a:cubicBezTo>
                      <a:pt x="127" y="273"/>
                      <a:pt x="137" y="272"/>
                      <a:pt x="145" y="269"/>
                    </a:cubicBezTo>
                    <a:cubicBezTo>
                      <a:pt x="290" y="238"/>
                      <a:pt x="438" y="221"/>
                      <a:pt x="585" y="221"/>
                    </a:cubicBezTo>
                    <a:cubicBezTo>
                      <a:pt x="746" y="221"/>
                      <a:pt x="905" y="241"/>
                      <a:pt x="1057" y="283"/>
                    </a:cubicBezTo>
                    <a:lnTo>
                      <a:pt x="1083" y="283"/>
                    </a:lnTo>
                    <a:cubicBezTo>
                      <a:pt x="1136" y="283"/>
                      <a:pt x="1175" y="256"/>
                      <a:pt x="1189" y="203"/>
                    </a:cubicBezTo>
                    <a:cubicBezTo>
                      <a:pt x="1215" y="151"/>
                      <a:pt x="1175" y="84"/>
                      <a:pt x="1109" y="71"/>
                    </a:cubicBezTo>
                    <a:cubicBezTo>
                      <a:pt x="938" y="23"/>
                      <a:pt x="759" y="0"/>
                      <a:pt x="5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380750" y="2408575"/>
                <a:ext cx="69025" cy="61650"/>
              </a:xfrm>
              <a:custGeom>
                <a:rect b="b" l="l" r="r" t="t"/>
                <a:pathLst>
                  <a:path extrusionOk="0" h="2466" w="2761">
                    <a:moveTo>
                      <a:pt x="2645" y="1"/>
                    </a:moveTo>
                    <a:cubicBezTo>
                      <a:pt x="2602" y="1"/>
                      <a:pt x="2559" y="34"/>
                      <a:pt x="2549" y="75"/>
                    </a:cubicBezTo>
                    <a:cubicBezTo>
                      <a:pt x="2470" y="260"/>
                      <a:pt x="2391" y="445"/>
                      <a:pt x="2298" y="630"/>
                    </a:cubicBezTo>
                    <a:cubicBezTo>
                      <a:pt x="2193" y="815"/>
                      <a:pt x="2087" y="1000"/>
                      <a:pt x="1968" y="1172"/>
                    </a:cubicBezTo>
                    <a:cubicBezTo>
                      <a:pt x="1677" y="1581"/>
                      <a:pt x="1294" y="1990"/>
                      <a:pt x="806" y="2162"/>
                    </a:cubicBezTo>
                    <a:cubicBezTo>
                      <a:pt x="641" y="2223"/>
                      <a:pt x="459" y="2255"/>
                      <a:pt x="279" y="2255"/>
                    </a:cubicBezTo>
                    <a:cubicBezTo>
                      <a:pt x="185" y="2255"/>
                      <a:pt x="91" y="2246"/>
                      <a:pt x="0" y="2228"/>
                    </a:cubicBezTo>
                    <a:lnTo>
                      <a:pt x="0" y="2228"/>
                    </a:lnTo>
                    <a:lnTo>
                      <a:pt x="27" y="2439"/>
                    </a:lnTo>
                    <a:cubicBezTo>
                      <a:pt x="123" y="2457"/>
                      <a:pt x="220" y="2466"/>
                      <a:pt x="317" y="2466"/>
                    </a:cubicBezTo>
                    <a:cubicBezTo>
                      <a:pt x="509" y="2466"/>
                      <a:pt x="700" y="2431"/>
                      <a:pt x="885" y="2360"/>
                    </a:cubicBezTo>
                    <a:cubicBezTo>
                      <a:pt x="1427" y="2162"/>
                      <a:pt x="1836" y="1726"/>
                      <a:pt x="2140" y="1290"/>
                    </a:cubicBezTo>
                    <a:cubicBezTo>
                      <a:pt x="2272" y="1106"/>
                      <a:pt x="2391" y="907"/>
                      <a:pt x="2496" y="696"/>
                    </a:cubicBezTo>
                    <a:cubicBezTo>
                      <a:pt x="2589" y="511"/>
                      <a:pt x="2668" y="326"/>
                      <a:pt x="2747" y="141"/>
                    </a:cubicBezTo>
                    <a:cubicBezTo>
                      <a:pt x="2760" y="89"/>
                      <a:pt x="2734" y="23"/>
                      <a:pt x="2681" y="9"/>
                    </a:cubicBezTo>
                    <a:cubicBezTo>
                      <a:pt x="2670" y="4"/>
                      <a:pt x="2657" y="1"/>
                      <a:pt x="26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371175" y="1960100"/>
                <a:ext cx="202750" cy="385975"/>
              </a:xfrm>
              <a:custGeom>
                <a:rect b="b" l="l" r="r" t="t"/>
                <a:pathLst>
                  <a:path extrusionOk="0" h="15439" w="8110">
                    <a:moveTo>
                      <a:pt x="3038" y="1"/>
                    </a:moveTo>
                    <a:cubicBezTo>
                      <a:pt x="2853" y="133"/>
                      <a:pt x="2655" y="265"/>
                      <a:pt x="2457" y="357"/>
                    </a:cubicBezTo>
                    <a:lnTo>
                      <a:pt x="2338" y="423"/>
                    </a:lnTo>
                    <a:cubicBezTo>
                      <a:pt x="2245" y="463"/>
                      <a:pt x="2153" y="516"/>
                      <a:pt x="2034" y="555"/>
                    </a:cubicBezTo>
                    <a:cubicBezTo>
                      <a:pt x="1638" y="701"/>
                      <a:pt x="1413" y="661"/>
                      <a:pt x="1281" y="1084"/>
                    </a:cubicBezTo>
                    <a:cubicBezTo>
                      <a:pt x="1162" y="1506"/>
                      <a:pt x="1044" y="1969"/>
                      <a:pt x="938" y="2418"/>
                    </a:cubicBezTo>
                    <a:cubicBezTo>
                      <a:pt x="727" y="3276"/>
                      <a:pt x="555" y="4161"/>
                      <a:pt x="410" y="5046"/>
                    </a:cubicBezTo>
                    <a:cubicBezTo>
                      <a:pt x="132" y="6789"/>
                      <a:pt x="0" y="8559"/>
                      <a:pt x="0" y="10328"/>
                    </a:cubicBezTo>
                    <a:cubicBezTo>
                      <a:pt x="0" y="11372"/>
                      <a:pt x="79" y="12507"/>
                      <a:pt x="740" y="13326"/>
                    </a:cubicBezTo>
                    <a:cubicBezTo>
                      <a:pt x="1400" y="14145"/>
                      <a:pt x="2430" y="14462"/>
                      <a:pt x="3421" y="14726"/>
                    </a:cubicBezTo>
                    <a:cubicBezTo>
                      <a:pt x="4160" y="14924"/>
                      <a:pt x="4913" y="15122"/>
                      <a:pt x="5666" y="15307"/>
                    </a:cubicBezTo>
                    <a:cubicBezTo>
                      <a:pt x="5958" y="15376"/>
                      <a:pt x="6281" y="15438"/>
                      <a:pt x="6589" y="15438"/>
                    </a:cubicBezTo>
                    <a:cubicBezTo>
                      <a:pt x="6935" y="15438"/>
                      <a:pt x="7263" y="15360"/>
                      <a:pt x="7515" y="15122"/>
                    </a:cubicBezTo>
                    <a:cubicBezTo>
                      <a:pt x="7845" y="14805"/>
                      <a:pt x="7871" y="14343"/>
                      <a:pt x="7858" y="13920"/>
                    </a:cubicBezTo>
                    <a:cubicBezTo>
                      <a:pt x="7845" y="13564"/>
                      <a:pt x="7871" y="13194"/>
                      <a:pt x="7898" y="12851"/>
                    </a:cubicBezTo>
                    <a:cubicBezTo>
                      <a:pt x="7964" y="11741"/>
                      <a:pt x="7819" y="10592"/>
                      <a:pt x="7805" y="9483"/>
                    </a:cubicBezTo>
                    <a:cubicBezTo>
                      <a:pt x="7792" y="7238"/>
                      <a:pt x="7871" y="4993"/>
                      <a:pt x="8056" y="2761"/>
                    </a:cubicBezTo>
                    <a:cubicBezTo>
                      <a:pt x="8109" y="2404"/>
                      <a:pt x="8096" y="2035"/>
                      <a:pt x="8017" y="1678"/>
                    </a:cubicBezTo>
                    <a:cubicBezTo>
                      <a:pt x="7832" y="1018"/>
                      <a:pt x="7277" y="991"/>
                      <a:pt x="6722" y="780"/>
                    </a:cubicBezTo>
                    <a:cubicBezTo>
                      <a:pt x="6670" y="767"/>
                      <a:pt x="6617" y="740"/>
                      <a:pt x="6577" y="714"/>
                    </a:cubicBezTo>
                    <a:lnTo>
                      <a:pt x="6471" y="674"/>
                    </a:lnTo>
                    <a:cubicBezTo>
                      <a:pt x="6141" y="529"/>
                      <a:pt x="5864" y="291"/>
                      <a:pt x="56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455700" y="2026800"/>
                <a:ext cx="68700" cy="309725"/>
              </a:xfrm>
              <a:custGeom>
                <a:rect b="b" l="l" r="r" t="t"/>
                <a:pathLst>
                  <a:path extrusionOk="0" h="12389" w="2748">
                    <a:moveTo>
                      <a:pt x="1492" y="0"/>
                    </a:moveTo>
                    <a:lnTo>
                      <a:pt x="938" y="14"/>
                    </a:lnTo>
                    <a:lnTo>
                      <a:pt x="859" y="766"/>
                    </a:lnTo>
                    <a:lnTo>
                      <a:pt x="832" y="1083"/>
                    </a:lnTo>
                    <a:lnTo>
                      <a:pt x="753" y="1797"/>
                    </a:lnTo>
                    <a:lnTo>
                      <a:pt x="726" y="2114"/>
                    </a:lnTo>
                    <a:lnTo>
                      <a:pt x="660" y="2840"/>
                    </a:lnTo>
                    <a:lnTo>
                      <a:pt x="621" y="3157"/>
                    </a:lnTo>
                    <a:lnTo>
                      <a:pt x="555" y="3870"/>
                    </a:lnTo>
                    <a:lnTo>
                      <a:pt x="515" y="4200"/>
                    </a:lnTo>
                    <a:lnTo>
                      <a:pt x="449" y="4913"/>
                    </a:lnTo>
                    <a:lnTo>
                      <a:pt x="410" y="5230"/>
                    </a:lnTo>
                    <a:lnTo>
                      <a:pt x="343" y="5957"/>
                    </a:lnTo>
                    <a:lnTo>
                      <a:pt x="317" y="6274"/>
                    </a:lnTo>
                    <a:lnTo>
                      <a:pt x="238" y="6987"/>
                    </a:lnTo>
                    <a:lnTo>
                      <a:pt x="211" y="7304"/>
                    </a:lnTo>
                    <a:lnTo>
                      <a:pt x="132" y="8030"/>
                    </a:lnTo>
                    <a:lnTo>
                      <a:pt x="106" y="8347"/>
                    </a:lnTo>
                    <a:lnTo>
                      <a:pt x="27" y="9060"/>
                    </a:lnTo>
                    <a:lnTo>
                      <a:pt x="0" y="9377"/>
                    </a:lnTo>
                    <a:lnTo>
                      <a:pt x="0" y="9430"/>
                    </a:lnTo>
                    <a:lnTo>
                      <a:pt x="198" y="9826"/>
                    </a:lnTo>
                    <a:lnTo>
                      <a:pt x="304" y="10011"/>
                    </a:lnTo>
                    <a:lnTo>
                      <a:pt x="528" y="10434"/>
                    </a:lnTo>
                    <a:lnTo>
                      <a:pt x="621" y="10632"/>
                    </a:lnTo>
                    <a:lnTo>
                      <a:pt x="845" y="11054"/>
                    </a:lnTo>
                    <a:lnTo>
                      <a:pt x="938" y="11239"/>
                    </a:lnTo>
                    <a:lnTo>
                      <a:pt x="1162" y="11662"/>
                    </a:lnTo>
                    <a:lnTo>
                      <a:pt x="1255" y="11860"/>
                    </a:lnTo>
                    <a:lnTo>
                      <a:pt x="1532" y="12388"/>
                    </a:lnTo>
                    <a:lnTo>
                      <a:pt x="2100" y="11015"/>
                    </a:lnTo>
                    <a:lnTo>
                      <a:pt x="2298" y="10526"/>
                    </a:lnTo>
                    <a:lnTo>
                      <a:pt x="2747" y="9443"/>
                    </a:lnTo>
                    <a:lnTo>
                      <a:pt x="2747" y="9430"/>
                    </a:lnTo>
                    <a:lnTo>
                      <a:pt x="2721" y="9179"/>
                    </a:lnTo>
                    <a:lnTo>
                      <a:pt x="2641" y="8598"/>
                    </a:lnTo>
                    <a:lnTo>
                      <a:pt x="2602" y="8347"/>
                    </a:lnTo>
                    <a:lnTo>
                      <a:pt x="2523" y="7779"/>
                    </a:lnTo>
                    <a:lnTo>
                      <a:pt x="2496" y="7528"/>
                    </a:lnTo>
                    <a:lnTo>
                      <a:pt x="2417" y="6960"/>
                    </a:lnTo>
                    <a:lnTo>
                      <a:pt x="2390" y="6709"/>
                    </a:lnTo>
                    <a:lnTo>
                      <a:pt x="2311" y="6128"/>
                    </a:lnTo>
                    <a:lnTo>
                      <a:pt x="2272" y="5877"/>
                    </a:lnTo>
                    <a:lnTo>
                      <a:pt x="2192" y="5309"/>
                    </a:lnTo>
                    <a:lnTo>
                      <a:pt x="2166" y="5059"/>
                    </a:lnTo>
                    <a:lnTo>
                      <a:pt x="2087" y="4491"/>
                    </a:lnTo>
                    <a:lnTo>
                      <a:pt x="2047" y="4240"/>
                    </a:lnTo>
                    <a:lnTo>
                      <a:pt x="1981" y="3659"/>
                    </a:lnTo>
                    <a:lnTo>
                      <a:pt x="1941" y="3408"/>
                    </a:lnTo>
                    <a:lnTo>
                      <a:pt x="1862" y="2840"/>
                    </a:lnTo>
                    <a:lnTo>
                      <a:pt x="1836" y="2589"/>
                    </a:lnTo>
                    <a:lnTo>
                      <a:pt x="1757" y="2021"/>
                    </a:lnTo>
                    <a:lnTo>
                      <a:pt x="1717" y="1770"/>
                    </a:lnTo>
                    <a:lnTo>
                      <a:pt x="1651" y="1189"/>
                    </a:lnTo>
                    <a:lnTo>
                      <a:pt x="1611" y="938"/>
                    </a:lnTo>
                    <a:lnTo>
                      <a:pt x="1532" y="370"/>
                    </a:lnTo>
                    <a:lnTo>
                      <a:pt x="1506" y="119"/>
                    </a:lnTo>
                    <a:lnTo>
                      <a:pt x="14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342450" y="1973975"/>
                <a:ext cx="273725" cy="437475"/>
              </a:xfrm>
              <a:custGeom>
                <a:rect b="b" l="l" r="r" t="t"/>
                <a:pathLst>
                  <a:path extrusionOk="0" h="17499" w="10949">
                    <a:moveTo>
                      <a:pt x="3183" y="0"/>
                    </a:moveTo>
                    <a:cubicBezTo>
                      <a:pt x="2866" y="119"/>
                      <a:pt x="2536" y="199"/>
                      <a:pt x="2206" y="265"/>
                    </a:cubicBezTo>
                    <a:cubicBezTo>
                      <a:pt x="1030" y="449"/>
                      <a:pt x="357" y="1691"/>
                      <a:pt x="238" y="3711"/>
                    </a:cubicBezTo>
                    <a:cubicBezTo>
                      <a:pt x="172" y="4728"/>
                      <a:pt x="106" y="5692"/>
                      <a:pt x="66" y="6617"/>
                    </a:cubicBezTo>
                    <a:lnTo>
                      <a:pt x="66" y="6802"/>
                    </a:lnTo>
                    <a:cubicBezTo>
                      <a:pt x="0" y="7885"/>
                      <a:pt x="0" y="8981"/>
                      <a:pt x="66" y="10064"/>
                    </a:cubicBezTo>
                    <a:cubicBezTo>
                      <a:pt x="80" y="10288"/>
                      <a:pt x="106" y="10513"/>
                      <a:pt x="119" y="10724"/>
                    </a:cubicBezTo>
                    <a:cubicBezTo>
                      <a:pt x="238" y="11833"/>
                      <a:pt x="661" y="15558"/>
                      <a:pt x="1044" y="16601"/>
                    </a:cubicBezTo>
                    <a:cubicBezTo>
                      <a:pt x="2310" y="17193"/>
                      <a:pt x="3693" y="17498"/>
                      <a:pt x="5088" y="17498"/>
                    </a:cubicBezTo>
                    <a:cubicBezTo>
                      <a:pt x="5250" y="17498"/>
                      <a:pt x="5412" y="17494"/>
                      <a:pt x="5573" y="17486"/>
                    </a:cubicBezTo>
                    <a:lnTo>
                      <a:pt x="7158" y="17301"/>
                    </a:lnTo>
                    <a:cubicBezTo>
                      <a:pt x="8730" y="16997"/>
                      <a:pt x="10103" y="16363"/>
                      <a:pt x="10948" y="15558"/>
                    </a:cubicBezTo>
                    <a:cubicBezTo>
                      <a:pt x="10803" y="14990"/>
                      <a:pt x="10658" y="14263"/>
                      <a:pt x="10513" y="13497"/>
                    </a:cubicBezTo>
                    <a:cubicBezTo>
                      <a:pt x="10473" y="13313"/>
                      <a:pt x="10433" y="13128"/>
                      <a:pt x="10407" y="12943"/>
                    </a:cubicBezTo>
                    <a:cubicBezTo>
                      <a:pt x="10183" y="11781"/>
                      <a:pt x="9998" y="10618"/>
                      <a:pt x="9905" y="9945"/>
                    </a:cubicBezTo>
                    <a:cubicBezTo>
                      <a:pt x="9879" y="9720"/>
                      <a:pt x="9852" y="9496"/>
                      <a:pt x="9826" y="9285"/>
                    </a:cubicBezTo>
                    <a:cubicBezTo>
                      <a:pt x="9800" y="9073"/>
                      <a:pt x="9773" y="8875"/>
                      <a:pt x="9747" y="8677"/>
                    </a:cubicBezTo>
                    <a:cubicBezTo>
                      <a:pt x="9733" y="8439"/>
                      <a:pt x="9707" y="8228"/>
                      <a:pt x="9694" y="8017"/>
                    </a:cubicBezTo>
                    <a:cubicBezTo>
                      <a:pt x="9681" y="7805"/>
                      <a:pt x="9654" y="7555"/>
                      <a:pt x="9654" y="7343"/>
                    </a:cubicBezTo>
                    <a:cubicBezTo>
                      <a:pt x="9641" y="7119"/>
                      <a:pt x="9628" y="6894"/>
                      <a:pt x="9628" y="6670"/>
                    </a:cubicBezTo>
                    <a:cubicBezTo>
                      <a:pt x="9562" y="3751"/>
                      <a:pt x="10103" y="2298"/>
                      <a:pt x="9958" y="1598"/>
                    </a:cubicBezTo>
                    <a:cubicBezTo>
                      <a:pt x="9747" y="542"/>
                      <a:pt x="8769" y="555"/>
                      <a:pt x="7871" y="225"/>
                    </a:cubicBezTo>
                    <a:lnTo>
                      <a:pt x="7832" y="251"/>
                    </a:lnTo>
                    <a:lnTo>
                      <a:pt x="5904" y="8836"/>
                    </a:lnTo>
                    <a:lnTo>
                      <a:pt x="3236" y="14"/>
                    </a:lnTo>
                    <a:lnTo>
                      <a:pt x="3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8"/>
              <p:cNvSpPr/>
              <p:nvPr/>
            </p:nvSpPr>
            <p:spPr>
              <a:xfrm>
                <a:off x="547475" y="2282675"/>
                <a:ext cx="57800" cy="28750"/>
              </a:xfrm>
              <a:custGeom>
                <a:rect b="b" l="l" r="r" t="t"/>
                <a:pathLst>
                  <a:path extrusionOk="0" h="1150" w="2312">
                    <a:moveTo>
                      <a:pt x="119" y="1"/>
                    </a:moveTo>
                    <a:lnTo>
                      <a:pt x="1" y="463"/>
                    </a:lnTo>
                    <a:cubicBezTo>
                      <a:pt x="753" y="740"/>
                      <a:pt x="1519" y="978"/>
                      <a:pt x="2312" y="1149"/>
                    </a:cubicBezTo>
                    <a:cubicBezTo>
                      <a:pt x="2272" y="965"/>
                      <a:pt x="2232" y="780"/>
                      <a:pt x="2206" y="595"/>
                    </a:cubicBezTo>
                    <a:cubicBezTo>
                      <a:pt x="1242" y="357"/>
                      <a:pt x="119"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8"/>
              <p:cNvSpPr/>
              <p:nvPr/>
            </p:nvSpPr>
            <p:spPr>
              <a:xfrm>
                <a:off x="363250" y="2294225"/>
                <a:ext cx="74625" cy="48225"/>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8"/>
              <p:cNvSpPr/>
              <p:nvPr/>
            </p:nvSpPr>
            <p:spPr>
              <a:xfrm>
                <a:off x="490025" y="1977975"/>
                <a:ext cx="77625" cy="216900"/>
              </a:xfrm>
              <a:custGeom>
                <a:rect b="b" l="l" r="r" t="t"/>
                <a:pathLst>
                  <a:path extrusionOk="0" h="8676" w="3105">
                    <a:moveTo>
                      <a:pt x="2328" y="0"/>
                    </a:moveTo>
                    <a:cubicBezTo>
                      <a:pt x="2192" y="0"/>
                      <a:pt x="2055" y="30"/>
                      <a:pt x="1929" y="91"/>
                    </a:cubicBezTo>
                    <a:lnTo>
                      <a:pt x="1" y="8676"/>
                    </a:lnTo>
                    <a:lnTo>
                      <a:pt x="1" y="8676"/>
                    </a:lnTo>
                    <a:lnTo>
                      <a:pt x="1599" y="7474"/>
                    </a:lnTo>
                    <a:lnTo>
                      <a:pt x="2338" y="4199"/>
                    </a:lnTo>
                    <a:lnTo>
                      <a:pt x="1678" y="3802"/>
                    </a:lnTo>
                    <a:lnTo>
                      <a:pt x="2668" y="3221"/>
                    </a:lnTo>
                    <a:lnTo>
                      <a:pt x="3104" y="422"/>
                    </a:lnTo>
                    <a:cubicBezTo>
                      <a:pt x="2931" y="148"/>
                      <a:pt x="2632" y="0"/>
                      <a:pt x="23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8"/>
              <p:cNvSpPr/>
              <p:nvPr/>
            </p:nvSpPr>
            <p:spPr>
              <a:xfrm>
                <a:off x="402525" y="1970175"/>
                <a:ext cx="87525" cy="224700"/>
              </a:xfrm>
              <a:custGeom>
                <a:rect b="b" l="l" r="r" t="t"/>
                <a:pathLst>
                  <a:path extrusionOk="0" h="8988" w="3501">
                    <a:moveTo>
                      <a:pt x="681" y="0"/>
                    </a:moveTo>
                    <a:cubicBezTo>
                      <a:pt x="461" y="0"/>
                      <a:pt x="209" y="84"/>
                      <a:pt x="1" y="377"/>
                    </a:cubicBezTo>
                    <a:lnTo>
                      <a:pt x="608" y="3547"/>
                    </a:lnTo>
                    <a:lnTo>
                      <a:pt x="1599" y="4128"/>
                    </a:lnTo>
                    <a:lnTo>
                      <a:pt x="939" y="4524"/>
                    </a:lnTo>
                    <a:lnTo>
                      <a:pt x="1691" y="7799"/>
                    </a:lnTo>
                    <a:lnTo>
                      <a:pt x="3501" y="8988"/>
                    </a:lnTo>
                    <a:lnTo>
                      <a:pt x="1216" y="152"/>
                    </a:lnTo>
                    <a:cubicBezTo>
                      <a:pt x="1216" y="152"/>
                      <a:pt x="977" y="0"/>
                      <a:pt x="6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8"/>
              <p:cNvSpPr/>
              <p:nvPr/>
            </p:nvSpPr>
            <p:spPr>
              <a:xfrm>
                <a:off x="493325" y="2352475"/>
                <a:ext cx="10450" cy="9825"/>
              </a:xfrm>
              <a:custGeom>
                <a:rect b="b" l="l" r="r" t="t"/>
                <a:pathLst>
                  <a:path extrusionOk="0" h="393" w="418">
                    <a:moveTo>
                      <a:pt x="205" y="1"/>
                    </a:moveTo>
                    <a:cubicBezTo>
                      <a:pt x="115" y="1"/>
                      <a:pt x="26" y="58"/>
                      <a:pt x="14" y="180"/>
                    </a:cubicBezTo>
                    <a:cubicBezTo>
                      <a:pt x="1" y="286"/>
                      <a:pt x="80" y="391"/>
                      <a:pt x="199" y="391"/>
                    </a:cubicBezTo>
                    <a:cubicBezTo>
                      <a:pt x="207" y="392"/>
                      <a:pt x="214" y="393"/>
                      <a:pt x="222" y="393"/>
                    </a:cubicBezTo>
                    <a:cubicBezTo>
                      <a:pt x="318" y="393"/>
                      <a:pt x="398" y="317"/>
                      <a:pt x="410" y="220"/>
                    </a:cubicBezTo>
                    <a:cubicBezTo>
                      <a:pt x="417" y="78"/>
                      <a:pt x="310" y="1"/>
                      <a:pt x="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8"/>
              <p:cNvSpPr/>
              <p:nvPr/>
            </p:nvSpPr>
            <p:spPr>
              <a:xfrm>
                <a:off x="489575" y="2316000"/>
                <a:ext cx="12025" cy="9975"/>
              </a:xfrm>
              <a:custGeom>
                <a:rect b="b" l="l" r="r" t="t"/>
                <a:pathLst>
                  <a:path extrusionOk="0" h="399" w="481">
                    <a:moveTo>
                      <a:pt x="271" y="0"/>
                    </a:moveTo>
                    <a:cubicBezTo>
                      <a:pt x="30" y="0"/>
                      <a:pt x="1" y="372"/>
                      <a:pt x="256" y="398"/>
                    </a:cubicBezTo>
                    <a:cubicBezTo>
                      <a:pt x="263" y="398"/>
                      <a:pt x="270" y="399"/>
                      <a:pt x="277" y="399"/>
                    </a:cubicBezTo>
                    <a:cubicBezTo>
                      <a:pt x="375" y="399"/>
                      <a:pt x="468" y="312"/>
                      <a:pt x="468" y="213"/>
                    </a:cubicBezTo>
                    <a:cubicBezTo>
                      <a:pt x="481" y="107"/>
                      <a:pt x="402" y="15"/>
                      <a:pt x="296" y="1"/>
                    </a:cubicBezTo>
                    <a:cubicBezTo>
                      <a:pt x="287" y="1"/>
                      <a:pt x="279"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8"/>
              <p:cNvSpPr/>
              <p:nvPr/>
            </p:nvSpPr>
            <p:spPr>
              <a:xfrm>
                <a:off x="487800" y="2279700"/>
                <a:ext cx="11825" cy="9700"/>
              </a:xfrm>
              <a:custGeom>
                <a:rect b="b" l="l" r="r" t="t"/>
                <a:pathLst>
                  <a:path extrusionOk="0" h="388" w="473">
                    <a:moveTo>
                      <a:pt x="258" y="0"/>
                    </a:moveTo>
                    <a:cubicBezTo>
                      <a:pt x="96" y="0"/>
                      <a:pt x="1" y="190"/>
                      <a:pt x="116" y="318"/>
                    </a:cubicBezTo>
                    <a:cubicBezTo>
                      <a:pt x="154" y="366"/>
                      <a:pt x="209" y="388"/>
                      <a:pt x="263" y="388"/>
                    </a:cubicBezTo>
                    <a:cubicBezTo>
                      <a:pt x="357" y="388"/>
                      <a:pt x="451" y="321"/>
                      <a:pt x="459" y="212"/>
                    </a:cubicBezTo>
                    <a:cubicBezTo>
                      <a:pt x="473" y="106"/>
                      <a:pt x="393" y="1"/>
                      <a:pt x="274" y="1"/>
                    </a:cubicBezTo>
                    <a:cubicBezTo>
                      <a:pt x="269" y="0"/>
                      <a:pt x="264" y="0"/>
                      <a:pt x="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8"/>
              <p:cNvSpPr/>
              <p:nvPr/>
            </p:nvSpPr>
            <p:spPr>
              <a:xfrm>
                <a:off x="485825" y="2243050"/>
                <a:ext cx="11500" cy="10025"/>
              </a:xfrm>
              <a:custGeom>
                <a:rect b="b" l="l" r="r" t="t"/>
                <a:pathLst>
                  <a:path extrusionOk="0" h="401" w="460">
                    <a:moveTo>
                      <a:pt x="258" y="0"/>
                    </a:moveTo>
                    <a:cubicBezTo>
                      <a:pt x="96" y="0"/>
                      <a:pt x="0" y="190"/>
                      <a:pt x="103" y="331"/>
                    </a:cubicBezTo>
                    <a:cubicBezTo>
                      <a:pt x="145" y="378"/>
                      <a:pt x="200" y="400"/>
                      <a:pt x="254" y="400"/>
                    </a:cubicBezTo>
                    <a:cubicBezTo>
                      <a:pt x="349" y="400"/>
                      <a:pt x="442" y="331"/>
                      <a:pt x="459" y="212"/>
                    </a:cubicBezTo>
                    <a:cubicBezTo>
                      <a:pt x="459" y="106"/>
                      <a:pt x="380" y="14"/>
                      <a:pt x="274" y="1"/>
                    </a:cubicBezTo>
                    <a:cubicBezTo>
                      <a:pt x="269" y="0"/>
                      <a:pt x="263" y="0"/>
                      <a:pt x="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8"/>
              <p:cNvSpPr/>
              <p:nvPr/>
            </p:nvSpPr>
            <p:spPr>
              <a:xfrm>
                <a:off x="483850" y="2206725"/>
                <a:ext cx="11475" cy="9700"/>
              </a:xfrm>
              <a:custGeom>
                <a:rect b="b" l="l" r="r" t="t"/>
                <a:pathLst>
                  <a:path extrusionOk="0" h="388" w="459">
                    <a:moveTo>
                      <a:pt x="258" y="0"/>
                    </a:moveTo>
                    <a:cubicBezTo>
                      <a:pt x="96" y="0"/>
                      <a:pt x="0" y="190"/>
                      <a:pt x="102" y="318"/>
                    </a:cubicBezTo>
                    <a:cubicBezTo>
                      <a:pt x="146" y="366"/>
                      <a:pt x="201" y="388"/>
                      <a:pt x="255" y="388"/>
                    </a:cubicBezTo>
                    <a:cubicBezTo>
                      <a:pt x="349" y="388"/>
                      <a:pt x="437" y="321"/>
                      <a:pt x="446" y="212"/>
                    </a:cubicBezTo>
                    <a:cubicBezTo>
                      <a:pt x="459" y="107"/>
                      <a:pt x="380" y="1"/>
                      <a:pt x="274" y="1"/>
                    </a:cubicBezTo>
                    <a:cubicBezTo>
                      <a:pt x="269" y="1"/>
                      <a:pt x="263" y="0"/>
                      <a:pt x="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580150" y="2085900"/>
                <a:ext cx="14575" cy="170150"/>
              </a:xfrm>
              <a:custGeom>
                <a:rect b="b" l="l" r="r" t="t"/>
                <a:pathLst>
                  <a:path extrusionOk="0" h="6806" w="583">
                    <a:moveTo>
                      <a:pt x="173" y="0"/>
                    </a:moveTo>
                    <a:cubicBezTo>
                      <a:pt x="120" y="0"/>
                      <a:pt x="80" y="40"/>
                      <a:pt x="80" y="80"/>
                    </a:cubicBezTo>
                    <a:lnTo>
                      <a:pt x="80" y="159"/>
                    </a:lnTo>
                    <a:cubicBezTo>
                      <a:pt x="41" y="898"/>
                      <a:pt x="14" y="1585"/>
                      <a:pt x="14" y="2232"/>
                    </a:cubicBezTo>
                    <a:cubicBezTo>
                      <a:pt x="14" y="2232"/>
                      <a:pt x="14" y="2246"/>
                      <a:pt x="14" y="2246"/>
                    </a:cubicBezTo>
                    <a:cubicBezTo>
                      <a:pt x="1" y="2998"/>
                      <a:pt x="41" y="3751"/>
                      <a:pt x="107" y="4504"/>
                    </a:cubicBezTo>
                    <a:cubicBezTo>
                      <a:pt x="146" y="4887"/>
                      <a:pt x="186" y="5270"/>
                      <a:pt x="252" y="5653"/>
                    </a:cubicBezTo>
                    <a:cubicBezTo>
                      <a:pt x="278" y="5851"/>
                      <a:pt x="305" y="6036"/>
                      <a:pt x="331" y="6221"/>
                    </a:cubicBezTo>
                    <a:cubicBezTo>
                      <a:pt x="358" y="6406"/>
                      <a:pt x="397" y="6590"/>
                      <a:pt x="450" y="6762"/>
                    </a:cubicBezTo>
                    <a:cubicBezTo>
                      <a:pt x="468" y="6792"/>
                      <a:pt x="496" y="6806"/>
                      <a:pt x="522" y="6806"/>
                    </a:cubicBezTo>
                    <a:cubicBezTo>
                      <a:pt x="554" y="6806"/>
                      <a:pt x="582" y="6785"/>
                      <a:pt x="582" y="6749"/>
                    </a:cubicBezTo>
                    <a:cubicBezTo>
                      <a:pt x="569" y="6551"/>
                      <a:pt x="542" y="6366"/>
                      <a:pt x="503" y="6194"/>
                    </a:cubicBezTo>
                    <a:cubicBezTo>
                      <a:pt x="463" y="5996"/>
                      <a:pt x="437" y="5811"/>
                      <a:pt x="410" y="5613"/>
                    </a:cubicBezTo>
                    <a:cubicBezTo>
                      <a:pt x="344" y="5257"/>
                      <a:pt x="305" y="4887"/>
                      <a:pt x="265" y="4517"/>
                    </a:cubicBezTo>
                    <a:cubicBezTo>
                      <a:pt x="186" y="3777"/>
                      <a:pt x="159" y="3038"/>
                      <a:pt x="146" y="2298"/>
                    </a:cubicBezTo>
                    <a:cubicBezTo>
                      <a:pt x="159" y="2285"/>
                      <a:pt x="173" y="2259"/>
                      <a:pt x="173" y="2232"/>
                    </a:cubicBezTo>
                    <a:cubicBezTo>
                      <a:pt x="173" y="1585"/>
                      <a:pt x="199" y="898"/>
                      <a:pt x="252" y="172"/>
                    </a:cubicBezTo>
                    <a:lnTo>
                      <a:pt x="252" y="93"/>
                    </a:lnTo>
                    <a:cubicBezTo>
                      <a:pt x="252" y="53"/>
                      <a:pt x="212" y="14"/>
                      <a:pt x="1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8"/>
              <p:cNvSpPr/>
              <p:nvPr/>
            </p:nvSpPr>
            <p:spPr>
              <a:xfrm>
                <a:off x="415750" y="1775525"/>
                <a:ext cx="140000" cy="111300"/>
              </a:xfrm>
              <a:custGeom>
                <a:rect b="b" l="l" r="r" t="t"/>
                <a:pathLst>
                  <a:path extrusionOk="0" h="4452" w="5600">
                    <a:moveTo>
                      <a:pt x="3131" y="0"/>
                    </a:moveTo>
                    <a:cubicBezTo>
                      <a:pt x="2441" y="0"/>
                      <a:pt x="2391" y="516"/>
                      <a:pt x="2391" y="516"/>
                    </a:cubicBezTo>
                    <a:cubicBezTo>
                      <a:pt x="2391" y="516"/>
                      <a:pt x="2271" y="75"/>
                      <a:pt x="1886" y="75"/>
                    </a:cubicBezTo>
                    <a:cubicBezTo>
                      <a:pt x="1809" y="75"/>
                      <a:pt x="1723" y="92"/>
                      <a:pt x="1625" y="133"/>
                    </a:cubicBezTo>
                    <a:cubicBezTo>
                      <a:pt x="1294" y="279"/>
                      <a:pt x="1096" y="635"/>
                      <a:pt x="1149" y="1005"/>
                    </a:cubicBezTo>
                    <a:cubicBezTo>
                      <a:pt x="1149" y="1005"/>
                      <a:pt x="1037" y="899"/>
                      <a:pt x="844" y="899"/>
                    </a:cubicBezTo>
                    <a:cubicBezTo>
                      <a:pt x="733" y="899"/>
                      <a:pt x="595" y="934"/>
                      <a:pt x="436" y="1045"/>
                    </a:cubicBezTo>
                    <a:cubicBezTo>
                      <a:pt x="0" y="1362"/>
                      <a:pt x="489" y="2035"/>
                      <a:pt x="489" y="2035"/>
                    </a:cubicBezTo>
                    <a:cubicBezTo>
                      <a:pt x="225" y="2062"/>
                      <a:pt x="40" y="2299"/>
                      <a:pt x="66" y="2563"/>
                    </a:cubicBezTo>
                    <a:cubicBezTo>
                      <a:pt x="53" y="3052"/>
                      <a:pt x="555" y="3237"/>
                      <a:pt x="555" y="3237"/>
                    </a:cubicBezTo>
                    <a:lnTo>
                      <a:pt x="991" y="4452"/>
                    </a:lnTo>
                    <a:lnTo>
                      <a:pt x="5111" y="3739"/>
                    </a:lnTo>
                    <a:lnTo>
                      <a:pt x="5111" y="2088"/>
                    </a:lnTo>
                    <a:cubicBezTo>
                      <a:pt x="5111" y="2088"/>
                      <a:pt x="5600" y="1745"/>
                      <a:pt x="5283" y="1309"/>
                    </a:cubicBezTo>
                    <a:cubicBezTo>
                      <a:pt x="5097" y="1046"/>
                      <a:pt x="4902" y="991"/>
                      <a:pt x="4773" y="991"/>
                    </a:cubicBezTo>
                    <a:cubicBezTo>
                      <a:pt x="4681" y="991"/>
                      <a:pt x="4622" y="1018"/>
                      <a:pt x="4622" y="1018"/>
                    </a:cubicBezTo>
                    <a:cubicBezTo>
                      <a:pt x="4622" y="1018"/>
                      <a:pt x="4821" y="767"/>
                      <a:pt x="4490" y="503"/>
                    </a:cubicBezTo>
                    <a:cubicBezTo>
                      <a:pt x="4395" y="430"/>
                      <a:pt x="4296" y="403"/>
                      <a:pt x="4202" y="403"/>
                    </a:cubicBezTo>
                    <a:cubicBezTo>
                      <a:pt x="3957" y="403"/>
                      <a:pt x="3751" y="582"/>
                      <a:pt x="3751" y="582"/>
                    </a:cubicBezTo>
                    <a:cubicBezTo>
                      <a:pt x="3751" y="582"/>
                      <a:pt x="3922" y="28"/>
                      <a:pt x="3183" y="1"/>
                    </a:cubicBezTo>
                    <a:cubicBezTo>
                      <a:pt x="3165" y="1"/>
                      <a:pt x="3148" y="0"/>
                      <a:pt x="3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8"/>
              <p:cNvSpPr/>
              <p:nvPr/>
            </p:nvSpPr>
            <p:spPr>
              <a:xfrm>
                <a:off x="447775" y="1907950"/>
                <a:ext cx="67375" cy="70025"/>
              </a:xfrm>
              <a:custGeom>
                <a:rect b="b" l="l" r="r" t="t"/>
                <a:pathLst>
                  <a:path extrusionOk="0" h="2801" w="2695">
                    <a:moveTo>
                      <a:pt x="0" y="0"/>
                    </a:moveTo>
                    <a:lnTo>
                      <a:pt x="0" y="2351"/>
                    </a:lnTo>
                    <a:cubicBezTo>
                      <a:pt x="0" y="2351"/>
                      <a:pt x="651" y="2800"/>
                      <a:pt x="1450" y="2800"/>
                    </a:cubicBezTo>
                    <a:cubicBezTo>
                      <a:pt x="1773" y="2800"/>
                      <a:pt x="2119" y="2727"/>
                      <a:pt x="2457" y="2523"/>
                    </a:cubicBezTo>
                    <a:cubicBezTo>
                      <a:pt x="2536" y="2470"/>
                      <a:pt x="2615" y="2417"/>
                      <a:pt x="2694" y="2351"/>
                    </a:cubicBezTo>
                    <a:lnTo>
                      <a:pt x="2694" y="1677"/>
                    </a:lnTo>
                    <a:lnTo>
                      <a:pt x="2377" y="1479"/>
                    </a:lnTo>
                    <a:lnTo>
                      <a:pt x="0" y="0"/>
                    </a:ln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8"/>
              <p:cNvSpPr/>
              <p:nvPr/>
            </p:nvSpPr>
            <p:spPr>
              <a:xfrm>
                <a:off x="465600" y="1934675"/>
                <a:ext cx="49550" cy="36350"/>
              </a:xfrm>
              <a:custGeom>
                <a:rect b="b" l="l" r="r" t="t"/>
                <a:pathLst>
                  <a:path extrusionOk="0" h="1454" w="1982">
                    <a:moveTo>
                      <a:pt x="0" y="1"/>
                    </a:moveTo>
                    <a:cubicBezTo>
                      <a:pt x="0" y="1"/>
                      <a:pt x="740" y="1057"/>
                      <a:pt x="1744" y="1454"/>
                    </a:cubicBezTo>
                    <a:cubicBezTo>
                      <a:pt x="1823" y="1401"/>
                      <a:pt x="1902" y="1348"/>
                      <a:pt x="1981" y="1282"/>
                    </a:cubicBezTo>
                    <a:lnTo>
                      <a:pt x="1981" y="608"/>
                    </a:lnTo>
                    <a:lnTo>
                      <a:pt x="1651" y="397"/>
                    </a:lnTo>
                    <a:lnTo>
                      <a:pt x="0" y="1"/>
                    </a:lnTo>
                    <a:close/>
                  </a:path>
                </a:pathLst>
              </a:custGeom>
              <a:solidFill>
                <a:srgbClr val="5C3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517425" y="1811525"/>
                <a:ext cx="42300" cy="46600"/>
              </a:xfrm>
              <a:custGeom>
                <a:rect b="b" l="l" r="r" t="t"/>
                <a:pathLst>
                  <a:path extrusionOk="0" h="1864" w="1692">
                    <a:moveTo>
                      <a:pt x="40" y="1"/>
                    </a:moveTo>
                    <a:cubicBezTo>
                      <a:pt x="1" y="448"/>
                      <a:pt x="1087" y="1863"/>
                      <a:pt x="1097" y="1863"/>
                    </a:cubicBezTo>
                    <a:cubicBezTo>
                      <a:pt x="1097" y="1863"/>
                      <a:pt x="1097" y="1863"/>
                      <a:pt x="1097" y="1863"/>
                    </a:cubicBezTo>
                    <a:cubicBezTo>
                      <a:pt x="1691" y="146"/>
                      <a:pt x="40"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8"/>
              <p:cNvSpPr/>
              <p:nvPr/>
            </p:nvSpPr>
            <p:spPr>
              <a:xfrm>
                <a:off x="536250" y="1869450"/>
                <a:ext cx="20125" cy="36250"/>
              </a:xfrm>
              <a:custGeom>
                <a:rect b="b" l="l" r="r" t="t"/>
                <a:pathLst>
                  <a:path extrusionOk="0" h="1450" w="805">
                    <a:moveTo>
                      <a:pt x="351" y="1"/>
                    </a:moveTo>
                    <a:cubicBezTo>
                      <a:pt x="171" y="1"/>
                      <a:pt x="1" y="206"/>
                      <a:pt x="1" y="206"/>
                    </a:cubicBezTo>
                    <a:lnTo>
                      <a:pt x="67" y="1434"/>
                    </a:lnTo>
                    <a:cubicBezTo>
                      <a:pt x="109" y="1445"/>
                      <a:pt x="149" y="1450"/>
                      <a:pt x="188" y="1450"/>
                    </a:cubicBezTo>
                    <a:cubicBezTo>
                      <a:pt x="682" y="1450"/>
                      <a:pt x="804" y="623"/>
                      <a:pt x="608" y="206"/>
                    </a:cubicBezTo>
                    <a:cubicBezTo>
                      <a:pt x="533" y="52"/>
                      <a:pt x="441" y="1"/>
                      <a:pt x="351" y="1"/>
                    </a:cubicBezTo>
                    <a:close/>
                  </a:path>
                </a:pathLst>
              </a:custGeom>
              <a:solidFill>
                <a:srgbClr val="5C3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8"/>
              <p:cNvSpPr/>
              <p:nvPr/>
            </p:nvSpPr>
            <p:spPr>
              <a:xfrm>
                <a:off x="439500" y="1807825"/>
                <a:ext cx="107000" cy="141750"/>
              </a:xfrm>
              <a:custGeom>
                <a:rect b="b" l="l" r="r" t="t"/>
                <a:pathLst>
                  <a:path extrusionOk="0" h="5670" w="4280">
                    <a:moveTo>
                      <a:pt x="2223" y="1"/>
                    </a:moveTo>
                    <a:cubicBezTo>
                      <a:pt x="1959" y="1"/>
                      <a:pt x="1682" y="28"/>
                      <a:pt x="1401" y="83"/>
                    </a:cubicBezTo>
                    <a:cubicBezTo>
                      <a:pt x="1" y="347"/>
                      <a:pt x="186" y="1826"/>
                      <a:pt x="186" y="1826"/>
                    </a:cubicBezTo>
                    <a:lnTo>
                      <a:pt x="226" y="2645"/>
                    </a:lnTo>
                    <a:lnTo>
                      <a:pt x="318" y="4177"/>
                    </a:lnTo>
                    <a:lnTo>
                      <a:pt x="331" y="4481"/>
                    </a:lnTo>
                    <a:cubicBezTo>
                      <a:pt x="384" y="4533"/>
                      <a:pt x="1374" y="5669"/>
                      <a:pt x="2827" y="5669"/>
                    </a:cubicBezTo>
                    <a:cubicBezTo>
                      <a:pt x="4280" y="5669"/>
                      <a:pt x="4280" y="4269"/>
                      <a:pt x="4280" y="4269"/>
                    </a:cubicBezTo>
                    <a:lnTo>
                      <a:pt x="4267" y="3147"/>
                    </a:lnTo>
                    <a:lnTo>
                      <a:pt x="4254" y="2790"/>
                    </a:lnTo>
                    <a:lnTo>
                      <a:pt x="4201" y="1311"/>
                    </a:lnTo>
                    <a:cubicBezTo>
                      <a:pt x="4174" y="1034"/>
                      <a:pt x="4055" y="783"/>
                      <a:pt x="3871" y="571"/>
                    </a:cubicBezTo>
                    <a:cubicBezTo>
                      <a:pt x="3517" y="189"/>
                      <a:pt x="2914" y="1"/>
                      <a:pt x="2223" y="1"/>
                    </a:cubicBez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8"/>
              <p:cNvSpPr/>
              <p:nvPr/>
            </p:nvSpPr>
            <p:spPr>
              <a:xfrm>
                <a:off x="447425" y="1905625"/>
                <a:ext cx="11925" cy="14225"/>
              </a:xfrm>
              <a:custGeom>
                <a:rect b="b" l="l" r="r" t="t"/>
                <a:pathLst>
                  <a:path extrusionOk="0" h="569" w="477">
                    <a:moveTo>
                      <a:pt x="476" y="1"/>
                    </a:moveTo>
                    <a:lnTo>
                      <a:pt x="476" y="1"/>
                    </a:lnTo>
                    <a:cubicBezTo>
                      <a:pt x="344" y="133"/>
                      <a:pt x="173" y="225"/>
                      <a:pt x="1" y="265"/>
                    </a:cubicBezTo>
                    <a:lnTo>
                      <a:pt x="14" y="569"/>
                    </a:lnTo>
                    <a:cubicBezTo>
                      <a:pt x="278" y="437"/>
                      <a:pt x="476" y="14"/>
                      <a:pt x="476" y="1"/>
                    </a:cubicBezTo>
                    <a:close/>
                  </a:path>
                </a:pathLst>
              </a:custGeom>
              <a:solidFill>
                <a:srgbClr val="5C3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8"/>
              <p:cNvSpPr/>
              <p:nvPr/>
            </p:nvSpPr>
            <p:spPr>
              <a:xfrm>
                <a:off x="453050" y="1874925"/>
                <a:ext cx="99400" cy="76975"/>
              </a:xfrm>
              <a:custGeom>
                <a:rect b="b" l="l" r="r" t="t"/>
                <a:pathLst>
                  <a:path extrusionOk="0" h="3079" w="3976">
                    <a:moveTo>
                      <a:pt x="423" y="0"/>
                    </a:moveTo>
                    <a:lnTo>
                      <a:pt x="0" y="344"/>
                    </a:lnTo>
                    <a:cubicBezTo>
                      <a:pt x="14" y="912"/>
                      <a:pt x="106" y="1480"/>
                      <a:pt x="304" y="2021"/>
                    </a:cubicBezTo>
                    <a:cubicBezTo>
                      <a:pt x="539" y="2716"/>
                      <a:pt x="1375" y="3079"/>
                      <a:pt x="2182" y="3079"/>
                    </a:cubicBezTo>
                    <a:cubicBezTo>
                      <a:pt x="2418" y="3079"/>
                      <a:pt x="2651" y="3048"/>
                      <a:pt x="2866" y="2985"/>
                    </a:cubicBezTo>
                    <a:cubicBezTo>
                      <a:pt x="3830" y="2721"/>
                      <a:pt x="3976" y="859"/>
                      <a:pt x="3712" y="661"/>
                    </a:cubicBezTo>
                    <a:cubicBezTo>
                      <a:pt x="3571" y="565"/>
                      <a:pt x="3397" y="534"/>
                      <a:pt x="3229" y="534"/>
                    </a:cubicBezTo>
                    <a:cubicBezTo>
                      <a:pt x="2911" y="534"/>
                      <a:pt x="2615" y="648"/>
                      <a:pt x="2615" y="648"/>
                    </a:cubicBezTo>
                    <a:cubicBezTo>
                      <a:pt x="2426" y="556"/>
                      <a:pt x="2214" y="518"/>
                      <a:pt x="1998" y="518"/>
                    </a:cubicBezTo>
                    <a:cubicBezTo>
                      <a:pt x="1747" y="518"/>
                      <a:pt x="1489" y="569"/>
                      <a:pt x="1255" y="648"/>
                    </a:cubicBezTo>
                    <a:cubicBezTo>
                      <a:pt x="1220" y="658"/>
                      <a:pt x="1185" y="663"/>
                      <a:pt x="1151" y="663"/>
                    </a:cubicBezTo>
                    <a:cubicBezTo>
                      <a:pt x="749" y="663"/>
                      <a:pt x="423" y="0"/>
                      <a:pt x="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8"/>
              <p:cNvSpPr/>
              <p:nvPr/>
            </p:nvSpPr>
            <p:spPr>
              <a:xfrm>
                <a:off x="474175" y="1877900"/>
                <a:ext cx="23475" cy="9275"/>
              </a:xfrm>
              <a:custGeom>
                <a:rect b="b" l="l" r="r" t="t"/>
                <a:pathLst>
                  <a:path extrusionOk="0" h="371" w="939">
                    <a:moveTo>
                      <a:pt x="476" y="0"/>
                    </a:moveTo>
                    <a:cubicBezTo>
                      <a:pt x="212" y="0"/>
                      <a:pt x="1" y="80"/>
                      <a:pt x="1" y="185"/>
                    </a:cubicBezTo>
                    <a:cubicBezTo>
                      <a:pt x="1" y="278"/>
                      <a:pt x="212" y="370"/>
                      <a:pt x="476" y="370"/>
                    </a:cubicBezTo>
                    <a:cubicBezTo>
                      <a:pt x="727" y="370"/>
                      <a:pt x="938" y="278"/>
                      <a:pt x="938" y="185"/>
                    </a:cubicBezTo>
                    <a:cubicBezTo>
                      <a:pt x="938" y="80"/>
                      <a:pt x="727" y="0"/>
                      <a:pt x="476" y="0"/>
                    </a:cubicBezTo>
                    <a:close/>
                  </a:path>
                </a:pathLst>
              </a:custGeom>
              <a:solidFill>
                <a:srgbClr val="5A21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8"/>
              <p:cNvSpPr/>
              <p:nvPr/>
            </p:nvSpPr>
            <p:spPr>
              <a:xfrm>
                <a:off x="530975" y="1877325"/>
                <a:ext cx="14875" cy="9500"/>
              </a:xfrm>
              <a:custGeom>
                <a:rect b="b" l="l" r="r" t="t"/>
                <a:pathLst>
                  <a:path extrusionOk="0" h="380" w="595">
                    <a:moveTo>
                      <a:pt x="524" y="0"/>
                    </a:moveTo>
                    <a:cubicBezTo>
                      <a:pt x="505" y="0"/>
                      <a:pt x="489" y="4"/>
                      <a:pt x="476" y="10"/>
                    </a:cubicBezTo>
                    <a:cubicBezTo>
                      <a:pt x="212" y="10"/>
                      <a:pt x="0" y="89"/>
                      <a:pt x="0" y="195"/>
                    </a:cubicBezTo>
                    <a:cubicBezTo>
                      <a:pt x="0" y="301"/>
                      <a:pt x="212" y="380"/>
                      <a:pt x="476" y="380"/>
                    </a:cubicBezTo>
                    <a:lnTo>
                      <a:pt x="595" y="380"/>
                    </a:lnTo>
                    <a:lnTo>
                      <a:pt x="581" y="10"/>
                    </a:lnTo>
                    <a:cubicBezTo>
                      <a:pt x="561" y="4"/>
                      <a:pt x="542" y="0"/>
                      <a:pt x="524" y="0"/>
                    </a:cubicBezTo>
                    <a:close/>
                  </a:path>
                </a:pathLst>
              </a:custGeom>
              <a:solidFill>
                <a:srgbClr val="5A21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490350" y="1862050"/>
                <a:ext cx="6975" cy="12575"/>
              </a:xfrm>
              <a:custGeom>
                <a:rect b="b" l="l" r="r" t="t"/>
                <a:pathLst>
                  <a:path extrusionOk="0" h="503" w="279">
                    <a:moveTo>
                      <a:pt x="133" y="0"/>
                    </a:moveTo>
                    <a:cubicBezTo>
                      <a:pt x="54" y="0"/>
                      <a:pt x="1" y="106"/>
                      <a:pt x="1" y="251"/>
                    </a:cubicBezTo>
                    <a:cubicBezTo>
                      <a:pt x="1" y="397"/>
                      <a:pt x="54" y="502"/>
                      <a:pt x="133" y="502"/>
                    </a:cubicBezTo>
                    <a:cubicBezTo>
                      <a:pt x="212" y="502"/>
                      <a:pt x="278" y="397"/>
                      <a:pt x="278" y="251"/>
                    </a:cubicBezTo>
                    <a:cubicBezTo>
                      <a:pt x="278" y="106"/>
                      <a:pt x="212" y="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525025" y="1861725"/>
                <a:ext cx="6950" cy="12900"/>
              </a:xfrm>
              <a:custGeom>
                <a:rect b="b" l="l" r="r" t="t"/>
                <a:pathLst>
                  <a:path extrusionOk="0" h="516" w="278">
                    <a:moveTo>
                      <a:pt x="146" y="0"/>
                    </a:moveTo>
                    <a:cubicBezTo>
                      <a:pt x="67" y="0"/>
                      <a:pt x="0" y="119"/>
                      <a:pt x="0" y="264"/>
                    </a:cubicBezTo>
                    <a:cubicBezTo>
                      <a:pt x="0" y="396"/>
                      <a:pt x="67" y="515"/>
                      <a:pt x="146" y="515"/>
                    </a:cubicBezTo>
                    <a:cubicBezTo>
                      <a:pt x="225" y="515"/>
                      <a:pt x="278" y="396"/>
                      <a:pt x="278" y="264"/>
                    </a:cubicBezTo>
                    <a:cubicBezTo>
                      <a:pt x="278" y="119"/>
                      <a:pt x="212"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8"/>
              <p:cNvSpPr/>
              <p:nvPr/>
            </p:nvSpPr>
            <p:spPr>
              <a:xfrm>
                <a:off x="510825" y="1852925"/>
                <a:ext cx="15225" cy="32950"/>
              </a:xfrm>
              <a:custGeom>
                <a:rect b="b" l="l" r="r" t="t"/>
                <a:pathLst>
                  <a:path extrusionOk="0" h="1318" w="609">
                    <a:moveTo>
                      <a:pt x="78" y="1"/>
                    </a:moveTo>
                    <a:cubicBezTo>
                      <a:pt x="67" y="1"/>
                      <a:pt x="55" y="4"/>
                      <a:pt x="40" y="9"/>
                    </a:cubicBezTo>
                    <a:cubicBezTo>
                      <a:pt x="14" y="22"/>
                      <a:pt x="1" y="48"/>
                      <a:pt x="14" y="75"/>
                    </a:cubicBezTo>
                    <a:cubicBezTo>
                      <a:pt x="27" y="88"/>
                      <a:pt x="252" y="564"/>
                      <a:pt x="489" y="1039"/>
                    </a:cubicBezTo>
                    <a:cubicBezTo>
                      <a:pt x="397" y="1145"/>
                      <a:pt x="278" y="1211"/>
                      <a:pt x="133" y="1211"/>
                    </a:cubicBezTo>
                    <a:cubicBezTo>
                      <a:pt x="67" y="1211"/>
                      <a:pt x="67" y="1316"/>
                      <a:pt x="133" y="1316"/>
                    </a:cubicBezTo>
                    <a:cubicBezTo>
                      <a:pt x="145" y="1317"/>
                      <a:pt x="158" y="1318"/>
                      <a:pt x="170" y="1318"/>
                    </a:cubicBezTo>
                    <a:cubicBezTo>
                      <a:pt x="352" y="1318"/>
                      <a:pt x="508" y="1226"/>
                      <a:pt x="595" y="1065"/>
                    </a:cubicBezTo>
                    <a:cubicBezTo>
                      <a:pt x="608" y="1052"/>
                      <a:pt x="608" y="1039"/>
                      <a:pt x="595" y="1026"/>
                    </a:cubicBezTo>
                    <a:cubicBezTo>
                      <a:pt x="357" y="524"/>
                      <a:pt x="119" y="35"/>
                      <a:pt x="119" y="35"/>
                    </a:cubicBezTo>
                    <a:cubicBezTo>
                      <a:pt x="111" y="10"/>
                      <a:pt x="97" y="1"/>
                      <a:pt x="78" y="1"/>
                    </a:cubicBezTo>
                    <a:close/>
                  </a:path>
                </a:pathLst>
              </a:custGeom>
              <a:solidFill>
                <a:srgbClr val="5C3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479450" y="1840925"/>
                <a:ext cx="19525" cy="15350"/>
              </a:xfrm>
              <a:custGeom>
                <a:rect b="b" l="l" r="r" t="t"/>
                <a:pathLst>
                  <a:path extrusionOk="0" h="614" w="781">
                    <a:moveTo>
                      <a:pt x="635" y="0"/>
                    </a:moveTo>
                    <a:cubicBezTo>
                      <a:pt x="173" y="27"/>
                      <a:pt x="41" y="304"/>
                      <a:pt x="14" y="449"/>
                    </a:cubicBezTo>
                    <a:cubicBezTo>
                      <a:pt x="1" y="502"/>
                      <a:pt x="14" y="568"/>
                      <a:pt x="67" y="595"/>
                    </a:cubicBezTo>
                    <a:lnTo>
                      <a:pt x="80" y="595"/>
                    </a:lnTo>
                    <a:cubicBezTo>
                      <a:pt x="97" y="607"/>
                      <a:pt x="118" y="613"/>
                      <a:pt x="140" y="613"/>
                    </a:cubicBezTo>
                    <a:cubicBezTo>
                      <a:pt x="186" y="613"/>
                      <a:pt x="234" y="587"/>
                      <a:pt x="252" y="542"/>
                    </a:cubicBezTo>
                    <a:cubicBezTo>
                      <a:pt x="331" y="383"/>
                      <a:pt x="490" y="278"/>
                      <a:pt x="675" y="251"/>
                    </a:cubicBezTo>
                    <a:cubicBezTo>
                      <a:pt x="741" y="238"/>
                      <a:pt x="780" y="159"/>
                      <a:pt x="767" y="93"/>
                    </a:cubicBezTo>
                    <a:cubicBezTo>
                      <a:pt x="754" y="40"/>
                      <a:pt x="701" y="0"/>
                      <a:pt x="6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8"/>
              <p:cNvSpPr/>
              <p:nvPr/>
            </p:nvSpPr>
            <p:spPr>
              <a:xfrm>
                <a:off x="521075" y="1840925"/>
                <a:ext cx="19825" cy="15200"/>
              </a:xfrm>
              <a:custGeom>
                <a:rect b="b" l="l" r="r" t="t"/>
                <a:pathLst>
                  <a:path extrusionOk="0" h="608" w="793">
                    <a:moveTo>
                      <a:pt x="145" y="0"/>
                    </a:moveTo>
                    <a:cubicBezTo>
                      <a:pt x="92" y="0"/>
                      <a:pt x="40" y="40"/>
                      <a:pt x="26" y="93"/>
                    </a:cubicBezTo>
                    <a:cubicBezTo>
                      <a:pt x="0" y="159"/>
                      <a:pt x="40" y="238"/>
                      <a:pt x="119" y="251"/>
                    </a:cubicBezTo>
                    <a:cubicBezTo>
                      <a:pt x="291" y="278"/>
                      <a:pt x="449" y="383"/>
                      <a:pt x="528" y="542"/>
                    </a:cubicBezTo>
                    <a:cubicBezTo>
                      <a:pt x="555" y="587"/>
                      <a:pt x="601" y="607"/>
                      <a:pt x="648" y="607"/>
                    </a:cubicBezTo>
                    <a:cubicBezTo>
                      <a:pt x="670" y="607"/>
                      <a:pt x="692" y="603"/>
                      <a:pt x="713" y="595"/>
                    </a:cubicBezTo>
                    <a:lnTo>
                      <a:pt x="726" y="595"/>
                    </a:lnTo>
                    <a:cubicBezTo>
                      <a:pt x="766" y="555"/>
                      <a:pt x="792" y="502"/>
                      <a:pt x="779" y="449"/>
                    </a:cubicBezTo>
                    <a:cubicBezTo>
                      <a:pt x="740" y="291"/>
                      <a:pt x="621" y="27"/>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8"/>
              <p:cNvSpPr/>
              <p:nvPr/>
            </p:nvSpPr>
            <p:spPr>
              <a:xfrm>
                <a:off x="495650" y="1891800"/>
                <a:ext cx="38650" cy="13525"/>
              </a:xfrm>
              <a:custGeom>
                <a:rect b="b" l="l" r="r" t="t"/>
                <a:pathLst>
                  <a:path extrusionOk="0" h="541" w="1546">
                    <a:moveTo>
                      <a:pt x="74" y="1"/>
                    </a:moveTo>
                    <a:cubicBezTo>
                      <a:pt x="33" y="1"/>
                      <a:pt x="1" y="56"/>
                      <a:pt x="40" y="105"/>
                    </a:cubicBezTo>
                    <a:cubicBezTo>
                      <a:pt x="40" y="105"/>
                      <a:pt x="462" y="540"/>
                      <a:pt x="977" y="540"/>
                    </a:cubicBezTo>
                    <a:cubicBezTo>
                      <a:pt x="1175" y="540"/>
                      <a:pt x="1360" y="474"/>
                      <a:pt x="1506" y="369"/>
                    </a:cubicBezTo>
                    <a:cubicBezTo>
                      <a:pt x="1532" y="356"/>
                      <a:pt x="1545" y="316"/>
                      <a:pt x="1519" y="290"/>
                    </a:cubicBezTo>
                    <a:cubicBezTo>
                      <a:pt x="1511" y="273"/>
                      <a:pt x="1492" y="262"/>
                      <a:pt x="1473" y="262"/>
                    </a:cubicBezTo>
                    <a:cubicBezTo>
                      <a:pt x="1462" y="262"/>
                      <a:pt x="1450" y="266"/>
                      <a:pt x="1440" y="276"/>
                    </a:cubicBezTo>
                    <a:cubicBezTo>
                      <a:pt x="1282" y="388"/>
                      <a:pt x="1123" y="430"/>
                      <a:pt x="972" y="430"/>
                    </a:cubicBezTo>
                    <a:cubicBezTo>
                      <a:pt x="516" y="430"/>
                      <a:pt x="139" y="45"/>
                      <a:pt x="119" y="25"/>
                    </a:cubicBezTo>
                    <a:cubicBezTo>
                      <a:pt x="105" y="8"/>
                      <a:pt x="89" y="1"/>
                      <a:pt x="74" y="1"/>
                    </a:cubicBezTo>
                    <a:close/>
                  </a:path>
                </a:pathLst>
              </a:custGeom>
              <a:solidFill>
                <a:srgbClr val="5C3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8"/>
              <p:cNvSpPr/>
              <p:nvPr/>
            </p:nvSpPr>
            <p:spPr>
              <a:xfrm>
                <a:off x="421250" y="1871400"/>
                <a:ext cx="31500" cy="40900"/>
              </a:xfrm>
              <a:custGeom>
                <a:rect b="b" l="l" r="r" t="t"/>
                <a:pathLst>
                  <a:path extrusionOk="0" h="1636" w="1260">
                    <a:moveTo>
                      <a:pt x="645" y="1"/>
                    </a:moveTo>
                    <a:cubicBezTo>
                      <a:pt x="522" y="1"/>
                      <a:pt x="396" y="59"/>
                      <a:pt x="282" y="221"/>
                    </a:cubicBezTo>
                    <a:cubicBezTo>
                      <a:pt x="0" y="649"/>
                      <a:pt x="421" y="1636"/>
                      <a:pt x="969" y="1636"/>
                    </a:cubicBezTo>
                    <a:cubicBezTo>
                      <a:pt x="1063" y="1636"/>
                      <a:pt x="1161" y="1607"/>
                      <a:pt x="1259" y="1541"/>
                    </a:cubicBezTo>
                    <a:lnTo>
                      <a:pt x="1259" y="392"/>
                    </a:lnTo>
                    <a:cubicBezTo>
                      <a:pt x="1259" y="392"/>
                      <a:pt x="964" y="1"/>
                      <a:pt x="645" y="1"/>
                    </a:cubicBez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8"/>
              <p:cNvSpPr/>
              <p:nvPr/>
            </p:nvSpPr>
            <p:spPr>
              <a:xfrm>
                <a:off x="434225" y="1881075"/>
                <a:ext cx="18200" cy="23600"/>
              </a:xfrm>
              <a:custGeom>
                <a:rect b="b" l="l" r="r" t="t"/>
                <a:pathLst>
                  <a:path extrusionOk="0" h="944" w="728">
                    <a:moveTo>
                      <a:pt x="64" y="0"/>
                    </a:moveTo>
                    <a:cubicBezTo>
                      <a:pt x="40" y="0"/>
                      <a:pt x="24" y="12"/>
                      <a:pt x="14" y="32"/>
                    </a:cubicBezTo>
                    <a:cubicBezTo>
                      <a:pt x="1" y="58"/>
                      <a:pt x="14" y="98"/>
                      <a:pt x="40" y="111"/>
                    </a:cubicBezTo>
                    <a:cubicBezTo>
                      <a:pt x="357" y="256"/>
                      <a:pt x="569" y="547"/>
                      <a:pt x="608" y="890"/>
                    </a:cubicBezTo>
                    <a:cubicBezTo>
                      <a:pt x="608" y="917"/>
                      <a:pt x="635" y="943"/>
                      <a:pt x="661" y="943"/>
                    </a:cubicBezTo>
                    <a:lnTo>
                      <a:pt x="674" y="943"/>
                    </a:lnTo>
                    <a:cubicBezTo>
                      <a:pt x="701" y="930"/>
                      <a:pt x="727" y="903"/>
                      <a:pt x="727" y="877"/>
                    </a:cubicBezTo>
                    <a:cubicBezTo>
                      <a:pt x="674" y="494"/>
                      <a:pt x="437" y="164"/>
                      <a:pt x="93" y="5"/>
                    </a:cubicBezTo>
                    <a:cubicBezTo>
                      <a:pt x="83" y="2"/>
                      <a:pt x="73" y="0"/>
                      <a:pt x="64" y="0"/>
                    </a:cubicBezTo>
                    <a:close/>
                  </a:path>
                </a:pathLst>
              </a:custGeom>
              <a:solidFill>
                <a:srgbClr val="5C3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a:off x="435550" y="1889775"/>
                <a:ext cx="11900" cy="5975"/>
              </a:xfrm>
              <a:custGeom>
                <a:rect b="b" l="l" r="r" t="t"/>
                <a:pathLst>
                  <a:path extrusionOk="0" h="239" w="476">
                    <a:moveTo>
                      <a:pt x="436" y="1"/>
                    </a:moveTo>
                    <a:cubicBezTo>
                      <a:pt x="278" y="1"/>
                      <a:pt x="133" y="40"/>
                      <a:pt x="27" y="146"/>
                    </a:cubicBezTo>
                    <a:cubicBezTo>
                      <a:pt x="1" y="159"/>
                      <a:pt x="1" y="199"/>
                      <a:pt x="27" y="225"/>
                    </a:cubicBezTo>
                    <a:cubicBezTo>
                      <a:pt x="40" y="239"/>
                      <a:pt x="53" y="239"/>
                      <a:pt x="67" y="239"/>
                    </a:cubicBezTo>
                    <a:lnTo>
                      <a:pt x="106" y="239"/>
                    </a:lnTo>
                    <a:cubicBezTo>
                      <a:pt x="141" y="203"/>
                      <a:pt x="271" y="115"/>
                      <a:pt x="364" y="115"/>
                    </a:cubicBezTo>
                    <a:cubicBezTo>
                      <a:pt x="376" y="115"/>
                      <a:pt x="387" y="117"/>
                      <a:pt x="397" y="120"/>
                    </a:cubicBezTo>
                    <a:cubicBezTo>
                      <a:pt x="436" y="120"/>
                      <a:pt x="463" y="106"/>
                      <a:pt x="476" y="80"/>
                    </a:cubicBezTo>
                    <a:cubicBezTo>
                      <a:pt x="476" y="40"/>
                      <a:pt x="463" y="14"/>
                      <a:pt x="436" y="1"/>
                    </a:cubicBezTo>
                    <a:close/>
                  </a:path>
                </a:pathLst>
              </a:custGeom>
              <a:solidFill>
                <a:srgbClr val="5C3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a:off x="439500" y="1802375"/>
                <a:ext cx="100625" cy="83475"/>
              </a:xfrm>
              <a:custGeom>
                <a:rect b="b" l="l" r="r" t="t"/>
                <a:pathLst>
                  <a:path extrusionOk="0" h="3339" w="4025">
                    <a:moveTo>
                      <a:pt x="2044" y="1"/>
                    </a:moveTo>
                    <a:cubicBezTo>
                      <a:pt x="1825" y="1"/>
                      <a:pt x="1605" y="22"/>
                      <a:pt x="1388" y="63"/>
                    </a:cubicBezTo>
                    <a:cubicBezTo>
                      <a:pt x="1" y="327"/>
                      <a:pt x="1" y="1938"/>
                      <a:pt x="1" y="1938"/>
                    </a:cubicBezTo>
                    <a:lnTo>
                      <a:pt x="41" y="2770"/>
                    </a:lnTo>
                    <a:cubicBezTo>
                      <a:pt x="344" y="2942"/>
                      <a:pt x="516" y="3074"/>
                      <a:pt x="595" y="3285"/>
                    </a:cubicBezTo>
                    <a:lnTo>
                      <a:pt x="965" y="3338"/>
                    </a:lnTo>
                    <a:cubicBezTo>
                      <a:pt x="991" y="2995"/>
                      <a:pt x="965" y="2638"/>
                      <a:pt x="886" y="2295"/>
                    </a:cubicBezTo>
                    <a:cubicBezTo>
                      <a:pt x="767" y="1846"/>
                      <a:pt x="1348" y="1793"/>
                      <a:pt x="1176" y="1199"/>
                    </a:cubicBezTo>
                    <a:cubicBezTo>
                      <a:pt x="1150" y="1133"/>
                      <a:pt x="1493" y="988"/>
                      <a:pt x="1533" y="974"/>
                    </a:cubicBezTo>
                    <a:cubicBezTo>
                      <a:pt x="1625" y="922"/>
                      <a:pt x="1731" y="908"/>
                      <a:pt x="1837" y="908"/>
                    </a:cubicBezTo>
                    <a:cubicBezTo>
                      <a:pt x="1943" y="930"/>
                      <a:pt x="2015" y="1002"/>
                      <a:pt x="2122" y="1002"/>
                    </a:cubicBezTo>
                    <a:cubicBezTo>
                      <a:pt x="2148" y="1002"/>
                      <a:pt x="2176" y="998"/>
                      <a:pt x="2206" y="988"/>
                    </a:cubicBezTo>
                    <a:cubicBezTo>
                      <a:pt x="2365" y="935"/>
                      <a:pt x="2457" y="789"/>
                      <a:pt x="2444" y="618"/>
                    </a:cubicBezTo>
                    <a:lnTo>
                      <a:pt x="2444" y="618"/>
                    </a:lnTo>
                    <a:cubicBezTo>
                      <a:pt x="2550" y="737"/>
                      <a:pt x="2656" y="829"/>
                      <a:pt x="2774" y="922"/>
                    </a:cubicBezTo>
                    <a:cubicBezTo>
                      <a:pt x="2859" y="972"/>
                      <a:pt x="2955" y="996"/>
                      <a:pt x="3050" y="996"/>
                    </a:cubicBezTo>
                    <a:cubicBezTo>
                      <a:pt x="3104" y="996"/>
                      <a:pt x="3158" y="989"/>
                      <a:pt x="3210" y="974"/>
                    </a:cubicBezTo>
                    <a:cubicBezTo>
                      <a:pt x="3355" y="922"/>
                      <a:pt x="3448" y="776"/>
                      <a:pt x="3421" y="631"/>
                    </a:cubicBezTo>
                    <a:lnTo>
                      <a:pt x="3421" y="631"/>
                    </a:lnTo>
                    <a:cubicBezTo>
                      <a:pt x="3567" y="789"/>
                      <a:pt x="3765" y="895"/>
                      <a:pt x="3976" y="922"/>
                    </a:cubicBezTo>
                    <a:cubicBezTo>
                      <a:pt x="3978" y="922"/>
                      <a:pt x="3980" y="922"/>
                      <a:pt x="3982" y="922"/>
                    </a:cubicBezTo>
                    <a:cubicBezTo>
                      <a:pt x="4025" y="922"/>
                      <a:pt x="3975" y="773"/>
                      <a:pt x="3950" y="697"/>
                    </a:cubicBezTo>
                    <a:cubicBezTo>
                      <a:pt x="3937" y="684"/>
                      <a:pt x="3937" y="671"/>
                      <a:pt x="3937" y="657"/>
                    </a:cubicBezTo>
                    <a:cubicBezTo>
                      <a:pt x="3857" y="578"/>
                      <a:pt x="3778" y="512"/>
                      <a:pt x="3686" y="459"/>
                    </a:cubicBezTo>
                    <a:cubicBezTo>
                      <a:pt x="3488" y="327"/>
                      <a:pt x="3276" y="222"/>
                      <a:pt x="3052" y="156"/>
                    </a:cubicBezTo>
                    <a:cubicBezTo>
                      <a:pt x="2723" y="51"/>
                      <a:pt x="2384" y="1"/>
                      <a:pt x="20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8"/>
              <p:cNvSpPr/>
              <p:nvPr/>
            </p:nvSpPr>
            <p:spPr>
              <a:xfrm>
                <a:off x="479450" y="1866000"/>
                <a:ext cx="36025" cy="17550"/>
              </a:xfrm>
              <a:custGeom>
                <a:rect b="b" l="l" r="r" t="t"/>
                <a:pathLst>
                  <a:path extrusionOk="0" h="702" w="1441">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8"/>
              <p:cNvSpPr/>
              <p:nvPr/>
            </p:nvSpPr>
            <p:spPr>
              <a:xfrm>
                <a:off x="525025" y="1865650"/>
                <a:ext cx="36000" cy="17250"/>
              </a:xfrm>
              <a:custGeom>
                <a:rect b="b" l="l" r="r" t="t"/>
                <a:pathLst>
                  <a:path extrusionOk="0" h="690" w="144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a:off x="513650" y="1871075"/>
                <a:ext cx="12725" cy="3875"/>
              </a:xfrm>
              <a:custGeom>
                <a:rect b="b" l="l" r="r" t="t"/>
                <a:pathLst>
                  <a:path extrusionOk="0" h="155" w="509">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8"/>
              <p:cNvSpPr/>
              <p:nvPr/>
            </p:nvSpPr>
            <p:spPr>
              <a:xfrm>
                <a:off x="454700" y="1872175"/>
                <a:ext cx="26450" cy="4100"/>
              </a:xfrm>
              <a:custGeom>
                <a:rect b="b" l="l" r="r" t="t"/>
                <a:pathLst>
                  <a:path extrusionOk="0" h="164" w="1058">
                    <a:moveTo>
                      <a:pt x="425" y="0"/>
                    </a:moveTo>
                    <a:cubicBezTo>
                      <a:pt x="296" y="0"/>
                      <a:pt x="167" y="11"/>
                      <a:pt x="40" y="31"/>
                    </a:cubicBezTo>
                    <a:cubicBezTo>
                      <a:pt x="0" y="44"/>
                      <a:pt x="0" y="97"/>
                      <a:pt x="27" y="110"/>
                    </a:cubicBezTo>
                    <a:cubicBezTo>
                      <a:pt x="40" y="124"/>
                      <a:pt x="53" y="124"/>
                      <a:pt x="67" y="124"/>
                    </a:cubicBezTo>
                    <a:cubicBezTo>
                      <a:pt x="193" y="103"/>
                      <a:pt x="320" y="92"/>
                      <a:pt x="446" y="92"/>
                    </a:cubicBezTo>
                    <a:cubicBezTo>
                      <a:pt x="635" y="92"/>
                      <a:pt x="822" y="116"/>
                      <a:pt x="1004" y="163"/>
                    </a:cubicBezTo>
                    <a:cubicBezTo>
                      <a:pt x="1031" y="163"/>
                      <a:pt x="1057" y="150"/>
                      <a:pt x="1057" y="137"/>
                    </a:cubicBezTo>
                    <a:cubicBezTo>
                      <a:pt x="1057" y="110"/>
                      <a:pt x="1057" y="84"/>
                      <a:pt x="1031" y="84"/>
                    </a:cubicBezTo>
                    <a:cubicBezTo>
                      <a:pt x="836" y="27"/>
                      <a:pt x="631" y="0"/>
                      <a:pt x="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8"/>
              <p:cNvSpPr/>
              <p:nvPr/>
            </p:nvSpPr>
            <p:spPr>
              <a:xfrm>
                <a:off x="432900" y="1948550"/>
                <a:ext cx="53200" cy="67375"/>
              </a:xfrm>
              <a:custGeom>
                <a:rect b="b" l="l" r="r" t="t"/>
                <a:pathLst>
                  <a:path extrusionOk="0" h="2695" w="2128">
                    <a:moveTo>
                      <a:pt x="595" y="1"/>
                    </a:moveTo>
                    <a:cubicBezTo>
                      <a:pt x="595" y="1"/>
                      <a:pt x="212" y="133"/>
                      <a:pt x="1" y="1017"/>
                    </a:cubicBezTo>
                    <a:cubicBezTo>
                      <a:pt x="265" y="1823"/>
                      <a:pt x="1044" y="2497"/>
                      <a:pt x="2127" y="2695"/>
                    </a:cubicBezTo>
                    <a:lnTo>
                      <a:pt x="2127" y="1110"/>
                    </a:lnTo>
                    <a:cubicBezTo>
                      <a:pt x="1506" y="925"/>
                      <a:pt x="965" y="542"/>
                      <a:pt x="5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8"/>
              <p:cNvSpPr/>
              <p:nvPr/>
            </p:nvSpPr>
            <p:spPr>
              <a:xfrm>
                <a:off x="485725" y="1954175"/>
                <a:ext cx="52525" cy="61750"/>
              </a:xfrm>
              <a:custGeom>
                <a:rect b="b" l="l" r="r" t="t"/>
                <a:pathLst>
                  <a:path extrusionOk="0" h="2470" w="2101">
                    <a:moveTo>
                      <a:pt x="1176" y="0"/>
                    </a:moveTo>
                    <a:cubicBezTo>
                      <a:pt x="622" y="872"/>
                      <a:pt x="1" y="885"/>
                      <a:pt x="1" y="885"/>
                    </a:cubicBezTo>
                    <a:lnTo>
                      <a:pt x="1" y="2470"/>
                    </a:lnTo>
                    <a:cubicBezTo>
                      <a:pt x="1031" y="2206"/>
                      <a:pt x="1401" y="1889"/>
                      <a:pt x="2101" y="1043"/>
                    </a:cubicBezTo>
                    <a:cubicBezTo>
                      <a:pt x="1823" y="159"/>
                      <a:pt x="1176" y="0"/>
                      <a:pt x="1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a:off x="467575" y="1987500"/>
                <a:ext cx="36025" cy="49900"/>
              </a:xfrm>
              <a:custGeom>
                <a:rect b="b" l="l" r="r" t="t"/>
                <a:pathLst>
                  <a:path extrusionOk="0" h="1996" w="1441">
                    <a:moveTo>
                      <a:pt x="727" y="1"/>
                    </a:moveTo>
                    <a:lnTo>
                      <a:pt x="1" y="912"/>
                    </a:lnTo>
                    <a:lnTo>
                      <a:pt x="740" y="1995"/>
                    </a:lnTo>
                    <a:lnTo>
                      <a:pt x="1440" y="899"/>
                    </a:lnTo>
                    <a:lnTo>
                      <a:pt x="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8"/>
              <p:cNvSpPr/>
              <p:nvPr/>
            </p:nvSpPr>
            <p:spPr>
              <a:xfrm>
                <a:off x="445750" y="1985200"/>
                <a:ext cx="79625" cy="52850"/>
              </a:xfrm>
              <a:custGeom>
                <a:rect b="b" l="l" r="r" t="t"/>
                <a:pathLst>
                  <a:path extrusionOk="0" h="2114" w="3185">
                    <a:moveTo>
                      <a:pt x="1600" y="0"/>
                    </a:moveTo>
                    <a:cubicBezTo>
                      <a:pt x="1573" y="0"/>
                      <a:pt x="1547" y="14"/>
                      <a:pt x="1534" y="27"/>
                    </a:cubicBezTo>
                    <a:lnTo>
                      <a:pt x="68" y="1717"/>
                    </a:lnTo>
                    <a:cubicBezTo>
                      <a:pt x="0" y="1776"/>
                      <a:pt x="60" y="1862"/>
                      <a:pt x="129" y="1862"/>
                    </a:cubicBezTo>
                    <a:cubicBezTo>
                      <a:pt x="153" y="1862"/>
                      <a:pt x="179" y="1851"/>
                      <a:pt x="200" y="1823"/>
                    </a:cubicBezTo>
                    <a:lnTo>
                      <a:pt x="1600" y="225"/>
                    </a:lnTo>
                    <a:lnTo>
                      <a:pt x="3013" y="2074"/>
                    </a:lnTo>
                    <a:cubicBezTo>
                      <a:pt x="3039" y="2100"/>
                      <a:pt x="3066" y="2114"/>
                      <a:pt x="3092" y="2114"/>
                    </a:cubicBezTo>
                    <a:cubicBezTo>
                      <a:pt x="3105" y="2114"/>
                      <a:pt x="3119" y="2100"/>
                      <a:pt x="3132" y="2100"/>
                    </a:cubicBezTo>
                    <a:cubicBezTo>
                      <a:pt x="3171" y="2074"/>
                      <a:pt x="3185" y="2021"/>
                      <a:pt x="3145" y="1981"/>
                    </a:cubicBezTo>
                    <a:lnTo>
                      <a:pt x="1666" y="40"/>
                    </a:lnTo>
                    <a:cubicBezTo>
                      <a:pt x="1653" y="14"/>
                      <a:pt x="1626" y="0"/>
                      <a:pt x="1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8"/>
              <p:cNvSpPr/>
              <p:nvPr/>
            </p:nvSpPr>
            <p:spPr>
              <a:xfrm>
                <a:off x="483750" y="1975950"/>
                <a:ext cx="4000" cy="13575"/>
              </a:xfrm>
              <a:custGeom>
                <a:rect b="b" l="l" r="r" t="t"/>
                <a:pathLst>
                  <a:path extrusionOk="0" h="543" w="160">
                    <a:moveTo>
                      <a:pt x="80" y="1"/>
                    </a:moveTo>
                    <a:cubicBezTo>
                      <a:pt x="27" y="1"/>
                      <a:pt x="1" y="40"/>
                      <a:pt x="1" y="93"/>
                    </a:cubicBezTo>
                    <a:lnTo>
                      <a:pt x="1" y="463"/>
                    </a:lnTo>
                    <a:cubicBezTo>
                      <a:pt x="1" y="503"/>
                      <a:pt x="27" y="542"/>
                      <a:pt x="80" y="542"/>
                    </a:cubicBezTo>
                    <a:cubicBezTo>
                      <a:pt x="133" y="542"/>
                      <a:pt x="159" y="503"/>
                      <a:pt x="159" y="463"/>
                    </a:cubicBezTo>
                    <a:lnTo>
                      <a:pt x="159" y="93"/>
                    </a:lnTo>
                    <a:cubicBezTo>
                      <a:pt x="159" y="40"/>
                      <a:pt x="120" y="1"/>
                      <a:pt x="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a:off x="349700" y="2378525"/>
                <a:ext cx="101075" cy="86750"/>
              </a:xfrm>
              <a:custGeom>
                <a:rect b="b" l="l" r="r" t="t"/>
                <a:pathLst>
                  <a:path extrusionOk="0" h="3470" w="4043">
                    <a:moveTo>
                      <a:pt x="1217" y="1"/>
                    </a:moveTo>
                    <a:cubicBezTo>
                      <a:pt x="1194" y="1"/>
                      <a:pt x="1171" y="4"/>
                      <a:pt x="1150" y="10"/>
                    </a:cubicBezTo>
                    <a:cubicBezTo>
                      <a:pt x="555" y="168"/>
                      <a:pt x="1" y="908"/>
                      <a:pt x="106" y="1198"/>
                    </a:cubicBezTo>
                    <a:cubicBezTo>
                      <a:pt x="265" y="1647"/>
                      <a:pt x="806" y="2453"/>
                      <a:pt x="965" y="2757"/>
                    </a:cubicBezTo>
                    <a:cubicBezTo>
                      <a:pt x="1071" y="2994"/>
                      <a:pt x="1189" y="3219"/>
                      <a:pt x="1335" y="3443"/>
                    </a:cubicBezTo>
                    <a:cubicBezTo>
                      <a:pt x="1431" y="3461"/>
                      <a:pt x="1524" y="3470"/>
                      <a:pt x="1615" y="3470"/>
                    </a:cubicBezTo>
                    <a:cubicBezTo>
                      <a:pt x="2387" y="3470"/>
                      <a:pt x="2976" y="2850"/>
                      <a:pt x="3342" y="2189"/>
                    </a:cubicBezTo>
                    <a:cubicBezTo>
                      <a:pt x="2959" y="1819"/>
                      <a:pt x="2735" y="1621"/>
                      <a:pt x="2735" y="1621"/>
                    </a:cubicBezTo>
                    <a:lnTo>
                      <a:pt x="2735" y="1621"/>
                    </a:lnTo>
                    <a:cubicBezTo>
                      <a:pt x="2867" y="1647"/>
                      <a:pt x="2985" y="1713"/>
                      <a:pt x="3091" y="1792"/>
                    </a:cubicBezTo>
                    <a:lnTo>
                      <a:pt x="3250" y="1938"/>
                    </a:lnTo>
                    <a:cubicBezTo>
                      <a:pt x="3523" y="2184"/>
                      <a:pt x="3707" y="2266"/>
                      <a:pt x="3828" y="2266"/>
                    </a:cubicBezTo>
                    <a:cubicBezTo>
                      <a:pt x="3888" y="2266"/>
                      <a:pt x="3932" y="2246"/>
                      <a:pt x="3963" y="2215"/>
                    </a:cubicBezTo>
                    <a:cubicBezTo>
                      <a:pt x="4042" y="2136"/>
                      <a:pt x="4042" y="2017"/>
                      <a:pt x="3963" y="1951"/>
                    </a:cubicBezTo>
                    <a:cubicBezTo>
                      <a:pt x="3659" y="1608"/>
                      <a:pt x="2985" y="842"/>
                      <a:pt x="2853" y="723"/>
                    </a:cubicBezTo>
                    <a:cubicBezTo>
                      <a:pt x="2550" y="485"/>
                      <a:pt x="2206" y="313"/>
                      <a:pt x="1850" y="221"/>
                    </a:cubicBezTo>
                    <a:cubicBezTo>
                      <a:pt x="1628" y="162"/>
                      <a:pt x="1395" y="1"/>
                      <a:pt x="1217" y="1"/>
                    </a:cubicBez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a:off x="238125" y="1997075"/>
                <a:ext cx="185225" cy="421650"/>
              </a:xfrm>
              <a:custGeom>
                <a:rect b="b" l="l" r="r" t="t"/>
                <a:pathLst>
                  <a:path extrusionOk="0" h="16866" w="7409">
                    <a:moveTo>
                      <a:pt x="5230" y="1"/>
                    </a:moveTo>
                    <a:lnTo>
                      <a:pt x="5151" y="67"/>
                    </a:lnTo>
                    <a:lnTo>
                      <a:pt x="5085" y="120"/>
                    </a:lnTo>
                    <a:lnTo>
                      <a:pt x="4952" y="225"/>
                    </a:lnTo>
                    <a:cubicBezTo>
                      <a:pt x="4873" y="291"/>
                      <a:pt x="4794" y="357"/>
                      <a:pt x="4715" y="437"/>
                    </a:cubicBezTo>
                    <a:cubicBezTo>
                      <a:pt x="4569" y="569"/>
                      <a:pt x="4424" y="714"/>
                      <a:pt x="4279" y="846"/>
                    </a:cubicBezTo>
                    <a:cubicBezTo>
                      <a:pt x="4002" y="1123"/>
                      <a:pt x="3724" y="1414"/>
                      <a:pt x="3460" y="1718"/>
                    </a:cubicBezTo>
                    <a:cubicBezTo>
                      <a:pt x="2932" y="2312"/>
                      <a:pt x="2443" y="2946"/>
                      <a:pt x="2007" y="3619"/>
                    </a:cubicBezTo>
                    <a:cubicBezTo>
                      <a:pt x="1558" y="4280"/>
                      <a:pt x="1175" y="4993"/>
                      <a:pt x="845" y="5733"/>
                    </a:cubicBezTo>
                    <a:cubicBezTo>
                      <a:pt x="674" y="6102"/>
                      <a:pt x="528" y="6472"/>
                      <a:pt x="396" y="6868"/>
                    </a:cubicBezTo>
                    <a:cubicBezTo>
                      <a:pt x="317" y="7053"/>
                      <a:pt x="264" y="7251"/>
                      <a:pt x="198" y="7449"/>
                    </a:cubicBezTo>
                    <a:cubicBezTo>
                      <a:pt x="172" y="7542"/>
                      <a:pt x="145" y="7647"/>
                      <a:pt x="119" y="7740"/>
                    </a:cubicBezTo>
                    <a:lnTo>
                      <a:pt x="106" y="7819"/>
                    </a:lnTo>
                    <a:lnTo>
                      <a:pt x="92" y="7859"/>
                    </a:lnTo>
                    <a:lnTo>
                      <a:pt x="79" y="7938"/>
                    </a:lnTo>
                    <a:cubicBezTo>
                      <a:pt x="40" y="8057"/>
                      <a:pt x="26" y="8176"/>
                      <a:pt x="13" y="8295"/>
                    </a:cubicBezTo>
                    <a:cubicBezTo>
                      <a:pt x="0" y="8400"/>
                      <a:pt x="0" y="8493"/>
                      <a:pt x="0" y="8598"/>
                    </a:cubicBezTo>
                    <a:cubicBezTo>
                      <a:pt x="0" y="8691"/>
                      <a:pt x="0" y="8783"/>
                      <a:pt x="13" y="8862"/>
                    </a:cubicBezTo>
                    <a:cubicBezTo>
                      <a:pt x="26" y="9008"/>
                      <a:pt x="53" y="9153"/>
                      <a:pt x="79" y="9311"/>
                    </a:cubicBezTo>
                    <a:cubicBezTo>
                      <a:pt x="132" y="9549"/>
                      <a:pt x="198" y="9787"/>
                      <a:pt x="277" y="10011"/>
                    </a:cubicBezTo>
                    <a:cubicBezTo>
                      <a:pt x="343" y="10236"/>
                      <a:pt x="423" y="10434"/>
                      <a:pt x="502" y="10632"/>
                    </a:cubicBezTo>
                    <a:cubicBezTo>
                      <a:pt x="581" y="10817"/>
                      <a:pt x="674" y="11002"/>
                      <a:pt x="753" y="11187"/>
                    </a:cubicBezTo>
                    <a:cubicBezTo>
                      <a:pt x="924" y="11543"/>
                      <a:pt x="1109" y="11887"/>
                      <a:pt x="1294" y="12217"/>
                    </a:cubicBezTo>
                    <a:cubicBezTo>
                      <a:pt x="1479" y="12560"/>
                      <a:pt x="1677" y="12877"/>
                      <a:pt x="1862" y="13194"/>
                    </a:cubicBezTo>
                    <a:cubicBezTo>
                      <a:pt x="2258" y="13841"/>
                      <a:pt x="2668" y="14462"/>
                      <a:pt x="3077" y="15070"/>
                    </a:cubicBezTo>
                    <a:cubicBezTo>
                      <a:pt x="3288" y="15373"/>
                      <a:pt x="3500" y="15664"/>
                      <a:pt x="3724" y="15968"/>
                    </a:cubicBezTo>
                    <a:cubicBezTo>
                      <a:pt x="3830" y="16113"/>
                      <a:pt x="3936" y="16271"/>
                      <a:pt x="4054" y="16417"/>
                    </a:cubicBezTo>
                    <a:lnTo>
                      <a:pt x="4213" y="16641"/>
                    </a:lnTo>
                    <a:lnTo>
                      <a:pt x="4385" y="16866"/>
                    </a:lnTo>
                    <a:lnTo>
                      <a:pt x="6630" y="15281"/>
                    </a:lnTo>
                    <a:lnTo>
                      <a:pt x="6498" y="15070"/>
                    </a:lnTo>
                    <a:lnTo>
                      <a:pt x="6352" y="14845"/>
                    </a:lnTo>
                    <a:lnTo>
                      <a:pt x="6088" y="14396"/>
                    </a:lnTo>
                    <a:cubicBezTo>
                      <a:pt x="5903" y="14092"/>
                      <a:pt x="5718" y="13788"/>
                      <a:pt x="5547" y="13498"/>
                    </a:cubicBezTo>
                    <a:cubicBezTo>
                      <a:pt x="5190" y="12890"/>
                      <a:pt x="4847" y="12283"/>
                      <a:pt x="4530" y="11675"/>
                    </a:cubicBezTo>
                    <a:cubicBezTo>
                      <a:pt x="4358" y="11372"/>
                      <a:pt x="4213" y="11068"/>
                      <a:pt x="4068" y="10764"/>
                    </a:cubicBezTo>
                    <a:cubicBezTo>
                      <a:pt x="3922" y="10474"/>
                      <a:pt x="3790" y="10170"/>
                      <a:pt x="3658" y="9866"/>
                    </a:cubicBezTo>
                    <a:cubicBezTo>
                      <a:pt x="3553" y="9602"/>
                      <a:pt x="3447" y="9325"/>
                      <a:pt x="3368" y="9034"/>
                    </a:cubicBezTo>
                    <a:cubicBezTo>
                      <a:pt x="3331" y="8936"/>
                      <a:pt x="3305" y="8838"/>
                      <a:pt x="3291" y="8729"/>
                    </a:cubicBezTo>
                    <a:lnTo>
                      <a:pt x="3291" y="8729"/>
                    </a:lnTo>
                    <a:lnTo>
                      <a:pt x="3302" y="8678"/>
                    </a:lnTo>
                    <a:cubicBezTo>
                      <a:pt x="3328" y="8612"/>
                      <a:pt x="3354" y="8545"/>
                      <a:pt x="3368" y="8466"/>
                    </a:cubicBezTo>
                    <a:cubicBezTo>
                      <a:pt x="3420" y="8321"/>
                      <a:pt x="3473" y="8176"/>
                      <a:pt x="3539" y="8030"/>
                    </a:cubicBezTo>
                    <a:cubicBezTo>
                      <a:pt x="3658" y="7753"/>
                      <a:pt x="3777" y="7463"/>
                      <a:pt x="3922" y="7185"/>
                    </a:cubicBezTo>
                    <a:cubicBezTo>
                      <a:pt x="4200" y="6631"/>
                      <a:pt x="4530" y="6089"/>
                      <a:pt x="4900" y="5574"/>
                    </a:cubicBezTo>
                    <a:cubicBezTo>
                      <a:pt x="5071" y="5310"/>
                      <a:pt x="5269" y="5059"/>
                      <a:pt x="5468" y="4808"/>
                    </a:cubicBezTo>
                    <a:cubicBezTo>
                      <a:pt x="5666" y="4557"/>
                      <a:pt x="5877" y="4306"/>
                      <a:pt x="6101" y="4082"/>
                    </a:cubicBezTo>
                    <a:cubicBezTo>
                      <a:pt x="6313" y="3844"/>
                      <a:pt x="6537" y="3606"/>
                      <a:pt x="6762" y="3395"/>
                    </a:cubicBezTo>
                    <a:cubicBezTo>
                      <a:pt x="6867" y="3276"/>
                      <a:pt x="6986" y="3170"/>
                      <a:pt x="7105" y="3065"/>
                    </a:cubicBezTo>
                    <a:lnTo>
                      <a:pt x="7264" y="2920"/>
                    </a:lnTo>
                    <a:lnTo>
                      <a:pt x="7343" y="2854"/>
                    </a:lnTo>
                    <a:lnTo>
                      <a:pt x="7409" y="2801"/>
                    </a:lnTo>
                    <a:lnTo>
                      <a:pt x="52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8"/>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8"/>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8"/>
              <p:cNvSpPr/>
              <p:nvPr/>
            </p:nvSpPr>
            <p:spPr>
              <a:xfrm>
                <a:off x="341450" y="2082850"/>
                <a:ext cx="68425" cy="84625"/>
              </a:xfrm>
              <a:custGeom>
                <a:rect b="b" l="l" r="r" t="t"/>
                <a:pathLst>
                  <a:path extrusionOk="0" h="3385" w="2737">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8"/>
              <p:cNvSpPr/>
              <p:nvPr/>
            </p:nvSpPr>
            <p:spPr>
              <a:xfrm>
                <a:off x="390975" y="2093150"/>
                <a:ext cx="23150" cy="6975"/>
              </a:xfrm>
              <a:custGeom>
                <a:rect b="b" l="l" r="r" t="t"/>
                <a:pathLst>
                  <a:path extrusionOk="0" h="279" w="926">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8"/>
              <p:cNvSpPr/>
              <p:nvPr/>
            </p:nvSpPr>
            <p:spPr>
              <a:xfrm>
                <a:off x="326600" y="2349625"/>
                <a:ext cx="61050" cy="42350"/>
              </a:xfrm>
              <a:custGeom>
                <a:rect b="b" l="l" r="r" t="t"/>
                <a:pathLst>
                  <a:path extrusionOk="0" h="1694" w="2442">
                    <a:moveTo>
                      <a:pt x="2308" y="1"/>
                    </a:moveTo>
                    <a:cubicBezTo>
                      <a:pt x="2296" y="1"/>
                      <a:pt x="2283" y="6"/>
                      <a:pt x="2272" y="17"/>
                    </a:cubicBezTo>
                    <a:lnTo>
                      <a:pt x="40" y="1549"/>
                    </a:lnTo>
                    <a:cubicBezTo>
                      <a:pt x="0" y="1575"/>
                      <a:pt x="0" y="1628"/>
                      <a:pt x="27" y="1667"/>
                    </a:cubicBezTo>
                    <a:cubicBezTo>
                      <a:pt x="40" y="1694"/>
                      <a:pt x="66" y="1694"/>
                      <a:pt x="93" y="1694"/>
                    </a:cubicBezTo>
                    <a:cubicBezTo>
                      <a:pt x="106" y="1694"/>
                      <a:pt x="132" y="1694"/>
                      <a:pt x="146" y="1681"/>
                    </a:cubicBezTo>
                    <a:lnTo>
                      <a:pt x="2364" y="162"/>
                    </a:lnTo>
                    <a:cubicBezTo>
                      <a:pt x="2441" y="118"/>
                      <a:pt x="2372" y="1"/>
                      <a:pt x="23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8"/>
              <p:cNvSpPr/>
              <p:nvPr/>
            </p:nvSpPr>
            <p:spPr>
              <a:xfrm>
                <a:off x="342500" y="2377950"/>
                <a:ext cx="22425" cy="29875"/>
              </a:xfrm>
              <a:custGeom>
                <a:rect b="b" l="l" r="r" t="t"/>
                <a:pathLst>
                  <a:path extrusionOk="0" h="1195" w="897">
                    <a:moveTo>
                      <a:pt x="116" y="0"/>
                    </a:moveTo>
                    <a:cubicBezTo>
                      <a:pt x="56" y="0"/>
                      <a:pt x="0" y="59"/>
                      <a:pt x="38" y="125"/>
                    </a:cubicBezTo>
                    <a:lnTo>
                      <a:pt x="725" y="1168"/>
                    </a:lnTo>
                    <a:cubicBezTo>
                      <a:pt x="751" y="1195"/>
                      <a:pt x="777" y="1195"/>
                      <a:pt x="804" y="1195"/>
                    </a:cubicBezTo>
                    <a:cubicBezTo>
                      <a:pt x="817" y="1195"/>
                      <a:pt x="830" y="1195"/>
                      <a:pt x="843" y="1182"/>
                    </a:cubicBezTo>
                    <a:cubicBezTo>
                      <a:pt x="883" y="1155"/>
                      <a:pt x="896" y="1102"/>
                      <a:pt x="870" y="1063"/>
                    </a:cubicBezTo>
                    <a:lnTo>
                      <a:pt x="183" y="33"/>
                    </a:lnTo>
                    <a:cubicBezTo>
                      <a:pt x="164" y="10"/>
                      <a:pt x="140" y="0"/>
                      <a:pt x="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8"/>
              <p:cNvSpPr/>
              <p:nvPr/>
            </p:nvSpPr>
            <p:spPr>
              <a:xfrm>
                <a:off x="360600" y="2379325"/>
                <a:ext cx="12250" cy="9950"/>
              </a:xfrm>
              <a:custGeom>
                <a:rect b="b" l="l" r="r" t="t"/>
                <a:pathLst>
                  <a:path extrusionOk="0" h="398" w="490">
                    <a:moveTo>
                      <a:pt x="277" y="1"/>
                    </a:moveTo>
                    <a:cubicBezTo>
                      <a:pt x="99" y="1"/>
                      <a:pt x="0" y="258"/>
                      <a:pt x="186" y="374"/>
                    </a:cubicBezTo>
                    <a:cubicBezTo>
                      <a:pt x="214" y="390"/>
                      <a:pt x="245" y="397"/>
                      <a:pt x="275" y="397"/>
                    </a:cubicBezTo>
                    <a:cubicBezTo>
                      <a:pt x="344" y="397"/>
                      <a:pt x="413" y="359"/>
                      <a:pt x="450" y="295"/>
                    </a:cubicBezTo>
                    <a:cubicBezTo>
                      <a:pt x="489" y="189"/>
                      <a:pt x="463" y="70"/>
                      <a:pt x="357" y="17"/>
                    </a:cubicBezTo>
                    <a:cubicBezTo>
                      <a:pt x="329" y="6"/>
                      <a:pt x="303"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61" name="Google Shape;4461;p68"/>
          <p:cNvSpPr/>
          <p:nvPr/>
        </p:nvSpPr>
        <p:spPr>
          <a:xfrm>
            <a:off x="3475500" y="4199000"/>
            <a:ext cx="2193000" cy="409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txBox="1"/>
          <p:nvPr>
            <p:ph type="ctrTitle"/>
          </p:nvPr>
        </p:nvSpPr>
        <p:spPr>
          <a:xfrm>
            <a:off x="3635275" y="4269350"/>
            <a:ext cx="1536900" cy="2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for Teachers</a:t>
            </a:r>
            <a:endParaRPr b="1" sz="1800">
              <a:solidFill>
                <a:schemeClr val="lt1"/>
              </a:solidFill>
              <a:latin typeface="Balsamiq Sans"/>
              <a:ea typeface="Balsamiq Sans"/>
              <a:cs typeface="Balsamiq Sans"/>
              <a:sym typeface="Balsamiq Sans"/>
            </a:endParaRPr>
          </a:p>
        </p:txBody>
      </p:sp>
      <p:sp>
        <p:nvSpPr>
          <p:cNvPr id="4463" name="Google Shape;4463;p68">
            <a:hlinkClick action="ppaction://hlinkshowjump?jump=nextslide"/>
          </p:cNvPr>
          <p:cNvSpPr/>
          <p:nvPr/>
        </p:nvSpPr>
        <p:spPr>
          <a:xfrm>
            <a:off x="5296975" y="424670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8">
            <a:hlinkClick action="ppaction://hlinkshowjump?jump=nextslide"/>
          </p:cNvPr>
          <p:cNvSpPr/>
          <p:nvPr/>
        </p:nvSpPr>
        <p:spPr>
          <a:xfrm>
            <a:off x="5377650" y="434705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8"/>
          <p:cNvSpPr/>
          <p:nvPr/>
        </p:nvSpPr>
        <p:spPr>
          <a:xfrm>
            <a:off x="9505844" y="2916304"/>
            <a:ext cx="167300" cy="1493618"/>
          </a:xfrm>
          <a:custGeom>
            <a:rect b="b" l="l" r="r" t="t"/>
            <a:pathLst>
              <a:path extrusionOk="0" h="34863" w="3905">
                <a:moveTo>
                  <a:pt x="1" y="1"/>
                </a:moveTo>
                <a:lnTo>
                  <a:pt x="2764" y="34862"/>
                </a:lnTo>
                <a:lnTo>
                  <a:pt x="3904" y="34862"/>
                </a:lnTo>
                <a:lnTo>
                  <a:pt x="39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9589473" y="3971901"/>
            <a:ext cx="52225" cy="438022"/>
          </a:xfrm>
          <a:custGeom>
            <a:rect b="b" l="l" r="r" t="t"/>
            <a:pathLst>
              <a:path extrusionOk="0" h="10224" w="1219">
                <a:moveTo>
                  <a:pt x="1" y="1"/>
                </a:moveTo>
                <a:lnTo>
                  <a:pt x="812" y="10223"/>
                </a:lnTo>
                <a:lnTo>
                  <a:pt x="1218" y="10223"/>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7" name="Google Shape;4467;p68"/>
          <p:cNvGrpSpPr/>
          <p:nvPr/>
        </p:nvGrpSpPr>
        <p:grpSpPr>
          <a:xfrm>
            <a:off x="6929921" y="2237269"/>
            <a:ext cx="3071592" cy="2219023"/>
            <a:chOff x="6929921" y="2237269"/>
            <a:chExt cx="3071592" cy="2219023"/>
          </a:xfrm>
        </p:grpSpPr>
        <p:grpSp>
          <p:nvGrpSpPr>
            <p:cNvPr id="4468" name="Google Shape;4468;p68"/>
            <p:cNvGrpSpPr/>
            <p:nvPr/>
          </p:nvGrpSpPr>
          <p:grpSpPr>
            <a:xfrm>
              <a:off x="6929921" y="2327691"/>
              <a:ext cx="3071592" cy="2128601"/>
              <a:chOff x="6701321" y="2327691"/>
              <a:chExt cx="3071592" cy="2128601"/>
            </a:xfrm>
          </p:grpSpPr>
          <p:sp>
            <p:nvSpPr>
              <p:cNvPr id="4469" name="Google Shape;4469;p68"/>
              <p:cNvSpPr/>
              <p:nvPr/>
            </p:nvSpPr>
            <p:spPr>
              <a:xfrm>
                <a:off x="6701321" y="4243502"/>
                <a:ext cx="3071592" cy="212790"/>
              </a:xfrm>
              <a:custGeom>
                <a:rect b="b" l="l" r="r" t="t"/>
                <a:pathLst>
                  <a:path extrusionOk="0" h="5373" w="67938">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8"/>
              <p:cNvSpPr/>
              <p:nvPr/>
            </p:nvSpPr>
            <p:spPr>
              <a:xfrm>
                <a:off x="7748231" y="4131703"/>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8"/>
              <p:cNvSpPr/>
              <p:nvPr/>
            </p:nvSpPr>
            <p:spPr>
              <a:xfrm>
                <a:off x="7567735" y="4145755"/>
                <a:ext cx="42243" cy="310522"/>
              </a:xfrm>
              <a:custGeom>
                <a:rect b="b" l="l" r="r" t="t"/>
                <a:pathLst>
                  <a:path extrusionOk="0" h="7248" w="986">
                    <a:moveTo>
                      <a:pt x="986" y="1"/>
                    </a:moveTo>
                    <a:lnTo>
                      <a:pt x="0" y="7247"/>
                    </a:lnTo>
                    <a:lnTo>
                      <a:pt x="406" y="7247"/>
                    </a:lnTo>
                    <a:lnTo>
                      <a:pt x="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8"/>
              <p:cNvSpPr/>
              <p:nvPr/>
            </p:nvSpPr>
            <p:spPr>
              <a:xfrm>
                <a:off x="7681139" y="2761514"/>
                <a:ext cx="107706" cy="494274"/>
              </a:xfrm>
              <a:custGeom>
                <a:rect b="b" l="l" r="r" t="t"/>
                <a:pathLst>
                  <a:path extrusionOk="0" h="11537" w="2514">
                    <a:moveTo>
                      <a:pt x="1" y="0"/>
                    </a:moveTo>
                    <a:lnTo>
                      <a:pt x="967" y="11537"/>
                    </a:lnTo>
                    <a:lnTo>
                      <a:pt x="2069"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8"/>
              <p:cNvSpPr/>
              <p:nvPr/>
            </p:nvSpPr>
            <p:spPr>
              <a:xfrm>
                <a:off x="7680325" y="2762328"/>
                <a:ext cx="53853" cy="494317"/>
              </a:xfrm>
              <a:custGeom>
                <a:rect b="b" l="l" r="r" t="t"/>
                <a:pathLst>
                  <a:path extrusionOk="0" h="11538" w="1257">
                    <a:moveTo>
                      <a:pt x="1" y="1"/>
                    </a:moveTo>
                    <a:lnTo>
                      <a:pt x="967" y="11537"/>
                    </a:lnTo>
                    <a:lnTo>
                      <a:pt x="1257"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8"/>
              <p:cNvSpPr/>
              <p:nvPr/>
            </p:nvSpPr>
            <p:spPr>
              <a:xfrm>
                <a:off x="7691936" y="2898096"/>
                <a:ext cx="91940" cy="45584"/>
              </a:xfrm>
              <a:custGeom>
                <a:rect b="b" l="l" r="r" t="t"/>
                <a:pathLst>
                  <a:path extrusionOk="0" h="1064" w="2146">
                    <a:moveTo>
                      <a:pt x="0" y="1"/>
                    </a:moveTo>
                    <a:lnTo>
                      <a:pt x="77" y="1064"/>
                    </a:lnTo>
                    <a:lnTo>
                      <a:pt x="2126" y="542"/>
                    </a:lnTo>
                    <a:lnTo>
                      <a:pt x="2145"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8"/>
              <p:cNvSpPr/>
              <p:nvPr/>
            </p:nvSpPr>
            <p:spPr>
              <a:xfrm>
                <a:off x="8361693" y="2761514"/>
                <a:ext cx="107663" cy="494274"/>
              </a:xfrm>
              <a:custGeom>
                <a:rect b="b" l="l" r="r" t="t"/>
                <a:pathLst>
                  <a:path extrusionOk="0" h="11537" w="2513">
                    <a:moveTo>
                      <a:pt x="1" y="0"/>
                    </a:moveTo>
                    <a:lnTo>
                      <a:pt x="967" y="11537"/>
                    </a:lnTo>
                    <a:lnTo>
                      <a:pt x="2068" y="11537"/>
                    </a:lnTo>
                    <a:lnTo>
                      <a:pt x="2513"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8"/>
              <p:cNvSpPr/>
              <p:nvPr/>
            </p:nvSpPr>
            <p:spPr>
              <a:xfrm>
                <a:off x="8360879" y="2762328"/>
                <a:ext cx="53853" cy="494317"/>
              </a:xfrm>
              <a:custGeom>
                <a:rect b="b" l="l" r="r" t="t"/>
                <a:pathLst>
                  <a:path extrusionOk="0" h="11538" w="1257">
                    <a:moveTo>
                      <a:pt x="0" y="1"/>
                    </a:moveTo>
                    <a:lnTo>
                      <a:pt x="966" y="11537"/>
                    </a:lnTo>
                    <a:lnTo>
                      <a:pt x="1256" y="11537"/>
                    </a:lnTo>
                    <a:lnTo>
                      <a:pt x="754" y="1"/>
                    </a:lnTo>
                    <a:close/>
                  </a:path>
                </a:pathLst>
              </a:custGeom>
              <a:solidFill>
                <a:srgbClr val="F0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8372446" y="2898096"/>
                <a:ext cx="91940" cy="45584"/>
              </a:xfrm>
              <a:custGeom>
                <a:rect b="b" l="l" r="r" t="t"/>
                <a:pathLst>
                  <a:path extrusionOk="0" h="1064" w="2146">
                    <a:moveTo>
                      <a:pt x="1" y="1"/>
                    </a:moveTo>
                    <a:lnTo>
                      <a:pt x="78" y="1064"/>
                    </a:lnTo>
                    <a:lnTo>
                      <a:pt x="2126" y="542"/>
                    </a:lnTo>
                    <a:lnTo>
                      <a:pt x="214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8"/>
              <p:cNvSpPr/>
              <p:nvPr/>
            </p:nvSpPr>
            <p:spPr>
              <a:xfrm>
                <a:off x="8279735" y="3319495"/>
                <a:ext cx="108477" cy="837057"/>
              </a:xfrm>
              <a:custGeom>
                <a:rect b="b" l="l" r="r" t="t"/>
                <a:pathLst>
                  <a:path extrusionOk="0" h="19538" w="2532">
                    <a:moveTo>
                      <a:pt x="0" y="1"/>
                    </a:moveTo>
                    <a:lnTo>
                      <a:pt x="967" y="19538"/>
                    </a:lnTo>
                    <a:lnTo>
                      <a:pt x="2087" y="19538"/>
                    </a:lnTo>
                    <a:lnTo>
                      <a:pt x="25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8"/>
              <p:cNvSpPr/>
              <p:nvPr/>
            </p:nvSpPr>
            <p:spPr>
              <a:xfrm>
                <a:off x="8279735" y="3320352"/>
                <a:ext cx="53039" cy="837871"/>
              </a:xfrm>
              <a:custGeom>
                <a:rect b="b" l="l" r="r" t="t"/>
                <a:pathLst>
                  <a:path extrusionOk="0" h="19557" w="1238">
                    <a:moveTo>
                      <a:pt x="0" y="0"/>
                    </a:moveTo>
                    <a:lnTo>
                      <a:pt x="947" y="19556"/>
                    </a:lnTo>
                    <a:lnTo>
                      <a:pt x="123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8282220"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8"/>
              <p:cNvSpPr/>
              <p:nvPr/>
            </p:nvSpPr>
            <p:spPr>
              <a:xfrm>
                <a:off x="7707659" y="3319495"/>
                <a:ext cx="107663" cy="837057"/>
              </a:xfrm>
              <a:custGeom>
                <a:rect b="b" l="l" r="r" t="t"/>
                <a:pathLst>
                  <a:path extrusionOk="0" h="19538" w="2513">
                    <a:moveTo>
                      <a:pt x="0" y="1"/>
                    </a:moveTo>
                    <a:lnTo>
                      <a:pt x="966" y="19538"/>
                    </a:lnTo>
                    <a:lnTo>
                      <a:pt x="2068" y="19538"/>
                    </a:lnTo>
                    <a:lnTo>
                      <a:pt x="2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8"/>
              <p:cNvSpPr/>
              <p:nvPr/>
            </p:nvSpPr>
            <p:spPr>
              <a:xfrm>
                <a:off x="7706802" y="3320352"/>
                <a:ext cx="53853" cy="837871"/>
              </a:xfrm>
              <a:custGeom>
                <a:rect b="b" l="l" r="r" t="t"/>
                <a:pathLst>
                  <a:path extrusionOk="0" h="19557" w="1257">
                    <a:moveTo>
                      <a:pt x="1" y="0"/>
                    </a:moveTo>
                    <a:lnTo>
                      <a:pt x="967" y="19556"/>
                    </a:lnTo>
                    <a:lnTo>
                      <a:pt x="1257" y="19556"/>
                    </a:lnTo>
                    <a:lnTo>
                      <a:pt x="7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8"/>
              <p:cNvSpPr/>
              <p:nvPr/>
            </p:nvSpPr>
            <p:spPr>
              <a:xfrm>
                <a:off x="7709287" y="3360924"/>
                <a:ext cx="105221" cy="67091"/>
              </a:xfrm>
              <a:custGeom>
                <a:rect b="b" l="l" r="r" t="t"/>
                <a:pathLst>
                  <a:path extrusionOk="0" h="1566" w="2456">
                    <a:moveTo>
                      <a:pt x="1" y="0"/>
                    </a:moveTo>
                    <a:lnTo>
                      <a:pt x="78" y="1565"/>
                    </a:lnTo>
                    <a:lnTo>
                      <a:pt x="2436" y="1005"/>
                    </a:lnTo>
                    <a:lnTo>
                      <a:pt x="2455" y="503"/>
                    </a:lnTo>
                    <a:lnTo>
                      <a:pt x="1" y="0"/>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8"/>
              <p:cNvSpPr/>
              <p:nvPr/>
            </p:nvSpPr>
            <p:spPr>
              <a:xfrm>
                <a:off x="7874873" y="3319495"/>
                <a:ext cx="107663" cy="837057"/>
              </a:xfrm>
              <a:custGeom>
                <a:rect b="b" l="l" r="r" t="t"/>
                <a:pathLst>
                  <a:path extrusionOk="0" h="19538" w="2513">
                    <a:moveTo>
                      <a:pt x="1" y="1"/>
                    </a:moveTo>
                    <a:lnTo>
                      <a:pt x="967" y="19538"/>
                    </a:lnTo>
                    <a:lnTo>
                      <a:pt x="2068"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8"/>
              <p:cNvSpPr/>
              <p:nvPr/>
            </p:nvSpPr>
            <p:spPr>
              <a:xfrm>
                <a:off x="7874059" y="3320352"/>
                <a:ext cx="53853" cy="837871"/>
              </a:xfrm>
              <a:custGeom>
                <a:rect b="b" l="l" r="r" t="t"/>
                <a:pathLst>
                  <a:path extrusionOk="0" h="19557" w="1257">
                    <a:moveTo>
                      <a:pt x="0" y="0"/>
                    </a:moveTo>
                    <a:lnTo>
                      <a:pt x="967"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8"/>
              <p:cNvSpPr/>
              <p:nvPr/>
            </p:nvSpPr>
            <p:spPr>
              <a:xfrm>
                <a:off x="7877358" y="3382431"/>
                <a:ext cx="103550" cy="45584"/>
              </a:xfrm>
              <a:custGeom>
                <a:rect b="b" l="l" r="r" t="t"/>
                <a:pathLst>
                  <a:path extrusionOk="0" h="1064" w="2417">
                    <a:moveTo>
                      <a:pt x="1" y="1"/>
                    </a:moveTo>
                    <a:lnTo>
                      <a:pt x="5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8"/>
              <p:cNvSpPr/>
              <p:nvPr/>
            </p:nvSpPr>
            <p:spPr>
              <a:xfrm>
                <a:off x="8533877" y="3319495"/>
                <a:ext cx="107706" cy="837057"/>
              </a:xfrm>
              <a:custGeom>
                <a:rect b="b" l="l" r="r" t="t"/>
                <a:pathLst>
                  <a:path extrusionOk="0" h="19538" w="2514">
                    <a:moveTo>
                      <a:pt x="1" y="1"/>
                    </a:moveTo>
                    <a:lnTo>
                      <a:pt x="948" y="19538"/>
                    </a:lnTo>
                    <a:lnTo>
                      <a:pt x="2069" y="19538"/>
                    </a:lnTo>
                    <a:lnTo>
                      <a:pt x="2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8"/>
              <p:cNvSpPr/>
              <p:nvPr/>
            </p:nvSpPr>
            <p:spPr>
              <a:xfrm>
                <a:off x="8533063" y="3320352"/>
                <a:ext cx="53853" cy="837871"/>
              </a:xfrm>
              <a:custGeom>
                <a:rect b="b" l="l" r="r" t="t"/>
                <a:pathLst>
                  <a:path extrusionOk="0" h="19557" w="1257">
                    <a:moveTo>
                      <a:pt x="1" y="0"/>
                    </a:moveTo>
                    <a:lnTo>
                      <a:pt x="948" y="19556"/>
                    </a:lnTo>
                    <a:lnTo>
                      <a:pt x="1257" y="19556"/>
                    </a:lnTo>
                    <a:lnTo>
                      <a:pt x="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8"/>
              <p:cNvSpPr/>
              <p:nvPr/>
            </p:nvSpPr>
            <p:spPr>
              <a:xfrm>
                <a:off x="8534733" y="3382431"/>
                <a:ext cx="103507" cy="45584"/>
              </a:xfrm>
              <a:custGeom>
                <a:rect b="b" l="l" r="r" t="t"/>
                <a:pathLst>
                  <a:path extrusionOk="0" h="1064" w="2416">
                    <a:moveTo>
                      <a:pt x="0" y="1"/>
                    </a:moveTo>
                    <a:lnTo>
                      <a:pt x="39" y="1063"/>
                    </a:lnTo>
                    <a:lnTo>
                      <a:pt x="2416" y="503"/>
                    </a:lnTo>
                    <a:lnTo>
                      <a:pt x="2416" y="1"/>
                    </a:lnTo>
                    <a:close/>
                  </a:path>
                </a:pathLst>
              </a:custGeom>
              <a:solidFill>
                <a:srgbClr val="D0CE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7561095" y="232769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7561095" y="232769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7615762" y="3337746"/>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7614905" y="325574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7614905" y="3256559"/>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8"/>
              <p:cNvSpPr/>
              <p:nvPr/>
            </p:nvSpPr>
            <p:spPr>
              <a:xfrm>
                <a:off x="9056298" y="2888157"/>
                <a:ext cx="156504" cy="1366119"/>
              </a:xfrm>
              <a:custGeom>
                <a:rect b="b" l="l" r="r" t="t"/>
                <a:pathLst>
                  <a:path extrusionOk="0" h="31887" w="3653">
                    <a:moveTo>
                      <a:pt x="1" y="1"/>
                    </a:moveTo>
                    <a:lnTo>
                      <a:pt x="2513" y="31886"/>
                    </a:lnTo>
                    <a:lnTo>
                      <a:pt x="3653" y="31886"/>
                    </a:lnTo>
                    <a:lnTo>
                      <a:pt x="3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8"/>
              <p:cNvSpPr/>
              <p:nvPr/>
            </p:nvSpPr>
            <p:spPr>
              <a:xfrm>
                <a:off x="6829259" y="2871619"/>
                <a:ext cx="741004" cy="1217070"/>
              </a:xfrm>
              <a:custGeom>
                <a:rect b="b" l="l" r="r" t="t"/>
                <a:pathLst>
                  <a:path extrusionOk="0" h="28408" w="17296">
                    <a:moveTo>
                      <a:pt x="580" y="0"/>
                    </a:moveTo>
                    <a:lnTo>
                      <a:pt x="0" y="24697"/>
                    </a:lnTo>
                    <a:lnTo>
                      <a:pt x="16967" y="28407"/>
                    </a:lnTo>
                    <a:lnTo>
                      <a:pt x="17295" y="561"/>
                    </a:lnTo>
                    <a:lnTo>
                      <a:pt x="5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8"/>
              <p:cNvSpPr/>
              <p:nvPr/>
            </p:nvSpPr>
            <p:spPr>
              <a:xfrm>
                <a:off x="7536289" y="2916304"/>
                <a:ext cx="2136855" cy="1142567"/>
              </a:xfrm>
              <a:custGeom>
                <a:rect b="b" l="l" r="r" t="t"/>
                <a:pathLst>
                  <a:path extrusionOk="0" h="26669" w="49877">
                    <a:moveTo>
                      <a:pt x="0" y="1"/>
                    </a:moveTo>
                    <a:lnTo>
                      <a:pt x="0" y="26669"/>
                    </a:lnTo>
                    <a:lnTo>
                      <a:pt x="49876" y="24562"/>
                    </a:lnTo>
                    <a:lnTo>
                      <a:pt x="49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8"/>
              <p:cNvSpPr/>
              <p:nvPr/>
            </p:nvSpPr>
            <p:spPr>
              <a:xfrm>
                <a:off x="7536289" y="2916304"/>
                <a:ext cx="163958" cy="1539974"/>
              </a:xfrm>
              <a:custGeom>
                <a:rect b="b" l="l" r="r" t="t"/>
                <a:pathLst>
                  <a:path extrusionOk="0" h="35945" w="3827">
                    <a:moveTo>
                      <a:pt x="0" y="1"/>
                    </a:moveTo>
                    <a:lnTo>
                      <a:pt x="0" y="35944"/>
                    </a:lnTo>
                    <a:lnTo>
                      <a:pt x="1140" y="35944"/>
                    </a:lnTo>
                    <a:lnTo>
                      <a:pt x="38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8"/>
              <p:cNvSpPr/>
              <p:nvPr/>
            </p:nvSpPr>
            <p:spPr>
              <a:xfrm>
                <a:off x="6834186" y="2839316"/>
                <a:ext cx="164001" cy="1453046"/>
              </a:xfrm>
              <a:custGeom>
                <a:rect b="b" l="l" r="r" t="t"/>
                <a:pathLst>
                  <a:path extrusionOk="0" h="33916" w="3828">
                    <a:moveTo>
                      <a:pt x="1" y="1"/>
                    </a:moveTo>
                    <a:lnTo>
                      <a:pt x="1" y="33915"/>
                    </a:lnTo>
                    <a:lnTo>
                      <a:pt x="1141" y="33915"/>
                    </a:lnTo>
                    <a:lnTo>
                      <a:pt x="38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8"/>
              <p:cNvSpPr/>
              <p:nvPr/>
            </p:nvSpPr>
            <p:spPr>
              <a:xfrm>
                <a:off x="6780376" y="2797116"/>
                <a:ext cx="755956" cy="119231"/>
              </a:xfrm>
              <a:custGeom>
                <a:rect b="b" l="l" r="r" t="t"/>
                <a:pathLst>
                  <a:path extrusionOk="0" h="2783" w="17645">
                    <a:moveTo>
                      <a:pt x="1" y="0"/>
                    </a:moveTo>
                    <a:lnTo>
                      <a:pt x="1" y="1643"/>
                    </a:lnTo>
                    <a:lnTo>
                      <a:pt x="17644" y="2783"/>
                    </a:lnTo>
                    <a:lnTo>
                      <a:pt x="17644" y="65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8"/>
              <p:cNvSpPr/>
              <p:nvPr/>
            </p:nvSpPr>
            <p:spPr>
              <a:xfrm>
                <a:off x="7536289" y="2825264"/>
                <a:ext cx="2227082" cy="90269"/>
              </a:xfrm>
              <a:custGeom>
                <a:rect b="b" l="l" r="r" t="t"/>
                <a:pathLst>
                  <a:path extrusionOk="0" h="2107" w="51983">
                    <a:moveTo>
                      <a:pt x="0" y="0"/>
                    </a:moveTo>
                    <a:lnTo>
                      <a:pt x="0" y="2107"/>
                    </a:lnTo>
                    <a:lnTo>
                      <a:pt x="51983" y="2107"/>
                    </a:lnTo>
                    <a:lnTo>
                      <a:pt x="51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8"/>
              <p:cNvSpPr/>
              <p:nvPr/>
            </p:nvSpPr>
            <p:spPr>
              <a:xfrm>
                <a:off x="7536289" y="2916304"/>
                <a:ext cx="2136855" cy="548984"/>
              </a:xfrm>
              <a:custGeom>
                <a:rect b="b" l="l" r="r" t="t"/>
                <a:pathLst>
                  <a:path extrusionOk="0" h="12814" w="49877">
                    <a:moveTo>
                      <a:pt x="0" y="1"/>
                    </a:moveTo>
                    <a:lnTo>
                      <a:pt x="0" y="2552"/>
                    </a:lnTo>
                    <a:lnTo>
                      <a:pt x="49876" y="12813"/>
                    </a:lnTo>
                    <a:lnTo>
                      <a:pt x="498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8"/>
              <p:cNvSpPr/>
              <p:nvPr/>
            </p:nvSpPr>
            <p:spPr>
              <a:xfrm>
                <a:off x="6862376" y="3923060"/>
                <a:ext cx="49697" cy="369302"/>
              </a:xfrm>
              <a:custGeom>
                <a:rect b="b" l="l" r="r" t="t"/>
                <a:pathLst>
                  <a:path extrusionOk="0" h="8620" w="1160">
                    <a:moveTo>
                      <a:pt x="1159" y="0"/>
                    </a:moveTo>
                    <a:lnTo>
                      <a:pt x="0" y="8619"/>
                    </a:lnTo>
                    <a:lnTo>
                      <a:pt x="483" y="8619"/>
                    </a:ln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6834186" y="2870805"/>
                <a:ext cx="702146" cy="154833"/>
              </a:xfrm>
              <a:custGeom>
                <a:rect b="b" l="l" r="r" t="t"/>
                <a:pathLst>
                  <a:path extrusionOk="0" h="3614" w="16389">
                    <a:moveTo>
                      <a:pt x="1" y="0"/>
                    </a:moveTo>
                    <a:lnTo>
                      <a:pt x="1" y="580"/>
                    </a:lnTo>
                    <a:lnTo>
                      <a:pt x="16388" y="3614"/>
                    </a:lnTo>
                    <a:lnTo>
                      <a:pt x="16388" y="106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68"/>
            <p:cNvGrpSpPr/>
            <p:nvPr/>
          </p:nvGrpSpPr>
          <p:grpSpPr>
            <a:xfrm>
              <a:off x="7365593" y="2597779"/>
              <a:ext cx="701246" cy="232678"/>
              <a:chOff x="7138068" y="2592629"/>
              <a:chExt cx="701246" cy="232678"/>
            </a:xfrm>
          </p:grpSpPr>
          <p:sp>
            <p:nvSpPr>
              <p:cNvPr id="4506" name="Google Shape;4506;p68"/>
              <p:cNvSpPr/>
              <p:nvPr/>
            </p:nvSpPr>
            <p:spPr>
              <a:xfrm>
                <a:off x="7185238" y="2709332"/>
                <a:ext cx="653262" cy="115975"/>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7185238" y="2702734"/>
                <a:ext cx="351094" cy="122572"/>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7565251" y="2721756"/>
                <a:ext cx="273249" cy="92797"/>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7599182" y="2737480"/>
                <a:ext cx="239318" cy="10839"/>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7675356" y="2776423"/>
                <a:ext cx="163958" cy="9982"/>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7138068" y="2592629"/>
                <a:ext cx="653220" cy="116746"/>
              </a:xfrm>
              <a:custGeom>
                <a:rect b="b" l="l" r="r" t="t"/>
                <a:pathLst>
                  <a:path extrusionOk="0" h="2725" w="15247">
                    <a:moveTo>
                      <a:pt x="0" y="0"/>
                    </a:moveTo>
                    <a:lnTo>
                      <a:pt x="0" y="2416"/>
                    </a:lnTo>
                    <a:lnTo>
                      <a:pt x="8194" y="2725"/>
                    </a:lnTo>
                    <a:lnTo>
                      <a:pt x="15247" y="2725"/>
                    </a:lnTo>
                    <a:lnTo>
                      <a:pt x="152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7138068" y="2592629"/>
                <a:ext cx="351051" cy="116746"/>
              </a:xfrm>
              <a:custGeom>
                <a:rect b="b" l="l" r="r" t="t"/>
                <a:pathLst>
                  <a:path extrusionOk="0" h="2725" w="8194">
                    <a:moveTo>
                      <a:pt x="0" y="0"/>
                    </a:moveTo>
                    <a:lnTo>
                      <a:pt x="0" y="2570"/>
                    </a:lnTo>
                    <a:lnTo>
                      <a:pt x="8194" y="2725"/>
                    </a:lnTo>
                    <a:lnTo>
                      <a:pt x="81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8"/>
              <p:cNvSpPr/>
              <p:nvPr/>
            </p:nvSpPr>
            <p:spPr>
              <a:xfrm>
                <a:off x="7518038" y="2605053"/>
                <a:ext cx="273249" cy="92754"/>
              </a:xfrm>
              <a:custGeom>
                <a:rect b="b" l="l" r="r" t="t"/>
                <a:pathLst>
                  <a:path extrusionOk="0" h="2165" w="6378">
                    <a:moveTo>
                      <a:pt x="1" y="0"/>
                    </a:moveTo>
                    <a:lnTo>
                      <a:pt x="1" y="2048"/>
                    </a:lnTo>
                    <a:lnTo>
                      <a:pt x="6378" y="2164"/>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8"/>
              <p:cNvSpPr/>
              <p:nvPr/>
            </p:nvSpPr>
            <p:spPr>
              <a:xfrm>
                <a:off x="7551155" y="2621591"/>
                <a:ext cx="240132" cy="9982"/>
              </a:xfrm>
              <a:custGeom>
                <a:rect b="b" l="l" r="r" t="t"/>
                <a:pathLst>
                  <a:path extrusionOk="0" h="233" w="5605">
                    <a:moveTo>
                      <a:pt x="5605" y="1"/>
                    </a:moveTo>
                    <a:lnTo>
                      <a:pt x="1" y="116"/>
                    </a:lnTo>
                    <a:lnTo>
                      <a:pt x="5605" y="232"/>
                    </a:lnTo>
                    <a:lnTo>
                      <a:pt x="56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8"/>
              <p:cNvSpPr/>
              <p:nvPr/>
            </p:nvSpPr>
            <p:spPr>
              <a:xfrm>
                <a:off x="7627329" y="2659678"/>
                <a:ext cx="164815" cy="10796"/>
              </a:xfrm>
              <a:custGeom>
                <a:rect b="b" l="l" r="r" t="t"/>
                <a:pathLst>
                  <a:path extrusionOk="0" h="252" w="3847">
                    <a:moveTo>
                      <a:pt x="3846" y="0"/>
                    </a:moveTo>
                    <a:lnTo>
                      <a:pt x="1" y="20"/>
                    </a:lnTo>
                    <a:lnTo>
                      <a:pt x="3827" y="252"/>
                    </a:lnTo>
                    <a:lnTo>
                      <a:pt x="3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68"/>
            <p:cNvGrpSpPr/>
            <p:nvPr/>
          </p:nvGrpSpPr>
          <p:grpSpPr>
            <a:xfrm>
              <a:off x="8204624" y="2237269"/>
              <a:ext cx="939375" cy="593169"/>
              <a:chOff x="8090324" y="2146794"/>
              <a:chExt cx="939375" cy="593169"/>
            </a:xfrm>
          </p:grpSpPr>
          <p:grpSp>
            <p:nvGrpSpPr>
              <p:cNvPr id="4517" name="Google Shape;4517;p68"/>
              <p:cNvGrpSpPr/>
              <p:nvPr/>
            </p:nvGrpSpPr>
            <p:grpSpPr>
              <a:xfrm>
                <a:off x="8090324" y="2146794"/>
                <a:ext cx="939375" cy="593169"/>
                <a:chOff x="8104224" y="2231332"/>
                <a:chExt cx="939375" cy="593169"/>
              </a:xfrm>
            </p:grpSpPr>
            <p:sp>
              <p:nvSpPr>
                <p:cNvPr id="4518" name="Google Shape;4518;p68"/>
                <p:cNvSpPr/>
                <p:nvPr/>
              </p:nvSpPr>
              <p:spPr>
                <a:xfrm>
                  <a:off x="8104224" y="2765032"/>
                  <a:ext cx="939375" cy="59469"/>
                </a:xfrm>
                <a:custGeom>
                  <a:rect b="b" l="l" r="r" t="t"/>
                  <a:pathLst>
                    <a:path extrusionOk="0" h="7335" w="115865">
                      <a:moveTo>
                        <a:pt x="2012" y="0"/>
                      </a:moveTo>
                      <a:cubicBezTo>
                        <a:pt x="917" y="0"/>
                        <a:pt x="1" y="917"/>
                        <a:pt x="1" y="2011"/>
                      </a:cubicBezTo>
                      <a:lnTo>
                        <a:pt x="1" y="5353"/>
                      </a:lnTo>
                      <a:cubicBezTo>
                        <a:pt x="1" y="6447"/>
                        <a:pt x="917" y="7334"/>
                        <a:pt x="2012" y="7334"/>
                      </a:cubicBezTo>
                      <a:lnTo>
                        <a:pt x="113854" y="7334"/>
                      </a:lnTo>
                      <a:cubicBezTo>
                        <a:pt x="114948" y="7334"/>
                        <a:pt x="115865" y="6447"/>
                        <a:pt x="115865" y="5353"/>
                      </a:cubicBezTo>
                      <a:lnTo>
                        <a:pt x="115865" y="2011"/>
                      </a:lnTo>
                      <a:cubicBezTo>
                        <a:pt x="115865" y="917"/>
                        <a:pt x="114948" y="0"/>
                        <a:pt x="1138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8104224" y="2802189"/>
                  <a:ext cx="939375" cy="22312"/>
                </a:xfrm>
                <a:custGeom>
                  <a:rect b="b" l="l" r="r" t="t"/>
                  <a:pathLst>
                    <a:path extrusionOk="0" h="2752" w="115865">
                      <a:moveTo>
                        <a:pt x="1" y="1"/>
                      </a:moveTo>
                      <a:lnTo>
                        <a:pt x="1" y="740"/>
                      </a:lnTo>
                      <a:cubicBezTo>
                        <a:pt x="1" y="1864"/>
                        <a:pt x="917" y="2751"/>
                        <a:pt x="2012" y="2751"/>
                      </a:cubicBezTo>
                      <a:lnTo>
                        <a:pt x="113854" y="2751"/>
                      </a:lnTo>
                      <a:cubicBezTo>
                        <a:pt x="114948" y="2751"/>
                        <a:pt x="115865" y="1864"/>
                        <a:pt x="115865" y="740"/>
                      </a:cubicBezTo>
                      <a:lnTo>
                        <a:pt x="1158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8158884" y="2249432"/>
                  <a:ext cx="822854" cy="497509"/>
                </a:xfrm>
                <a:custGeom>
                  <a:rect b="b" l="l" r="r" t="t"/>
                  <a:pathLst>
                    <a:path extrusionOk="0" h="61364" w="101493">
                      <a:moveTo>
                        <a:pt x="2780" y="0"/>
                      </a:moveTo>
                      <a:cubicBezTo>
                        <a:pt x="1243" y="0"/>
                        <a:pt x="1" y="1361"/>
                        <a:pt x="1" y="3017"/>
                      </a:cubicBezTo>
                      <a:lnTo>
                        <a:pt x="1" y="61363"/>
                      </a:lnTo>
                      <a:lnTo>
                        <a:pt x="101493" y="61363"/>
                      </a:lnTo>
                      <a:lnTo>
                        <a:pt x="101493" y="3017"/>
                      </a:lnTo>
                      <a:cubicBezTo>
                        <a:pt x="101493" y="1361"/>
                        <a:pt x="100251" y="0"/>
                        <a:pt x="987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8"/>
                <p:cNvSpPr/>
                <p:nvPr/>
              </p:nvSpPr>
              <p:spPr>
                <a:xfrm>
                  <a:off x="8391691" y="2273523"/>
                  <a:ext cx="556247" cy="447396"/>
                </a:xfrm>
                <a:custGeom>
                  <a:rect b="b" l="l" r="r" t="t"/>
                  <a:pathLst>
                    <a:path extrusionOk="0" h="55183" w="68609">
                      <a:moveTo>
                        <a:pt x="35813" y="1"/>
                      </a:moveTo>
                      <a:lnTo>
                        <a:pt x="1" y="55183"/>
                      </a:lnTo>
                      <a:lnTo>
                        <a:pt x="68609" y="55183"/>
                      </a:lnTo>
                      <a:lnTo>
                        <a:pt x="68609" y="2721"/>
                      </a:lnTo>
                      <a:cubicBezTo>
                        <a:pt x="68609" y="1213"/>
                        <a:pt x="67574" y="1"/>
                        <a:pt x="662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8"/>
                <p:cNvSpPr/>
                <p:nvPr/>
              </p:nvSpPr>
              <p:spPr>
                <a:xfrm>
                  <a:off x="8155050" y="2231332"/>
                  <a:ext cx="830532" cy="533709"/>
                </a:xfrm>
                <a:custGeom>
                  <a:rect b="b" l="l" r="r" t="t"/>
                  <a:pathLst>
                    <a:path extrusionOk="0" h="65829" w="102440">
                      <a:moveTo>
                        <a:pt x="96821" y="5589"/>
                      </a:moveTo>
                      <a:lnTo>
                        <a:pt x="96821" y="60269"/>
                      </a:lnTo>
                      <a:lnTo>
                        <a:pt x="5590" y="60269"/>
                      </a:lnTo>
                      <a:lnTo>
                        <a:pt x="5590" y="5589"/>
                      </a:lnTo>
                      <a:close/>
                      <a:moveTo>
                        <a:pt x="799" y="0"/>
                      </a:moveTo>
                      <a:cubicBezTo>
                        <a:pt x="356" y="0"/>
                        <a:pt x="1" y="355"/>
                        <a:pt x="1" y="798"/>
                      </a:cubicBezTo>
                      <a:lnTo>
                        <a:pt x="1" y="65030"/>
                      </a:lnTo>
                      <a:cubicBezTo>
                        <a:pt x="1" y="65473"/>
                        <a:pt x="356" y="65828"/>
                        <a:pt x="799" y="65828"/>
                      </a:cubicBezTo>
                      <a:lnTo>
                        <a:pt x="101641" y="65828"/>
                      </a:lnTo>
                      <a:cubicBezTo>
                        <a:pt x="102055" y="65828"/>
                        <a:pt x="102439" y="65473"/>
                        <a:pt x="102439" y="65030"/>
                      </a:cubicBezTo>
                      <a:lnTo>
                        <a:pt x="102439" y="798"/>
                      </a:lnTo>
                      <a:cubicBezTo>
                        <a:pt x="102439" y="355"/>
                        <a:pt x="102055" y="0"/>
                        <a:pt x="10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3" name="Google Shape;4523;p68"/>
              <p:cNvSpPr/>
              <p:nvPr/>
            </p:nvSpPr>
            <p:spPr>
              <a:xfrm>
                <a:off x="8502213" y="2678907"/>
                <a:ext cx="115572" cy="14391"/>
              </a:xfrm>
              <a:custGeom>
                <a:rect b="b" l="l" r="r" t="t"/>
                <a:pathLst>
                  <a:path extrusionOk="0" h="1775" w="14255">
                    <a:moveTo>
                      <a:pt x="888" y="0"/>
                    </a:moveTo>
                    <a:cubicBezTo>
                      <a:pt x="385" y="0"/>
                      <a:pt x="1" y="414"/>
                      <a:pt x="1" y="887"/>
                    </a:cubicBezTo>
                    <a:cubicBezTo>
                      <a:pt x="1" y="1360"/>
                      <a:pt x="385" y="1775"/>
                      <a:pt x="888" y="1775"/>
                    </a:cubicBezTo>
                    <a:lnTo>
                      <a:pt x="13368" y="1775"/>
                    </a:lnTo>
                    <a:cubicBezTo>
                      <a:pt x="13870" y="1775"/>
                      <a:pt x="14255" y="1360"/>
                      <a:pt x="14255" y="887"/>
                    </a:cubicBezTo>
                    <a:cubicBezTo>
                      <a:pt x="14255" y="414"/>
                      <a:pt x="13870" y="0"/>
                      <a:pt x="13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64"/>
                                        </p:tgtEl>
                                        <p:attrNameLst>
                                          <p:attrName>style.visibility</p:attrName>
                                        </p:attrNameLst>
                                      </p:cBhvr>
                                      <p:to>
                                        <p:strVal val="visible"/>
                                      </p:to>
                                    </p:set>
                                    <p:animEffect filter="fade" transition="in">
                                      <p:cBhvr>
                                        <p:cTn dur="1000"/>
                                        <p:tgtEl>
                                          <p:spTgt spid="43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67"/>
                                        </p:tgtEl>
                                        <p:attrNameLst>
                                          <p:attrName>style.visibility</p:attrName>
                                        </p:attrNameLst>
                                      </p:cBhvr>
                                      <p:to>
                                        <p:strVal val="visible"/>
                                      </p:to>
                                    </p:set>
                                    <p:animEffect filter="fade" transition="in">
                                      <p:cBhvr>
                                        <p:cTn dur="1000"/>
                                        <p:tgtEl>
                                          <p:spTgt spid="446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66"/>
                                        </p:tgtEl>
                                        <p:attrNameLst>
                                          <p:attrName>style.visibility</p:attrName>
                                        </p:attrNameLst>
                                      </p:cBhvr>
                                      <p:to>
                                        <p:strVal val="visible"/>
                                      </p:to>
                                    </p:set>
                                    <p:animEffect filter="fade" transition="in">
                                      <p:cBhvr>
                                        <p:cTn dur="1000"/>
                                        <p:tgtEl>
                                          <p:spTgt spid="4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2" name="Shape 5452"/>
        <p:cNvGrpSpPr/>
        <p:nvPr/>
      </p:nvGrpSpPr>
      <p:grpSpPr>
        <a:xfrm>
          <a:off x="0" y="0"/>
          <a:ext cx="0" cy="0"/>
          <a:chOff x="0" y="0"/>
          <a:chExt cx="0" cy="0"/>
        </a:xfrm>
      </p:grpSpPr>
      <p:grpSp>
        <p:nvGrpSpPr>
          <p:cNvPr id="5453" name="Google Shape;5453;p77"/>
          <p:cNvGrpSpPr/>
          <p:nvPr/>
        </p:nvGrpSpPr>
        <p:grpSpPr>
          <a:xfrm>
            <a:off x="651789" y="651410"/>
            <a:ext cx="4367451" cy="2676003"/>
            <a:chOff x="743953" y="1297282"/>
            <a:chExt cx="2285547" cy="1344455"/>
          </a:xfrm>
        </p:grpSpPr>
        <p:sp>
          <p:nvSpPr>
            <p:cNvPr id="5454" name="Google Shape;5454;p77"/>
            <p:cNvSpPr/>
            <p:nvPr/>
          </p:nvSpPr>
          <p:spPr>
            <a:xfrm>
              <a:off x="791775" y="2528338"/>
              <a:ext cx="2192996" cy="113399"/>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5" name="Google Shape;5455;p77"/>
            <p:cNvGrpSpPr/>
            <p:nvPr/>
          </p:nvGrpSpPr>
          <p:grpSpPr>
            <a:xfrm>
              <a:off x="743953" y="1297282"/>
              <a:ext cx="2285547" cy="1305930"/>
              <a:chOff x="743878" y="1560957"/>
              <a:chExt cx="2285547" cy="1305930"/>
            </a:xfrm>
          </p:grpSpPr>
          <p:grpSp>
            <p:nvGrpSpPr>
              <p:cNvPr id="5456" name="Google Shape;5456;p77"/>
              <p:cNvGrpSpPr/>
              <p:nvPr/>
            </p:nvGrpSpPr>
            <p:grpSpPr>
              <a:xfrm>
                <a:off x="743878" y="1590850"/>
                <a:ext cx="2240772" cy="1276037"/>
                <a:chOff x="743878" y="1590850"/>
                <a:chExt cx="2240772" cy="1276037"/>
              </a:xfrm>
            </p:grpSpPr>
            <p:sp>
              <p:nvSpPr>
                <p:cNvPr id="5457" name="Google Shape;5457;p77"/>
                <p:cNvSpPr/>
                <p:nvPr/>
              </p:nvSpPr>
              <p:spPr>
                <a:xfrm>
                  <a:off x="791950" y="1590850"/>
                  <a:ext cx="21927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7"/>
                <p:cNvSpPr/>
                <p:nvPr/>
              </p:nvSpPr>
              <p:spPr>
                <a:xfrm rot="2696772">
                  <a:off x="725268" y="2752322"/>
                  <a:ext cx="225921" cy="40729"/>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9" name="Google Shape;5459;p77"/>
              <p:cNvSpPr/>
              <p:nvPr/>
            </p:nvSpPr>
            <p:spPr>
              <a:xfrm rot="1595940">
                <a:off x="2804590" y="1608790"/>
                <a:ext cx="226469" cy="4023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60" name="Google Shape;5460;p77"/>
          <p:cNvSpPr/>
          <p:nvPr/>
        </p:nvSpPr>
        <p:spPr>
          <a:xfrm>
            <a:off x="1431300" y="2091963"/>
            <a:ext cx="28494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77"/>
          <p:cNvGrpSpPr/>
          <p:nvPr/>
        </p:nvGrpSpPr>
        <p:grpSpPr>
          <a:xfrm flipH="1">
            <a:off x="5297121" y="1383869"/>
            <a:ext cx="1292947" cy="3171338"/>
            <a:chOff x="6291140" y="1336628"/>
            <a:chExt cx="1298270" cy="3184394"/>
          </a:xfrm>
        </p:grpSpPr>
        <p:grpSp>
          <p:nvGrpSpPr>
            <p:cNvPr id="5462" name="Google Shape;5462;p77"/>
            <p:cNvGrpSpPr/>
            <p:nvPr/>
          </p:nvGrpSpPr>
          <p:grpSpPr>
            <a:xfrm>
              <a:off x="6291140" y="1336628"/>
              <a:ext cx="1298270" cy="3184394"/>
              <a:chOff x="5619603" y="1369653"/>
              <a:chExt cx="1298270" cy="3184394"/>
            </a:xfrm>
          </p:grpSpPr>
          <p:grpSp>
            <p:nvGrpSpPr>
              <p:cNvPr id="5463" name="Google Shape;5463;p77"/>
              <p:cNvGrpSpPr/>
              <p:nvPr/>
            </p:nvGrpSpPr>
            <p:grpSpPr>
              <a:xfrm>
                <a:off x="5619603" y="1369653"/>
                <a:ext cx="1298270" cy="3184394"/>
                <a:chOff x="6096478" y="1147553"/>
                <a:chExt cx="1298270" cy="3184394"/>
              </a:xfrm>
            </p:grpSpPr>
            <p:sp>
              <p:nvSpPr>
                <p:cNvPr id="5464" name="Google Shape;5464;p77"/>
                <p:cNvSpPr/>
                <p:nvPr/>
              </p:nvSpPr>
              <p:spPr>
                <a:xfrm>
                  <a:off x="6159150" y="4075747"/>
                  <a:ext cx="1078800" cy="25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7"/>
                <p:cNvSpPr/>
                <p:nvPr/>
              </p:nvSpPr>
              <p:spPr>
                <a:xfrm>
                  <a:off x="6808752" y="1706603"/>
                  <a:ext cx="95524" cy="186166"/>
                </a:xfrm>
                <a:custGeom>
                  <a:rect b="b" l="l" r="r" t="t"/>
                  <a:pathLst>
                    <a:path extrusionOk="0" h="11019" w="5654">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7"/>
                <p:cNvSpPr/>
                <p:nvPr/>
              </p:nvSpPr>
              <p:spPr>
                <a:xfrm>
                  <a:off x="6805103" y="1675585"/>
                  <a:ext cx="100390" cy="172785"/>
                </a:xfrm>
                <a:custGeom>
                  <a:rect b="b" l="l" r="r" t="t"/>
                  <a:pathLst>
                    <a:path extrusionOk="0" h="10227" w="5942">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7"/>
                <p:cNvSpPr/>
                <p:nvPr/>
              </p:nvSpPr>
              <p:spPr>
                <a:xfrm>
                  <a:off x="6417065" y="2064420"/>
                  <a:ext cx="556640" cy="1020796"/>
                </a:xfrm>
                <a:custGeom>
                  <a:rect b="b" l="l" r="r" t="t"/>
                  <a:pathLst>
                    <a:path extrusionOk="0" h="60420" w="32947">
                      <a:moveTo>
                        <a:pt x="29598" y="10694"/>
                      </a:moveTo>
                      <a:cubicBezTo>
                        <a:pt x="31686" y="25421"/>
                        <a:pt x="32802" y="40256"/>
                        <a:pt x="32946" y="55127"/>
                      </a:cubicBezTo>
                      <a:cubicBezTo>
                        <a:pt x="32910" y="55487"/>
                        <a:pt x="32622" y="55811"/>
                        <a:pt x="32262" y="55847"/>
                      </a:cubicBezTo>
                      <a:cubicBezTo>
                        <a:pt x="31614" y="55991"/>
                        <a:pt x="17211" y="60420"/>
                        <a:pt x="1728" y="55595"/>
                      </a:cubicBezTo>
                      <a:cubicBezTo>
                        <a:pt x="1728" y="55595"/>
                        <a:pt x="1188" y="55451"/>
                        <a:pt x="1116" y="54298"/>
                      </a:cubicBezTo>
                      <a:cubicBezTo>
                        <a:pt x="1008" y="53182"/>
                        <a:pt x="1584" y="48429"/>
                        <a:pt x="1476" y="43640"/>
                      </a:cubicBezTo>
                      <a:cubicBezTo>
                        <a:pt x="1332" y="38888"/>
                        <a:pt x="0" y="22108"/>
                        <a:pt x="5473" y="11054"/>
                      </a:cubicBezTo>
                      <a:cubicBezTo>
                        <a:pt x="10982" y="0"/>
                        <a:pt x="29598" y="10694"/>
                        <a:pt x="29598" y="1069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7"/>
                <p:cNvSpPr/>
                <p:nvPr/>
              </p:nvSpPr>
              <p:spPr>
                <a:xfrm>
                  <a:off x="7223686" y="1611837"/>
                  <a:ext cx="158779" cy="234215"/>
                </a:xfrm>
                <a:custGeom>
                  <a:rect b="b" l="l" r="r" t="t"/>
                  <a:pathLst>
                    <a:path extrusionOk="0" h="13863" w="9398">
                      <a:moveTo>
                        <a:pt x="3673" y="0"/>
                      </a:moveTo>
                      <a:cubicBezTo>
                        <a:pt x="3385" y="0"/>
                        <a:pt x="3313" y="1477"/>
                        <a:pt x="2845" y="2593"/>
                      </a:cubicBezTo>
                      <a:cubicBezTo>
                        <a:pt x="2341" y="3817"/>
                        <a:pt x="1440" y="4645"/>
                        <a:pt x="1332" y="5221"/>
                      </a:cubicBezTo>
                      <a:cubicBezTo>
                        <a:pt x="1044" y="6770"/>
                        <a:pt x="720" y="8282"/>
                        <a:pt x="288" y="9758"/>
                      </a:cubicBezTo>
                      <a:cubicBezTo>
                        <a:pt x="0" y="10478"/>
                        <a:pt x="1764" y="11991"/>
                        <a:pt x="2701" y="12315"/>
                      </a:cubicBezTo>
                      <a:cubicBezTo>
                        <a:pt x="2737" y="12783"/>
                        <a:pt x="2809" y="13323"/>
                        <a:pt x="2917" y="13863"/>
                      </a:cubicBezTo>
                      <a:cubicBezTo>
                        <a:pt x="5149" y="11523"/>
                        <a:pt x="8498" y="9938"/>
                        <a:pt x="8930" y="8462"/>
                      </a:cubicBezTo>
                      <a:cubicBezTo>
                        <a:pt x="9398" y="7022"/>
                        <a:pt x="7850" y="6013"/>
                        <a:pt x="7850" y="6013"/>
                      </a:cubicBezTo>
                      <a:cubicBezTo>
                        <a:pt x="6877" y="5725"/>
                        <a:pt x="5833" y="5761"/>
                        <a:pt x="4861" y="6158"/>
                      </a:cubicBezTo>
                      <a:cubicBezTo>
                        <a:pt x="4825" y="5761"/>
                        <a:pt x="4753" y="5401"/>
                        <a:pt x="4645" y="5041"/>
                      </a:cubicBezTo>
                      <a:lnTo>
                        <a:pt x="4501" y="4681"/>
                      </a:lnTo>
                      <a:cubicBezTo>
                        <a:pt x="4537" y="4681"/>
                        <a:pt x="5005" y="0"/>
                        <a:pt x="3673" y="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7"/>
                <p:cNvSpPr/>
                <p:nvPr/>
              </p:nvSpPr>
              <p:spPr>
                <a:xfrm>
                  <a:off x="6207186" y="1467052"/>
                  <a:ext cx="107689" cy="104039"/>
                </a:xfrm>
                <a:custGeom>
                  <a:rect b="b" l="l" r="r" t="t"/>
                  <a:pathLst>
                    <a:path extrusionOk="0" h="6158" w="6374">
                      <a:moveTo>
                        <a:pt x="3601" y="1"/>
                      </a:moveTo>
                      <a:lnTo>
                        <a:pt x="577" y="973"/>
                      </a:lnTo>
                      <a:lnTo>
                        <a:pt x="1" y="5726"/>
                      </a:lnTo>
                      <a:lnTo>
                        <a:pt x="5762" y="6158"/>
                      </a:lnTo>
                      <a:lnTo>
                        <a:pt x="6302" y="5474"/>
                      </a:lnTo>
                      <a:cubicBezTo>
                        <a:pt x="6050" y="4322"/>
                        <a:pt x="6014" y="3133"/>
                        <a:pt x="6122" y="1945"/>
                      </a:cubicBezTo>
                      <a:cubicBezTo>
                        <a:pt x="6374" y="361"/>
                        <a:pt x="3601" y="1"/>
                        <a:pt x="3601" y="1"/>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7"/>
                <p:cNvSpPr/>
                <p:nvPr/>
              </p:nvSpPr>
              <p:spPr>
                <a:xfrm>
                  <a:off x="6799688" y="1610012"/>
                  <a:ext cx="523796" cy="500058"/>
                </a:xfrm>
                <a:custGeom>
                  <a:rect b="b" l="l" r="r" t="t"/>
                  <a:pathLst>
                    <a:path extrusionOk="0" h="29598" w="31003">
                      <a:moveTo>
                        <a:pt x="25529" y="8498"/>
                      </a:moveTo>
                      <a:cubicBezTo>
                        <a:pt x="25529" y="8498"/>
                        <a:pt x="28698" y="9866"/>
                        <a:pt x="30966" y="14655"/>
                      </a:cubicBezTo>
                      <a:cubicBezTo>
                        <a:pt x="31002" y="14943"/>
                        <a:pt x="30930" y="15231"/>
                        <a:pt x="30750" y="15447"/>
                      </a:cubicBezTo>
                      <a:cubicBezTo>
                        <a:pt x="30426" y="15879"/>
                        <a:pt x="17680" y="26825"/>
                        <a:pt x="17680" y="26825"/>
                      </a:cubicBezTo>
                      <a:cubicBezTo>
                        <a:pt x="12675" y="29598"/>
                        <a:pt x="7850" y="21928"/>
                        <a:pt x="6085" y="18112"/>
                      </a:cubicBezTo>
                      <a:cubicBezTo>
                        <a:pt x="4537" y="14763"/>
                        <a:pt x="3097" y="6698"/>
                        <a:pt x="0" y="0"/>
                      </a:cubicBezTo>
                      <a:cubicBezTo>
                        <a:pt x="8210" y="1909"/>
                        <a:pt x="6770" y="360"/>
                        <a:pt x="10622" y="7742"/>
                      </a:cubicBezTo>
                      <a:lnTo>
                        <a:pt x="15915" y="178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7"/>
                <p:cNvSpPr/>
                <p:nvPr/>
              </p:nvSpPr>
              <p:spPr>
                <a:xfrm>
                  <a:off x="6523927" y="1169083"/>
                  <a:ext cx="329907" cy="210978"/>
                </a:xfrm>
                <a:custGeom>
                  <a:rect b="b" l="l" r="r" t="t"/>
                  <a:pathLst>
                    <a:path extrusionOk="0" h="17104" w="22974">
                      <a:moveTo>
                        <a:pt x="1693" y="14943"/>
                      </a:moveTo>
                      <a:lnTo>
                        <a:pt x="1117" y="13647"/>
                      </a:lnTo>
                      <a:cubicBezTo>
                        <a:pt x="1117" y="13647"/>
                        <a:pt x="1" y="8606"/>
                        <a:pt x="2449" y="5005"/>
                      </a:cubicBezTo>
                      <a:cubicBezTo>
                        <a:pt x="4934" y="1405"/>
                        <a:pt x="11163" y="1"/>
                        <a:pt x="14332" y="1"/>
                      </a:cubicBezTo>
                      <a:cubicBezTo>
                        <a:pt x="17464" y="1"/>
                        <a:pt x="18652" y="3205"/>
                        <a:pt x="18941" y="3997"/>
                      </a:cubicBezTo>
                      <a:cubicBezTo>
                        <a:pt x="19265" y="4753"/>
                        <a:pt x="21965" y="5330"/>
                        <a:pt x="22469" y="7526"/>
                      </a:cubicBezTo>
                      <a:cubicBezTo>
                        <a:pt x="22973" y="9722"/>
                        <a:pt x="20705" y="17104"/>
                        <a:pt x="20705" y="171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7"/>
                <p:cNvSpPr/>
                <p:nvPr/>
              </p:nvSpPr>
              <p:spPr>
                <a:xfrm>
                  <a:off x="6481523" y="1277742"/>
                  <a:ext cx="412384" cy="386722"/>
                </a:xfrm>
                <a:custGeom>
                  <a:rect b="b" l="l" r="r" t="t"/>
                  <a:pathLst>
                    <a:path extrusionOk="0" h="18617" w="23585">
                      <a:moveTo>
                        <a:pt x="4105" y="1"/>
                      </a:moveTo>
                      <a:cubicBezTo>
                        <a:pt x="4105" y="1"/>
                        <a:pt x="5401" y="2413"/>
                        <a:pt x="2701" y="7706"/>
                      </a:cubicBezTo>
                      <a:cubicBezTo>
                        <a:pt x="0" y="13035"/>
                        <a:pt x="973" y="16024"/>
                        <a:pt x="6482" y="17320"/>
                      </a:cubicBezTo>
                      <a:cubicBezTo>
                        <a:pt x="11991" y="18616"/>
                        <a:pt x="17968" y="17068"/>
                        <a:pt x="20128" y="14764"/>
                      </a:cubicBezTo>
                      <a:cubicBezTo>
                        <a:pt x="22289" y="12459"/>
                        <a:pt x="23585" y="8102"/>
                        <a:pt x="19732" y="4574"/>
                      </a:cubicBezTo>
                      <a:cubicBezTo>
                        <a:pt x="15879" y="1045"/>
                        <a:pt x="4105" y="1"/>
                        <a:pt x="41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7"/>
                <p:cNvSpPr/>
                <p:nvPr/>
              </p:nvSpPr>
              <p:spPr>
                <a:xfrm>
                  <a:off x="6429229" y="2976276"/>
                  <a:ext cx="254287" cy="1188090"/>
                </a:xfrm>
                <a:custGeom>
                  <a:rect b="b" l="l" r="r" t="t"/>
                  <a:pathLst>
                    <a:path extrusionOk="0" h="70322" w="15051">
                      <a:moveTo>
                        <a:pt x="13935" y="7742"/>
                      </a:moveTo>
                      <a:cubicBezTo>
                        <a:pt x="14259" y="5761"/>
                        <a:pt x="14655" y="2989"/>
                        <a:pt x="15051" y="0"/>
                      </a:cubicBezTo>
                      <a:lnTo>
                        <a:pt x="3493" y="0"/>
                      </a:lnTo>
                      <a:cubicBezTo>
                        <a:pt x="3889" y="3313"/>
                        <a:pt x="4177" y="6086"/>
                        <a:pt x="4105" y="6590"/>
                      </a:cubicBezTo>
                      <a:cubicBezTo>
                        <a:pt x="684" y="25565"/>
                        <a:pt x="2773" y="49258"/>
                        <a:pt x="2053" y="58079"/>
                      </a:cubicBezTo>
                      <a:cubicBezTo>
                        <a:pt x="1981" y="58907"/>
                        <a:pt x="684" y="65713"/>
                        <a:pt x="684" y="65713"/>
                      </a:cubicBezTo>
                      <a:lnTo>
                        <a:pt x="0" y="68485"/>
                      </a:lnTo>
                      <a:lnTo>
                        <a:pt x="108" y="69601"/>
                      </a:lnTo>
                      <a:lnTo>
                        <a:pt x="3205" y="70322"/>
                      </a:lnTo>
                      <a:lnTo>
                        <a:pt x="6121" y="68233"/>
                      </a:lnTo>
                      <a:cubicBezTo>
                        <a:pt x="6121" y="68233"/>
                        <a:pt x="6769" y="60996"/>
                        <a:pt x="6625" y="59628"/>
                      </a:cubicBezTo>
                      <a:cubicBezTo>
                        <a:pt x="6553" y="58907"/>
                        <a:pt x="6409" y="58187"/>
                        <a:pt x="6229" y="57467"/>
                      </a:cubicBezTo>
                      <a:lnTo>
                        <a:pt x="6013" y="57107"/>
                      </a:lnTo>
                      <a:cubicBezTo>
                        <a:pt x="8498" y="40796"/>
                        <a:pt x="11306" y="24197"/>
                        <a:pt x="13935" y="7742"/>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7"/>
                <p:cNvSpPr/>
                <p:nvPr/>
              </p:nvSpPr>
              <p:spPr>
                <a:xfrm>
                  <a:off x="6483355" y="2976268"/>
                  <a:ext cx="208698" cy="59633"/>
                </a:xfrm>
                <a:custGeom>
                  <a:rect b="b" l="l" r="r" t="t"/>
                  <a:pathLst>
                    <a:path extrusionOk="0" h="6914" w="11559">
                      <a:moveTo>
                        <a:pt x="10623" y="6770"/>
                      </a:moveTo>
                      <a:cubicBezTo>
                        <a:pt x="10911" y="4897"/>
                        <a:pt x="11235" y="2521"/>
                        <a:pt x="11559" y="0"/>
                      </a:cubicBezTo>
                      <a:lnTo>
                        <a:pt x="1" y="0"/>
                      </a:lnTo>
                      <a:cubicBezTo>
                        <a:pt x="361" y="3025"/>
                        <a:pt x="649" y="5545"/>
                        <a:pt x="613" y="6374"/>
                      </a:cubicBezTo>
                      <a:cubicBezTo>
                        <a:pt x="3926" y="6806"/>
                        <a:pt x="7274" y="6914"/>
                        <a:pt x="10623" y="6770"/>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7"/>
                <p:cNvSpPr/>
                <p:nvPr/>
              </p:nvSpPr>
              <p:spPr>
                <a:xfrm>
                  <a:off x="6723039" y="2976276"/>
                  <a:ext cx="218402" cy="1177142"/>
                </a:xfrm>
                <a:custGeom>
                  <a:rect b="b" l="l" r="r" t="t"/>
                  <a:pathLst>
                    <a:path extrusionOk="0" h="69674" w="12927">
                      <a:moveTo>
                        <a:pt x="11811" y="8390"/>
                      </a:moveTo>
                      <a:cubicBezTo>
                        <a:pt x="11955" y="6302"/>
                        <a:pt x="12099" y="3241"/>
                        <a:pt x="12243" y="0"/>
                      </a:cubicBezTo>
                      <a:lnTo>
                        <a:pt x="1693" y="0"/>
                      </a:lnTo>
                      <a:cubicBezTo>
                        <a:pt x="2449" y="3853"/>
                        <a:pt x="3025" y="7274"/>
                        <a:pt x="2917" y="7850"/>
                      </a:cubicBezTo>
                      <a:cubicBezTo>
                        <a:pt x="0" y="23693"/>
                        <a:pt x="4105" y="42344"/>
                        <a:pt x="4393" y="55379"/>
                      </a:cubicBezTo>
                      <a:cubicBezTo>
                        <a:pt x="4321" y="55631"/>
                        <a:pt x="4249" y="55883"/>
                        <a:pt x="4177" y="56171"/>
                      </a:cubicBezTo>
                      <a:lnTo>
                        <a:pt x="3385" y="60564"/>
                      </a:lnTo>
                      <a:lnTo>
                        <a:pt x="9146" y="69385"/>
                      </a:lnTo>
                      <a:lnTo>
                        <a:pt x="11631" y="69673"/>
                      </a:lnTo>
                      <a:lnTo>
                        <a:pt x="12819" y="68449"/>
                      </a:lnTo>
                      <a:cubicBezTo>
                        <a:pt x="12819" y="68449"/>
                        <a:pt x="12927" y="67909"/>
                        <a:pt x="12099" y="67873"/>
                      </a:cubicBezTo>
                      <a:lnTo>
                        <a:pt x="11199" y="67585"/>
                      </a:lnTo>
                      <a:cubicBezTo>
                        <a:pt x="11199" y="67585"/>
                        <a:pt x="10442" y="67405"/>
                        <a:pt x="9686" y="65137"/>
                      </a:cubicBezTo>
                      <a:cubicBezTo>
                        <a:pt x="9218" y="63804"/>
                        <a:pt x="9470" y="59051"/>
                        <a:pt x="9470" y="55343"/>
                      </a:cubicBezTo>
                      <a:cubicBezTo>
                        <a:pt x="9542" y="39968"/>
                        <a:pt x="10766" y="23765"/>
                        <a:pt x="11811" y="839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7"/>
                <p:cNvSpPr/>
                <p:nvPr/>
              </p:nvSpPr>
              <p:spPr>
                <a:xfrm>
                  <a:off x="6741915" y="2976268"/>
                  <a:ext cx="190024" cy="55963"/>
                </a:xfrm>
                <a:custGeom>
                  <a:rect b="b" l="l" r="r" t="t"/>
                  <a:pathLst>
                    <a:path extrusionOk="0" h="6194" w="10551">
                      <a:moveTo>
                        <a:pt x="10371" y="4213"/>
                      </a:moveTo>
                      <a:cubicBezTo>
                        <a:pt x="10407" y="2881"/>
                        <a:pt x="10479" y="1477"/>
                        <a:pt x="10551" y="0"/>
                      </a:cubicBezTo>
                      <a:lnTo>
                        <a:pt x="1" y="0"/>
                      </a:lnTo>
                      <a:cubicBezTo>
                        <a:pt x="469" y="2449"/>
                        <a:pt x="865" y="4717"/>
                        <a:pt x="1081" y="6194"/>
                      </a:cubicBezTo>
                      <a:cubicBezTo>
                        <a:pt x="4214" y="5725"/>
                        <a:pt x="7310" y="5077"/>
                        <a:pt x="10371" y="4213"/>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7"/>
                <p:cNvSpPr/>
                <p:nvPr/>
              </p:nvSpPr>
              <p:spPr>
                <a:xfrm>
                  <a:off x="6745542" y="3973297"/>
                  <a:ext cx="57815" cy="215969"/>
                </a:xfrm>
                <a:custGeom>
                  <a:rect b="b" l="l" r="r" t="t"/>
                  <a:pathLst>
                    <a:path extrusionOk="0" h="12783" w="3422">
                      <a:moveTo>
                        <a:pt x="685" y="0"/>
                      </a:moveTo>
                      <a:cubicBezTo>
                        <a:pt x="685" y="0"/>
                        <a:pt x="1" y="216"/>
                        <a:pt x="217" y="1657"/>
                      </a:cubicBezTo>
                      <a:cubicBezTo>
                        <a:pt x="469" y="3061"/>
                        <a:pt x="1513" y="3997"/>
                        <a:pt x="1513" y="6806"/>
                      </a:cubicBezTo>
                      <a:lnTo>
                        <a:pt x="1513" y="12171"/>
                      </a:lnTo>
                      <a:cubicBezTo>
                        <a:pt x="1513" y="12171"/>
                        <a:pt x="1477" y="12783"/>
                        <a:pt x="1873" y="12783"/>
                      </a:cubicBezTo>
                      <a:lnTo>
                        <a:pt x="2089" y="12783"/>
                      </a:lnTo>
                      <a:cubicBezTo>
                        <a:pt x="2269" y="12783"/>
                        <a:pt x="2377" y="12639"/>
                        <a:pt x="2377" y="12171"/>
                      </a:cubicBezTo>
                      <a:lnTo>
                        <a:pt x="2377" y="6194"/>
                      </a:lnTo>
                      <a:cubicBezTo>
                        <a:pt x="2377" y="5293"/>
                        <a:pt x="2737" y="3565"/>
                        <a:pt x="3097" y="3241"/>
                      </a:cubicBezTo>
                      <a:cubicBezTo>
                        <a:pt x="3421" y="2917"/>
                        <a:pt x="685" y="0"/>
                        <a:pt x="6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7"/>
                <p:cNvSpPr/>
                <p:nvPr/>
              </p:nvSpPr>
              <p:spPr>
                <a:xfrm>
                  <a:off x="6744326" y="3925232"/>
                  <a:ext cx="266468" cy="264035"/>
                </a:xfrm>
                <a:custGeom>
                  <a:rect b="b" l="l" r="r" t="t"/>
                  <a:pathLst>
                    <a:path extrusionOk="0" h="15628" w="15772">
                      <a:moveTo>
                        <a:pt x="2917" y="1"/>
                      </a:moveTo>
                      <a:cubicBezTo>
                        <a:pt x="1693" y="685"/>
                        <a:pt x="721" y="1729"/>
                        <a:pt x="73" y="2989"/>
                      </a:cubicBezTo>
                      <a:cubicBezTo>
                        <a:pt x="1" y="3278"/>
                        <a:pt x="109" y="3566"/>
                        <a:pt x="325" y="3710"/>
                      </a:cubicBezTo>
                      <a:cubicBezTo>
                        <a:pt x="721" y="3998"/>
                        <a:pt x="3277" y="6302"/>
                        <a:pt x="3781" y="7814"/>
                      </a:cubicBezTo>
                      <a:cubicBezTo>
                        <a:pt x="4286" y="9291"/>
                        <a:pt x="5078" y="12243"/>
                        <a:pt x="5438" y="13395"/>
                      </a:cubicBezTo>
                      <a:cubicBezTo>
                        <a:pt x="5762" y="14548"/>
                        <a:pt x="6518" y="15628"/>
                        <a:pt x="7814" y="15628"/>
                      </a:cubicBezTo>
                      <a:lnTo>
                        <a:pt x="14475" y="15628"/>
                      </a:lnTo>
                      <a:cubicBezTo>
                        <a:pt x="15772" y="15628"/>
                        <a:pt x="15340" y="14476"/>
                        <a:pt x="14403" y="13863"/>
                      </a:cubicBezTo>
                      <a:cubicBezTo>
                        <a:pt x="13503" y="13287"/>
                        <a:pt x="11487" y="11811"/>
                        <a:pt x="11199" y="11703"/>
                      </a:cubicBezTo>
                      <a:cubicBezTo>
                        <a:pt x="10947" y="11595"/>
                        <a:pt x="10839" y="11703"/>
                        <a:pt x="10839" y="11703"/>
                      </a:cubicBezTo>
                      <a:cubicBezTo>
                        <a:pt x="10839" y="11703"/>
                        <a:pt x="11127" y="11847"/>
                        <a:pt x="11019" y="12099"/>
                      </a:cubicBezTo>
                      <a:cubicBezTo>
                        <a:pt x="10947" y="12315"/>
                        <a:pt x="10263" y="12207"/>
                        <a:pt x="9579" y="12207"/>
                      </a:cubicBezTo>
                      <a:cubicBezTo>
                        <a:pt x="8606" y="12171"/>
                        <a:pt x="7742" y="11559"/>
                        <a:pt x="7382" y="10695"/>
                      </a:cubicBezTo>
                      <a:cubicBezTo>
                        <a:pt x="6878" y="9543"/>
                        <a:pt x="4898" y="3566"/>
                        <a:pt x="4718" y="3025"/>
                      </a:cubicBezTo>
                      <a:cubicBezTo>
                        <a:pt x="4502" y="2521"/>
                        <a:pt x="3205" y="1297"/>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7"/>
                <p:cNvSpPr/>
                <p:nvPr/>
              </p:nvSpPr>
              <p:spPr>
                <a:xfrm>
                  <a:off x="6387246" y="3941062"/>
                  <a:ext cx="172177" cy="248204"/>
                </a:xfrm>
                <a:custGeom>
                  <a:rect b="b" l="l" r="r" t="t"/>
                  <a:pathLst>
                    <a:path extrusionOk="0" h="14691" w="10191">
                      <a:moveTo>
                        <a:pt x="3205" y="8606"/>
                      </a:moveTo>
                      <a:cubicBezTo>
                        <a:pt x="2917" y="9326"/>
                        <a:pt x="2629" y="10046"/>
                        <a:pt x="2269" y="10730"/>
                      </a:cubicBezTo>
                      <a:cubicBezTo>
                        <a:pt x="1945" y="11126"/>
                        <a:pt x="757" y="12494"/>
                        <a:pt x="541" y="12926"/>
                      </a:cubicBezTo>
                      <a:cubicBezTo>
                        <a:pt x="361" y="13359"/>
                        <a:pt x="1" y="14691"/>
                        <a:pt x="1441" y="14691"/>
                      </a:cubicBezTo>
                      <a:lnTo>
                        <a:pt x="6626" y="14691"/>
                      </a:lnTo>
                      <a:cubicBezTo>
                        <a:pt x="8030" y="14691"/>
                        <a:pt x="9182" y="14259"/>
                        <a:pt x="9218" y="12962"/>
                      </a:cubicBezTo>
                      <a:cubicBezTo>
                        <a:pt x="9218" y="11702"/>
                        <a:pt x="9326" y="7129"/>
                        <a:pt x="9506" y="6121"/>
                      </a:cubicBezTo>
                      <a:cubicBezTo>
                        <a:pt x="9687" y="5149"/>
                        <a:pt x="10191" y="4033"/>
                        <a:pt x="9939" y="3061"/>
                      </a:cubicBezTo>
                      <a:cubicBezTo>
                        <a:pt x="9687" y="2088"/>
                        <a:pt x="9290" y="1116"/>
                        <a:pt x="8786" y="216"/>
                      </a:cubicBezTo>
                      <a:cubicBezTo>
                        <a:pt x="8714" y="144"/>
                        <a:pt x="8606" y="72"/>
                        <a:pt x="8498" y="0"/>
                      </a:cubicBezTo>
                      <a:lnTo>
                        <a:pt x="8642" y="864"/>
                      </a:lnTo>
                      <a:cubicBezTo>
                        <a:pt x="8714" y="1080"/>
                        <a:pt x="8750" y="1260"/>
                        <a:pt x="8750" y="1476"/>
                      </a:cubicBezTo>
                      <a:cubicBezTo>
                        <a:pt x="8894" y="2917"/>
                        <a:pt x="8354" y="9326"/>
                        <a:pt x="8354" y="9866"/>
                      </a:cubicBezTo>
                      <a:cubicBezTo>
                        <a:pt x="8354" y="10406"/>
                        <a:pt x="7778" y="10766"/>
                        <a:pt x="6770" y="11018"/>
                      </a:cubicBezTo>
                      <a:cubicBezTo>
                        <a:pt x="5726" y="11306"/>
                        <a:pt x="3601" y="11558"/>
                        <a:pt x="2809" y="10802"/>
                      </a:cubicBezTo>
                      <a:cubicBezTo>
                        <a:pt x="2737" y="10694"/>
                        <a:pt x="2701" y="10550"/>
                        <a:pt x="2773" y="10406"/>
                      </a:cubicBezTo>
                      <a:cubicBezTo>
                        <a:pt x="2809" y="10118"/>
                        <a:pt x="3205" y="8606"/>
                        <a:pt x="3205" y="860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7"/>
                <p:cNvSpPr/>
                <p:nvPr/>
              </p:nvSpPr>
              <p:spPr>
                <a:xfrm>
                  <a:off x="6454165" y="1600889"/>
                  <a:ext cx="501292" cy="705079"/>
                </a:xfrm>
                <a:custGeom>
                  <a:rect b="b" l="l" r="r" t="t"/>
                  <a:pathLst>
                    <a:path extrusionOk="0" h="41733" w="29671">
                      <a:moveTo>
                        <a:pt x="22145" y="1332"/>
                      </a:moveTo>
                      <a:cubicBezTo>
                        <a:pt x="22145" y="1332"/>
                        <a:pt x="26249" y="7382"/>
                        <a:pt x="26718" y="8246"/>
                      </a:cubicBezTo>
                      <a:cubicBezTo>
                        <a:pt x="27150" y="9110"/>
                        <a:pt x="28914" y="12891"/>
                        <a:pt x="29274" y="14799"/>
                      </a:cubicBezTo>
                      <a:cubicBezTo>
                        <a:pt x="29670" y="16707"/>
                        <a:pt x="28914" y="19408"/>
                        <a:pt x="28194" y="20848"/>
                      </a:cubicBezTo>
                      <a:lnTo>
                        <a:pt x="28194" y="39752"/>
                      </a:lnTo>
                      <a:cubicBezTo>
                        <a:pt x="20992" y="41732"/>
                        <a:pt x="12027" y="41048"/>
                        <a:pt x="4789" y="39752"/>
                      </a:cubicBezTo>
                      <a:lnTo>
                        <a:pt x="5978" y="31866"/>
                      </a:lnTo>
                      <a:lnTo>
                        <a:pt x="0" y="2917"/>
                      </a:lnTo>
                      <a:lnTo>
                        <a:pt x="8786" y="72"/>
                      </a:lnTo>
                      <a:lnTo>
                        <a:pt x="14655" y="1585"/>
                      </a:lnTo>
                      <a:lnTo>
                        <a:pt x="170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7"/>
                <p:cNvSpPr/>
                <p:nvPr/>
              </p:nvSpPr>
              <p:spPr>
                <a:xfrm>
                  <a:off x="6612349" y="1479350"/>
                  <a:ext cx="125360" cy="165108"/>
                </a:xfrm>
                <a:custGeom>
                  <a:rect b="b" l="l" r="r" t="t"/>
                  <a:pathLst>
                    <a:path extrusionOk="0" h="9146" w="8246">
                      <a:moveTo>
                        <a:pt x="0" y="0"/>
                      </a:moveTo>
                      <a:lnTo>
                        <a:pt x="8246" y="0"/>
                      </a:lnTo>
                      <a:lnTo>
                        <a:pt x="8246" y="9146"/>
                      </a:lnTo>
                      <a:lnTo>
                        <a:pt x="4969" y="9146"/>
                      </a:lnTo>
                      <a:lnTo>
                        <a:pt x="0" y="7201"/>
                      </a:ln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7"/>
                <p:cNvSpPr/>
                <p:nvPr/>
              </p:nvSpPr>
              <p:spPr>
                <a:xfrm>
                  <a:off x="6587985" y="1579602"/>
                  <a:ext cx="115004" cy="129585"/>
                </a:xfrm>
                <a:custGeom>
                  <a:rect b="b" l="l" r="r" t="t"/>
                  <a:pathLst>
                    <a:path extrusionOk="0" h="7670" w="6807">
                      <a:moveTo>
                        <a:pt x="829" y="0"/>
                      </a:moveTo>
                      <a:lnTo>
                        <a:pt x="6806" y="3889"/>
                      </a:lnTo>
                      <a:lnTo>
                        <a:pt x="3962" y="7669"/>
                      </a:lnTo>
                      <a:lnTo>
                        <a:pt x="1" y="162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7"/>
                <p:cNvSpPr/>
                <p:nvPr/>
              </p:nvSpPr>
              <p:spPr>
                <a:xfrm>
                  <a:off x="6702968" y="1580819"/>
                  <a:ext cx="65096" cy="128976"/>
                </a:xfrm>
                <a:custGeom>
                  <a:rect b="b" l="l" r="r" t="t"/>
                  <a:pathLst>
                    <a:path extrusionOk="0" h="7634" w="3853">
                      <a:moveTo>
                        <a:pt x="0" y="3817"/>
                      </a:moveTo>
                      <a:lnTo>
                        <a:pt x="2305" y="0"/>
                      </a:lnTo>
                      <a:lnTo>
                        <a:pt x="3457" y="1476"/>
                      </a:lnTo>
                      <a:lnTo>
                        <a:pt x="3853" y="763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7"/>
                <p:cNvSpPr/>
                <p:nvPr/>
              </p:nvSpPr>
              <p:spPr>
                <a:xfrm>
                  <a:off x="6742659" y="1357303"/>
                  <a:ext cx="99816" cy="81191"/>
                </a:xfrm>
                <a:custGeom>
                  <a:rect b="b" l="l" r="r" t="t"/>
                  <a:pathLst>
                    <a:path extrusionOk="0" h="5654" w="6951">
                      <a:moveTo>
                        <a:pt x="4070" y="36"/>
                      </a:moveTo>
                      <a:lnTo>
                        <a:pt x="4250" y="72"/>
                      </a:lnTo>
                      <a:lnTo>
                        <a:pt x="4250" y="72"/>
                      </a:lnTo>
                      <a:cubicBezTo>
                        <a:pt x="6914" y="649"/>
                        <a:pt x="6950" y="4429"/>
                        <a:pt x="4286" y="5041"/>
                      </a:cubicBezTo>
                      <a:cubicBezTo>
                        <a:pt x="1621" y="5653"/>
                        <a:pt x="1" y="2269"/>
                        <a:pt x="2125" y="541"/>
                      </a:cubicBezTo>
                      <a:cubicBezTo>
                        <a:pt x="2053" y="1297"/>
                        <a:pt x="2161" y="2233"/>
                        <a:pt x="3133" y="2341"/>
                      </a:cubicBezTo>
                      <a:lnTo>
                        <a:pt x="3133" y="901"/>
                      </a:lnTo>
                      <a:cubicBezTo>
                        <a:pt x="3133" y="397"/>
                        <a:pt x="3565" y="0"/>
                        <a:pt x="4070" y="36"/>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7"/>
                <p:cNvSpPr/>
                <p:nvPr/>
              </p:nvSpPr>
              <p:spPr>
                <a:xfrm>
                  <a:off x="6516680" y="1356786"/>
                  <a:ext cx="100333" cy="82225"/>
                </a:xfrm>
                <a:custGeom>
                  <a:rect b="b" l="l" r="r" t="t"/>
                  <a:pathLst>
                    <a:path extrusionOk="0" h="5726" w="6987">
                      <a:moveTo>
                        <a:pt x="2953" y="72"/>
                      </a:moveTo>
                      <a:lnTo>
                        <a:pt x="2773" y="72"/>
                      </a:lnTo>
                      <a:lnTo>
                        <a:pt x="2773" y="72"/>
                      </a:lnTo>
                      <a:cubicBezTo>
                        <a:pt x="109" y="613"/>
                        <a:pt x="1" y="4429"/>
                        <a:pt x="2665" y="5077"/>
                      </a:cubicBezTo>
                      <a:cubicBezTo>
                        <a:pt x="5294" y="5726"/>
                        <a:pt x="6986" y="2341"/>
                        <a:pt x="4898" y="613"/>
                      </a:cubicBezTo>
                      <a:cubicBezTo>
                        <a:pt x="4970" y="1369"/>
                        <a:pt x="4826" y="2305"/>
                        <a:pt x="3854" y="2377"/>
                      </a:cubicBezTo>
                      <a:lnTo>
                        <a:pt x="3890" y="901"/>
                      </a:lnTo>
                      <a:cubicBezTo>
                        <a:pt x="3890" y="397"/>
                        <a:pt x="3458" y="0"/>
                        <a:pt x="2953" y="72"/>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7"/>
                <p:cNvSpPr/>
                <p:nvPr/>
              </p:nvSpPr>
              <p:spPr>
                <a:xfrm>
                  <a:off x="6554436" y="1175811"/>
                  <a:ext cx="250783" cy="365563"/>
                </a:xfrm>
                <a:custGeom>
                  <a:rect b="b" l="l" r="r" t="t"/>
                  <a:pathLst>
                    <a:path extrusionOk="0" h="25457" w="17464">
                      <a:moveTo>
                        <a:pt x="8714" y="25457"/>
                      </a:moveTo>
                      <a:cubicBezTo>
                        <a:pt x="3961" y="25457"/>
                        <a:pt x="0" y="19588"/>
                        <a:pt x="0" y="14943"/>
                      </a:cubicBezTo>
                      <a:lnTo>
                        <a:pt x="0" y="8750"/>
                      </a:lnTo>
                      <a:cubicBezTo>
                        <a:pt x="0" y="3925"/>
                        <a:pt x="3925" y="36"/>
                        <a:pt x="8714" y="0"/>
                      </a:cubicBezTo>
                      <a:lnTo>
                        <a:pt x="8714" y="0"/>
                      </a:lnTo>
                      <a:cubicBezTo>
                        <a:pt x="13539" y="36"/>
                        <a:pt x="17464" y="3925"/>
                        <a:pt x="17464" y="8750"/>
                      </a:cubicBezTo>
                      <a:lnTo>
                        <a:pt x="17464" y="14799"/>
                      </a:lnTo>
                      <a:cubicBezTo>
                        <a:pt x="17464" y="19876"/>
                        <a:pt x="14007" y="25457"/>
                        <a:pt x="8714" y="25457"/>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7"/>
                <p:cNvSpPr/>
                <p:nvPr/>
              </p:nvSpPr>
              <p:spPr>
                <a:xfrm>
                  <a:off x="6591139" y="1317994"/>
                  <a:ext cx="50700" cy="32917"/>
                </a:xfrm>
                <a:custGeom>
                  <a:rect b="b" l="l" r="r" t="t"/>
                  <a:pathLst>
                    <a:path extrusionOk="0" h="1442" w="3530">
                      <a:moveTo>
                        <a:pt x="3277" y="397"/>
                      </a:moveTo>
                      <a:cubicBezTo>
                        <a:pt x="3457" y="469"/>
                        <a:pt x="3529" y="685"/>
                        <a:pt x="3457" y="901"/>
                      </a:cubicBezTo>
                      <a:cubicBezTo>
                        <a:pt x="3385" y="1081"/>
                        <a:pt x="3169" y="1153"/>
                        <a:pt x="2953" y="1081"/>
                      </a:cubicBezTo>
                      <a:cubicBezTo>
                        <a:pt x="2269" y="757"/>
                        <a:pt x="1477" y="829"/>
                        <a:pt x="793" y="1225"/>
                      </a:cubicBezTo>
                      <a:cubicBezTo>
                        <a:pt x="397" y="1441"/>
                        <a:pt x="1" y="829"/>
                        <a:pt x="433" y="577"/>
                      </a:cubicBezTo>
                      <a:cubicBezTo>
                        <a:pt x="1297" y="73"/>
                        <a:pt x="2341" y="1"/>
                        <a:pt x="3277" y="3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7"/>
                <p:cNvSpPr/>
                <p:nvPr/>
              </p:nvSpPr>
              <p:spPr>
                <a:xfrm>
                  <a:off x="6715258" y="1319637"/>
                  <a:ext cx="53285" cy="31274"/>
                </a:xfrm>
                <a:custGeom>
                  <a:rect b="b" l="l" r="r" t="t"/>
                  <a:pathLst>
                    <a:path extrusionOk="0" h="1370" w="3710">
                      <a:moveTo>
                        <a:pt x="3277" y="505"/>
                      </a:moveTo>
                      <a:cubicBezTo>
                        <a:pt x="3709" y="721"/>
                        <a:pt x="3349" y="1369"/>
                        <a:pt x="2917" y="1117"/>
                      </a:cubicBezTo>
                      <a:cubicBezTo>
                        <a:pt x="2233" y="793"/>
                        <a:pt x="1441" y="757"/>
                        <a:pt x="757" y="1081"/>
                      </a:cubicBezTo>
                      <a:cubicBezTo>
                        <a:pt x="325" y="1297"/>
                        <a:pt x="0" y="685"/>
                        <a:pt x="433" y="433"/>
                      </a:cubicBezTo>
                      <a:cubicBezTo>
                        <a:pt x="1333" y="1"/>
                        <a:pt x="2377" y="1"/>
                        <a:pt x="3277" y="50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7"/>
                <p:cNvSpPr/>
                <p:nvPr/>
              </p:nvSpPr>
              <p:spPr>
                <a:xfrm>
                  <a:off x="6398194" y="1605147"/>
                  <a:ext cx="336430" cy="970905"/>
                </a:xfrm>
                <a:custGeom>
                  <a:rect b="b" l="l" r="r" t="t"/>
                  <a:pathLst>
                    <a:path extrusionOk="0" h="57467" w="19913">
                      <a:moveTo>
                        <a:pt x="2197" y="1909"/>
                      </a:moveTo>
                      <a:cubicBezTo>
                        <a:pt x="2197" y="1909"/>
                        <a:pt x="9327" y="0"/>
                        <a:pt x="9543" y="0"/>
                      </a:cubicBezTo>
                      <a:cubicBezTo>
                        <a:pt x="9831" y="108"/>
                        <a:pt x="10083" y="216"/>
                        <a:pt x="10299" y="396"/>
                      </a:cubicBezTo>
                      <a:cubicBezTo>
                        <a:pt x="19913" y="26141"/>
                        <a:pt x="18976" y="25637"/>
                        <a:pt x="14079" y="53110"/>
                      </a:cubicBezTo>
                      <a:cubicBezTo>
                        <a:pt x="14079" y="53110"/>
                        <a:pt x="13971" y="53866"/>
                        <a:pt x="12819" y="54226"/>
                      </a:cubicBezTo>
                      <a:cubicBezTo>
                        <a:pt x="11703" y="54550"/>
                        <a:pt x="721" y="57215"/>
                        <a:pt x="721" y="57215"/>
                      </a:cubicBezTo>
                      <a:cubicBezTo>
                        <a:pt x="721" y="57215"/>
                        <a:pt x="1" y="57467"/>
                        <a:pt x="217" y="56243"/>
                      </a:cubicBezTo>
                      <a:cubicBezTo>
                        <a:pt x="433" y="55019"/>
                        <a:pt x="6158" y="28950"/>
                        <a:pt x="6158" y="28950"/>
                      </a:cubicBezTo>
                      <a:lnTo>
                        <a:pt x="3746" y="1440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7"/>
                <p:cNvSpPr/>
                <p:nvPr/>
              </p:nvSpPr>
              <p:spPr>
                <a:xfrm>
                  <a:off x="6791174" y="1609404"/>
                  <a:ext cx="194681" cy="928330"/>
                </a:xfrm>
                <a:custGeom>
                  <a:rect b="b" l="l" r="r" t="t"/>
                  <a:pathLst>
                    <a:path extrusionOk="0" h="54947" w="11523">
                      <a:moveTo>
                        <a:pt x="0" y="180"/>
                      </a:moveTo>
                      <a:cubicBezTo>
                        <a:pt x="0" y="180"/>
                        <a:pt x="4573" y="13359"/>
                        <a:pt x="4933" y="14547"/>
                      </a:cubicBezTo>
                      <a:cubicBezTo>
                        <a:pt x="5329" y="15735"/>
                        <a:pt x="5545" y="16743"/>
                        <a:pt x="5077" y="19408"/>
                      </a:cubicBezTo>
                      <a:cubicBezTo>
                        <a:pt x="4969" y="19840"/>
                        <a:pt x="4933" y="20272"/>
                        <a:pt x="4933" y="20740"/>
                      </a:cubicBezTo>
                      <a:cubicBezTo>
                        <a:pt x="4933" y="21712"/>
                        <a:pt x="5041" y="26933"/>
                        <a:pt x="5041" y="26933"/>
                      </a:cubicBezTo>
                      <a:lnTo>
                        <a:pt x="5581" y="51634"/>
                      </a:lnTo>
                      <a:cubicBezTo>
                        <a:pt x="5689" y="52174"/>
                        <a:pt x="6049" y="52678"/>
                        <a:pt x="6589" y="52894"/>
                      </a:cubicBezTo>
                      <a:cubicBezTo>
                        <a:pt x="7454" y="53218"/>
                        <a:pt x="10982" y="54839"/>
                        <a:pt x="10982" y="54839"/>
                      </a:cubicBezTo>
                      <a:cubicBezTo>
                        <a:pt x="10982" y="54839"/>
                        <a:pt x="11522" y="54947"/>
                        <a:pt x="11522" y="54298"/>
                      </a:cubicBezTo>
                      <a:cubicBezTo>
                        <a:pt x="11522" y="53614"/>
                        <a:pt x="9002" y="29814"/>
                        <a:pt x="9002" y="29814"/>
                      </a:cubicBezTo>
                      <a:lnTo>
                        <a:pt x="8534" y="21136"/>
                      </a:lnTo>
                      <a:cubicBezTo>
                        <a:pt x="9974" y="15627"/>
                        <a:pt x="11522" y="14115"/>
                        <a:pt x="8390" y="8894"/>
                      </a:cubicBezTo>
                      <a:cubicBezTo>
                        <a:pt x="7886" y="8066"/>
                        <a:pt x="7202" y="6878"/>
                        <a:pt x="6517" y="5689"/>
                      </a:cubicBezTo>
                      <a:cubicBezTo>
                        <a:pt x="4537" y="2161"/>
                        <a:pt x="5905" y="1297"/>
                        <a:pt x="3709" y="612"/>
                      </a:cubicBezTo>
                      <a:lnTo>
                        <a:pt x="360" y="0"/>
                      </a:lnTo>
                      <a:cubicBezTo>
                        <a:pt x="216" y="0"/>
                        <a:pt x="72" y="72"/>
                        <a:pt x="0" y="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7"/>
                <p:cNvSpPr/>
                <p:nvPr/>
              </p:nvSpPr>
              <p:spPr>
                <a:xfrm>
                  <a:off x="6747829" y="1209932"/>
                  <a:ext cx="93096" cy="178394"/>
                </a:xfrm>
                <a:custGeom>
                  <a:rect b="b" l="l" r="r" t="t"/>
                  <a:pathLst>
                    <a:path extrusionOk="0" h="12423" w="6483">
                      <a:moveTo>
                        <a:pt x="3998" y="12423"/>
                      </a:moveTo>
                      <a:lnTo>
                        <a:pt x="3061" y="8570"/>
                      </a:lnTo>
                      <a:cubicBezTo>
                        <a:pt x="3061" y="8570"/>
                        <a:pt x="1" y="6302"/>
                        <a:pt x="1081" y="3169"/>
                      </a:cubicBezTo>
                      <a:cubicBezTo>
                        <a:pt x="2161" y="1"/>
                        <a:pt x="2377" y="325"/>
                        <a:pt x="2377" y="325"/>
                      </a:cubicBezTo>
                      <a:cubicBezTo>
                        <a:pt x="2377" y="325"/>
                        <a:pt x="6482" y="2197"/>
                        <a:pt x="4646" y="1047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7"/>
                <p:cNvSpPr/>
                <p:nvPr/>
              </p:nvSpPr>
              <p:spPr>
                <a:xfrm>
                  <a:off x="6518748" y="1209932"/>
                  <a:ext cx="93096" cy="178394"/>
                </a:xfrm>
                <a:custGeom>
                  <a:rect b="b" l="l" r="r" t="t"/>
                  <a:pathLst>
                    <a:path extrusionOk="0" h="12423" w="6483">
                      <a:moveTo>
                        <a:pt x="2485" y="12423"/>
                      </a:moveTo>
                      <a:lnTo>
                        <a:pt x="3422" y="8570"/>
                      </a:lnTo>
                      <a:cubicBezTo>
                        <a:pt x="3422" y="8570"/>
                        <a:pt x="6482" y="6302"/>
                        <a:pt x="5402" y="3169"/>
                      </a:cubicBezTo>
                      <a:cubicBezTo>
                        <a:pt x="4322" y="1"/>
                        <a:pt x="4106" y="325"/>
                        <a:pt x="4106" y="325"/>
                      </a:cubicBezTo>
                      <a:cubicBezTo>
                        <a:pt x="4106" y="325"/>
                        <a:pt x="1" y="2197"/>
                        <a:pt x="1837" y="1047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7"/>
                <p:cNvSpPr/>
                <p:nvPr/>
              </p:nvSpPr>
              <p:spPr>
                <a:xfrm>
                  <a:off x="6510993" y="1164423"/>
                  <a:ext cx="281298" cy="170654"/>
                </a:xfrm>
                <a:custGeom>
                  <a:rect b="b" l="l" r="r" t="t"/>
                  <a:pathLst>
                    <a:path extrusionOk="0" h="11884" w="19589">
                      <a:moveTo>
                        <a:pt x="19588" y="11883"/>
                      </a:moveTo>
                      <a:cubicBezTo>
                        <a:pt x="19588" y="11883"/>
                        <a:pt x="17284" y="11163"/>
                        <a:pt x="15484" y="6626"/>
                      </a:cubicBezTo>
                      <a:cubicBezTo>
                        <a:pt x="13647" y="2089"/>
                        <a:pt x="9831" y="10263"/>
                        <a:pt x="4898" y="9615"/>
                      </a:cubicBezTo>
                      <a:cubicBezTo>
                        <a:pt x="1" y="8967"/>
                        <a:pt x="3926" y="1801"/>
                        <a:pt x="9723" y="685"/>
                      </a:cubicBezTo>
                      <a:cubicBezTo>
                        <a:pt x="13143" y="1"/>
                        <a:pt x="16636" y="1117"/>
                        <a:pt x="19048" y="363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7"/>
                <p:cNvSpPr/>
                <p:nvPr/>
              </p:nvSpPr>
              <p:spPr>
                <a:xfrm>
                  <a:off x="6096478" y="1530321"/>
                  <a:ext cx="402118" cy="507374"/>
                </a:xfrm>
                <a:custGeom>
                  <a:rect b="b" l="l" r="r" t="t"/>
                  <a:pathLst>
                    <a:path extrusionOk="0" h="30031" w="23801">
                      <a:moveTo>
                        <a:pt x="20056" y="6374"/>
                      </a:moveTo>
                      <a:cubicBezTo>
                        <a:pt x="19660" y="6482"/>
                        <a:pt x="19264" y="6662"/>
                        <a:pt x="18940" y="6878"/>
                      </a:cubicBezTo>
                      <a:cubicBezTo>
                        <a:pt x="17212" y="8066"/>
                        <a:pt x="12243" y="15663"/>
                        <a:pt x="12243" y="15663"/>
                      </a:cubicBezTo>
                      <a:cubicBezTo>
                        <a:pt x="12279" y="14331"/>
                        <a:pt x="14115" y="973"/>
                        <a:pt x="13035" y="613"/>
                      </a:cubicBezTo>
                      <a:cubicBezTo>
                        <a:pt x="13035" y="613"/>
                        <a:pt x="8822" y="1153"/>
                        <a:pt x="6194" y="0"/>
                      </a:cubicBezTo>
                      <a:cubicBezTo>
                        <a:pt x="5762" y="289"/>
                        <a:pt x="5473" y="793"/>
                        <a:pt x="5401" y="1297"/>
                      </a:cubicBezTo>
                      <a:cubicBezTo>
                        <a:pt x="4609" y="5654"/>
                        <a:pt x="0" y="26969"/>
                        <a:pt x="6302" y="28662"/>
                      </a:cubicBezTo>
                      <a:cubicBezTo>
                        <a:pt x="11343" y="30030"/>
                        <a:pt x="20056" y="21100"/>
                        <a:pt x="22613" y="18904"/>
                      </a:cubicBezTo>
                      <a:cubicBezTo>
                        <a:pt x="23801" y="16672"/>
                        <a:pt x="22433" y="5618"/>
                        <a:pt x="20056" y="637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7"/>
                <p:cNvSpPr/>
                <p:nvPr/>
              </p:nvSpPr>
              <p:spPr>
                <a:xfrm>
                  <a:off x="6173735" y="1238336"/>
                  <a:ext cx="221443" cy="288972"/>
                </a:xfrm>
                <a:custGeom>
                  <a:rect b="b" l="l" r="r" t="t"/>
                  <a:pathLst>
                    <a:path extrusionOk="0" h="17104" w="13107">
                      <a:moveTo>
                        <a:pt x="10154" y="13215"/>
                      </a:moveTo>
                      <a:cubicBezTo>
                        <a:pt x="10730" y="12279"/>
                        <a:pt x="11522" y="11522"/>
                        <a:pt x="12531" y="11054"/>
                      </a:cubicBezTo>
                      <a:cubicBezTo>
                        <a:pt x="13107" y="10766"/>
                        <a:pt x="11739" y="8606"/>
                        <a:pt x="10154" y="10406"/>
                      </a:cubicBezTo>
                      <a:cubicBezTo>
                        <a:pt x="10154" y="10406"/>
                        <a:pt x="9146" y="10910"/>
                        <a:pt x="8894" y="10478"/>
                      </a:cubicBezTo>
                      <a:cubicBezTo>
                        <a:pt x="8606" y="10082"/>
                        <a:pt x="10586" y="3421"/>
                        <a:pt x="10802" y="2701"/>
                      </a:cubicBezTo>
                      <a:cubicBezTo>
                        <a:pt x="10982" y="2161"/>
                        <a:pt x="10586" y="1621"/>
                        <a:pt x="10046" y="1657"/>
                      </a:cubicBezTo>
                      <a:cubicBezTo>
                        <a:pt x="9758" y="1765"/>
                        <a:pt x="9470" y="2809"/>
                        <a:pt x="9002" y="4105"/>
                      </a:cubicBezTo>
                      <a:cubicBezTo>
                        <a:pt x="8534" y="5437"/>
                        <a:pt x="7994" y="6878"/>
                        <a:pt x="7850" y="6986"/>
                      </a:cubicBezTo>
                      <a:cubicBezTo>
                        <a:pt x="7706" y="7058"/>
                        <a:pt x="7418" y="6914"/>
                        <a:pt x="7418" y="6085"/>
                      </a:cubicBezTo>
                      <a:cubicBezTo>
                        <a:pt x="7418" y="5221"/>
                        <a:pt x="7598" y="684"/>
                        <a:pt x="7382" y="324"/>
                      </a:cubicBezTo>
                      <a:cubicBezTo>
                        <a:pt x="7130" y="0"/>
                        <a:pt x="6410" y="72"/>
                        <a:pt x="6229" y="756"/>
                      </a:cubicBezTo>
                      <a:cubicBezTo>
                        <a:pt x="6013" y="1404"/>
                        <a:pt x="5977" y="6013"/>
                        <a:pt x="5833" y="6589"/>
                      </a:cubicBezTo>
                      <a:cubicBezTo>
                        <a:pt x="5653" y="7166"/>
                        <a:pt x="5149" y="6914"/>
                        <a:pt x="5041" y="6481"/>
                      </a:cubicBezTo>
                      <a:cubicBezTo>
                        <a:pt x="4969" y="6085"/>
                        <a:pt x="4321" y="1080"/>
                        <a:pt x="4141" y="756"/>
                      </a:cubicBezTo>
                      <a:cubicBezTo>
                        <a:pt x="3925" y="396"/>
                        <a:pt x="3205" y="504"/>
                        <a:pt x="3133" y="1260"/>
                      </a:cubicBezTo>
                      <a:cubicBezTo>
                        <a:pt x="3097" y="2017"/>
                        <a:pt x="3493" y="6842"/>
                        <a:pt x="3349" y="7166"/>
                      </a:cubicBezTo>
                      <a:cubicBezTo>
                        <a:pt x="3205" y="7490"/>
                        <a:pt x="2737" y="7526"/>
                        <a:pt x="2305" y="6697"/>
                      </a:cubicBezTo>
                      <a:cubicBezTo>
                        <a:pt x="1873" y="5905"/>
                        <a:pt x="1117" y="4069"/>
                        <a:pt x="900" y="3961"/>
                      </a:cubicBezTo>
                      <a:cubicBezTo>
                        <a:pt x="648" y="3817"/>
                        <a:pt x="0" y="4465"/>
                        <a:pt x="324" y="5401"/>
                      </a:cubicBezTo>
                      <a:cubicBezTo>
                        <a:pt x="648" y="6337"/>
                        <a:pt x="1333" y="8678"/>
                        <a:pt x="1405" y="9002"/>
                      </a:cubicBezTo>
                      <a:cubicBezTo>
                        <a:pt x="1729" y="10910"/>
                        <a:pt x="1549" y="12747"/>
                        <a:pt x="2017" y="14187"/>
                      </a:cubicBezTo>
                      <a:cubicBezTo>
                        <a:pt x="2161" y="14691"/>
                        <a:pt x="2449" y="15195"/>
                        <a:pt x="2845" y="15591"/>
                      </a:cubicBezTo>
                      <a:cubicBezTo>
                        <a:pt x="3745" y="16563"/>
                        <a:pt x="5041" y="17103"/>
                        <a:pt x="6410" y="17067"/>
                      </a:cubicBezTo>
                      <a:cubicBezTo>
                        <a:pt x="8642" y="16923"/>
                        <a:pt x="9002" y="15051"/>
                        <a:pt x="10154" y="13215"/>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7"/>
                <p:cNvSpPr/>
                <p:nvPr/>
              </p:nvSpPr>
              <p:spPr>
                <a:xfrm>
                  <a:off x="6313638" y="1387361"/>
                  <a:ext cx="31661" cy="59639"/>
                </a:xfrm>
                <a:custGeom>
                  <a:rect b="b" l="l" r="r" t="t"/>
                  <a:pathLst>
                    <a:path extrusionOk="0" h="3530" w="1874">
                      <a:moveTo>
                        <a:pt x="1873" y="1585"/>
                      </a:moveTo>
                      <a:cubicBezTo>
                        <a:pt x="1873" y="1585"/>
                        <a:pt x="865" y="2089"/>
                        <a:pt x="613" y="1657"/>
                      </a:cubicBezTo>
                      <a:cubicBezTo>
                        <a:pt x="505" y="1549"/>
                        <a:pt x="613" y="865"/>
                        <a:pt x="829" y="1"/>
                      </a:cubicBezTo>
                      <a:lnTo>
                        <a:pt x="1" y="3530"/>
                      </a:ln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7"/>
                <p:cNvSpPr/>
                <p:nvPr/>
              </p:nvSpPr>
              <p:spPr>
                <a:xfrm>
                  <a:off x="6729121" y="1732885"/>
                  <a:ext cx="23129" cy="21305"/>
                </a:xfrm>
                <a:custGeom>
                  <a:rect b="b" l="l" r="r" t="t"/>
                  <a:pathLst>
                    <a:path extrusionOk="0" h="1261" w="1369">
                      <a:moveTo>
                        <a:pt x="613" y="1"/>
                      </a:moveTo>
                      <a:cubicBezTo>
                        <a:pt x="973" y="1"/>
                        <a:pt x="1261" y="289"/>
                        <a:pt x="1333" y="649"/>
                      </a:cubicBezTo>
                      <a:cubicBezTo>
                        <a:pt x="1369" y="973"/>
                        <a:pt x="1117" y="1261"/>
                        <a:pt x="757" y="1261"/>
                      </a:cubicBezTo>
                      <a:cubicBezTo>
                        <a:pt x="397" y="1261"/>
                        <a:pt x="109" y="973"/>
                        <a:pt x="37" y="649"/>
                      </a:cubicBezTo>
                      <a:cubicBezTo>
                        <a:pt x="1" y="289"/>
                        <a:pt x="253" y="1"/>
                        <a:pt x="6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7"/>
                <p:cNvSpPr/>
                <p:nvPr/>
              </p:nvSpPr>
              <p:spPr>
                <a:xfrm>
                  <a:off x="6772320" y="1845418"/>
                  <a:ext cx="23129" cy="21930"/>
                </a:xfrm>
                <a:custGeom>
                  <a:rect b="b" l="l" r="r" t="t"/>
                  <a:pathLst>
                    <a:path extrusionOk="0" h="1298" w="1369">
                      <a:moveTo>
                        <a:pt x="612" y="1"/>
                      </a:moveTo>
                      <a:cubicBezTo>
                        <a:pt x="972" y="37"/>
                        <a:pt x="1260" y="289"/>
                        <a:pt x="1296" y="649"/>
                      </a:cubicBezTo>
                      <a:cubicBezTo>
                        <a:pt x="1368" y="973"/>
                        <a:pt x="1080" y="1297"/>
                        <a:pt x="756" y="1297"/>
                      </a:cubicBezTo>
                      <a:cubicBezTo>
                        <a:pt x="396" y="1261"/>
                        <a:pt x="72" y="1009"/>
                        <a:pt x="36" y="649"/>
                      </a:cubicBezTo>
                      <a:cubicBezTo>
                        <a:pt x="0" y="325"/>
                        <a:pt x="252" y="1"/>
                        <a:pt x="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7"/>
                <p:cNvSpPr/>
                <p:nvPr/>
              </p:nvSpPr>
              <p:spPr>
                <a:xfrm>
                  <a:off x="6783875" y="2041916"/>
                  <a:ext cx="23129" cy="21913"/>
                </a:xfrm>
                <a:custGeom>
                  <a:rect b="b" l="l" r="r" t="t"/>
                  <a:pathLst>
                    <a:path extrusionOk="0" h="1297" w="1369">
                      <a:moveTo>
                        <a:pt x="612" y="1296"/>
                      </a:moveTo>
                      <a:cubicBezTo>
                        <a:pt x="972" y="1296"/>
                        <a:pt x="1260" y="1008"/>
                        <a:pt x="1296" y="648"/>
                      </a:cubicBezTo>
                      <a:cubicBezTo>
                        <a:pt x="1368" y="324"/>
                        <a:pt x="1080" y="0"/>
                        <a:pt x="756" y="36"/>
                      </a:cubicBezTo>
                      <a:cubicBezTo>
                        <a:pt x="396" y="36"/>
                        <a:pt x="72" y="288"/>
                        <a:pt x="36" y="648"/>
                      </a:cubicBezTo>
                      <a:cubicBezTo>
                        <a:pt x="0" y="1008"/>
                        <a:pt x="252" y="1296"/>
                        <a:pt x="612" y="129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7"/>
                <p:cNvSpPr/>
                <p:nvPr/>
              </p:nvSpPr>
              <p:spPr>
                <a:xfrm>
                  <a:off x="6769262" y="2231708"/>
                  <a:ext cx="23146" cy="21913"/>
                </a:xfrm>
                <a:custGeom>
                  <a:rect b="b" l="l" r="r" t="t"/>
                  <a:pathLst>
                    <a:path extrusionOk="0" h="1297" w="1370">
                      <a:moveTo>
                        <a:pt x="613" y="1296"/>
                      </a:moveTo>
                      <a:cubicBezTo>
                        <a:pt x="973" y="1296"/>
                        <a:pt x="1297" y="1008"/>
                        <a:pt x="1333" y="648"/>
                      </a:cubicBezTo>
                      <a:cubicBezTo>
                        <a:pt x="1369" y="324"/>
                        <a:pt x="1117" y="0"/>
                        <a:pt x="757" y="36"/>
                      </a:cubicBezTo>
                      <a:cubicBezTo>
                        <a:pt x="397" y="36"/>
                        <a:pt x="109" y="288"/>
                        <a:pt x="73" y="648"/>
                      </a:cubicBezTo>
                      <a:cubicBezTo>
                        <a:pt x="1" y="1008"/>
                        <a:pt x="289" y="1296"/>
                        <a:pt x="613" y="129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7"/>
                <p:cNvSpPr/>
                <p:nvPr/>
              </p:nvSpPr>
              <p:spPr>
                <a:xfrm>
                  <a:off x="6621426" y="1372816"/>
                  <a:ext cx="18018" cy="32916"/>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7"/>
                <p:cNvSpPr/>
                <p:nvPr/>
              </p:nvSpPr>
              <p:spPr>
                <a:xfrm>
                  <a:off x="6719667" y="1372773"/>
                  <a:ext cx="18035" cy="32945"/>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7"/>
                <p:cNvSpPr/>
                <p:nvPr/>
              </p:nvSpPr>
              <p:spPr>
                <a:xfrm>
                  <a:off x="6720946" y="1424597"/>
                  <a:ext cx="46886" cy="20274"/>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7"/>
                <p:cNvSpPr/>
                <p:nvPr/>
              </p:nvSpPr>
              <p:spPr>
                <a:xfrm>
                  <a:off x="6591847" y="1424597"/>
                  <a:ext cx="46886" cy="20274"/>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7"/>
                <p:cNvSpPr/>
                <p:nvPr/>
              </p:nvSpPr>
              <p:spPr>
                <a:xfrm>
                  <a:off x="6648989" y="1455382"/>
                  <a:ext cx="61155" cy="23410"/>
                </a:xfrm>
                <a:custGeom>
                  <a:rect b="b" l="l" r="r" t="t"/>
                  <a:pathLst>
                    <a:path extrusionOk="0" h="580" w="2016">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7"/>
                <p:cNvSpPr/>
                <p:nvPr/>
              </p:nvSpPr>
              <p:spPr>
                <a:xfrm>
                  <a:off x="6667352" y="1385533"/>
                  <a:ext cx="28005" cy="41390"/>
                </a:xfrm>
                <a:custGeom>
                  <a:rect b="b" l="l" r="r" t="t"/>
                  <a:pathLst>
                    <a:path extrusionOk="0" h="1206" w="799">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7"/>
                <p:cNvSpPr/>
                <p:nvPr/>
              </p:nvSpPr>
              <p:spPr>
                <a:xfrm>
                  <a:off x="6553919" y="1336106"/>
                  <a:ext cx="251300" cy="95666"/>
                </a:xfrm>
                <a:custGeom>
                  <a:rect b="b" l="l" r="r" t="t"/>
                  <a:pathLst>
                    <a:path extrusionOk="0" h="6662" w="17500">
                      <a:moveTo>
                        <a:pt x="16635" y="1260"/>
                      </a:moveTo>
                      <a:cubicBezTo>
                        <a:pt x="16527" y="1224"/>
                        <a:pt x="16419" y="1188"/>
                        <a:pt x="16311" y="1116"/>
                      </a:cubicBezTo>
                      <a:cubicBezTo>
                        <a:pt x="15267" y="360"/>
                        <a:pt x="12819" y="0"/>
                        <a:pt x="9002" y="36"/>
                      </a:cubicBezTo>
                      <a:lnTo>
                        <a:pt x="8606" y="36"/>
                      </a:lnTo>
                      <a:cubicBezTo>
                        <a:pt x="4789" y="36"/>
                        <a:pt x="2305" y="360"/>
                        <a:pt x="1297" y="1116"/>
                      </a:cubicBezTo>
                      <a:cubicBezTo>
                        <a:pt x="1153" y="1188"/>
                        <a:pt x="1045" y="1224"/>
                        <a:pt x="901" y="1260"/>
                      </a:cubicBezTo>
                      <a:cubicBezTo>
                        <a:pt x="540" y="1296"/>
                        <a:pt x="0" y="1440"/>
                        <a:pt x="0" y="1440"/>
                      </a:cubicBezTo>
                      <a:lnTo>
                        <a:pt x="0" y="2269"/>
                      </a:lnTo>
                      <a:cubicBezTo>
                        <a:pt x="0" y="2269"/>
                        <a:pt x="468" y="2233"/>
                        <a:pt x="612" y="2521"/>
                      </a:cubicBezTo>
                      <a:cubicBezTo>
                        <a:pt x="756" y="2773"/>
                        <a:pt x="828" y="3961"/>
                        <a:pt x="1153" y="4645"/>
                      </a:cubicBezTo>
                      <a:cubicBezTo>
                        <a:pt x="1621" y="5653"/>
                        <a:pt x="2557" y="6337"/>
                        <a:pt x="3673" y="6481"/>
                      </a:cubicBezTo>
                      <a:cubicBezTo>
                        <a:pt x="4861" y="6661"/>
                        <a:pt x="6085" y="6337"/>
                        <a:pt x="6986" y="5581"/>
                      </a:cubicBezTo>
                      <a:cubicBezTo>
                        <a:pt x="7994" y="4681"/>
                        <a:pt x="8030" y="3421"/>
                        <a:pt x="7922" y="2341"/>
                      </a:cubicBezTo>
                      <a:cubicBezTo>
                        <a:pt x="8462" y="2125"/>
                        <a:pt x="9074" y="2125"/>
                        <a:pt x="9650" y="2341"/>
                      </a:cubicBezTo>
                      <a:cubicBezTo>
                        <a:pt x="9506" y="3421"/>
                        <a:pt x="9578" y="4681"/>
                        <a:pt x="10586" y="5581"/>
                      </a:cubicBezTo>
                      <a:cubicBezTo>
                        <a:pt x="11487" y="6337"/>
                        <a:pt x="12711" y="6661"/>
                        <a:pt x="13899" y="6481"/>
                      </a:cubicBezTo>
                      <a:cubicBezTo>
                        <a:pt x="14979" y="6337"/>
                        <a:pt x="15951" y="5653"/>
                        <a:pt x="16383" y="4645"/>
                      </a:cubicBezTo>
                      <a:cubicBezTo>
                        <a:pt x="16707" y="3961"/>
                        <a:pt x="16816" y="2773"/>
                        <a:pt x="16924" y="2521"/>
                      </a:cubicBezTo>
                      <a:cubicBezTo>
                        <a:pt x="17068" y="2233"/>
                        <a:pt x="17500" y="2269"/>
                        <a:pt x="17500" y="2269"/>
                      </a:cubicBezTo>
                      <a:lnTo>
                        <a:pt x="17500" y="1440"/>
                      </a:lnTo>
                      <a:cubicBezTo>
                        <a:pt x="17500" y="1440"/>
                        <a:pt x="16996" y="1296"/>
                        <a:pt x="16635" y="1260"/>
                      </a:cubicBezTo>
                      <a:close/>
                      <a:moveTo>
                        <a:pt x="7130" y="4861"/>
                      </a:moveTo>
                      <a:lnTo>
                        <a:pt x="7130" y="4861"/>
                      </a:lnTo>
                      <a:cubicBezTo>
                        <a:pt x="6446" y="5725"/>
                        <a:pt x="5365" y="6229"/>
                        <a:pt x="4249" y="6157"/>
                      </a:cubicBezTo>
                      <a:cubicBezTo>
                        <a:pt x="2773" y="6121"/>
                        <a:pt x="2089" y="5509"/>
                        <a:pt x="1657" y="4717"/>
                      </a:cubicBezTo>
                      <a:cubicBezTo>
                        <a:pt x="1189" y="3925"/>
                        <a:pt x="1009" y="2629"/>
                        <a:pt x="1333" y="1945"/>
                      </a:cubicBezTo>
                      <a:cubicBezTo>
                        <a:pt x="1657" y="1296"/>
                        <a:pt x="2737" y="792"/>
                        <a:pt x="4321" y="792"/>
                      </a:cubicBezTo>
                      <a:cubicBezTo>
                        <a:pt x="5905" y="828"/>
                        <a:pt x="6806" y="1512"/>
                        <a:pt x="7130" y="1981"/>
                      </a:cubicBezTo>
                      <a:cubicBezTo>
                        <a:pt x="7706" y="2881"/>
                        <a:pt x="7670" y="3997"/>
                        <a:pt x="7094" y="4861"/>
                      </a:cubicBezTo>
                      <a:close/>
                      <a:moveTo>
                        <a:pt x="8786" y="1764"/>
                      </a:moveTo>
                      <a:lnTo>
                        <a:pt x="8786" y="1764"/>
                      </a:lnTo>
                      <a:cubicBezTo>
                        <a:pt x="8462" y="1728"/>
                        <a:pt x="8102" y="1764"/>
                        <a:pt x="7778" y="1873"/>
                      </a:cubicBezTo>
                      <a:cubicBezTo>
                        <a:pt x="7778" y="1873"/>
                        <a:pt x="7382" y="1008"/>
                        <a:pt x="5905" y="648"/>
                      </a:cubicBezTo>
                      <a:cubicBezTo>
                        <a:pt x="5257" y="504"/>
                        <a:pt x="4609" y="432"/>
                        <a:pt x="3961" y="432"/>
                      </a:cubicBezTo>
                      <a:cubicBezTo>
                        <a:pt x="5509" y="252"/>
                        <a:pt x="7058" y="180"/>
                        <a:pt x="8606" y="216"/>
                      </a:cubicBezTo>
                      <a:lnTo>
                        <a:pt x="9002" y="216"/>
                      </a:lnTo>
                      <a:cubicBezTo>
                        <a:pt x="10550" y="180"/>
                        <a:pt x="12099" y="252"/>
                        <a:pt x="13611" y="432"/>
                      </a:cubicBezTo>
                      <a:cubicBezTo>
                        <a:pt x="12963" y="432"/>
                        <a:pt x="12315" y="504"/>
                        <a:pt x="11667" y="648"/>
                      </a:cubicBezTo>
                      <a:cubicBezTo>
                        <a:pt x="10190" y="1008"/>
                        <a:pt x="9830" y="1873"/>
                        <a:pt x="9830" y="1873"/>
                      </a:cubicBezTo>
                      <a:cubicBezTo>
                        <a:pt x="9470" y="1764"/>
                        <a:pt x="9146" y="1728"/>
                        <a:pt x="8786" y="1764"/>
                      </a:cubicBezTo>
                      <a:close/>
                      <a:moveTo>
                        <a:pt x="15951" y="4717"/>
                      </a:moveTo>
                      <a:lnTo>
                        <a:pt x="15951" y="4717"/>
                      </a:lnTo>
                      <a:cubicBezTo>
                        <a:pt x="15483" y="5509"/>
                        <a:pt x="14799" y="6121"/>
                        <a:pt x="13359" y="6121"/>
                      </a:cubicBezTo>
                      <a:cubicBezTo>
                        <a:pt x="12243" y="6229"/>
                        <a:pt x="11162" y="5725"/>
                        <a:pt x="10478" y="4861"/>
                      </a:cubicBezTo>
                      <a:cubicBezTo>
                        <a:pt x="9902" y="3961"/>
                        <a:pt x="9902" y="2845"/>
                        <a:pt x="10442" y="1981"/>
                      </a:cubicBezTo>
                      <a:cubicBezTo>
                        <a:pt x="10766" y="1512"/>
                        <a:pt x="11667" y="828"/>
                        <a:pt x="13251" y="792"/>
                      </a:cubicBezTo>
                      <a:cubicBezTo>
                        <a:pt x="14835" y="792"/>
                        <a:pt x="15951" y="1296"/>
                        <a:pt x="16275" y="1945"/>
                      </a:cubicBezTo>
                      <a:cubicBezTo>
                        <a:pt x="16563" y="2593"/>
                        <a:pt x="16419" y="3889"/>
                        <a:pt x="15951" y="471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7"/>
                <p:cNvSpPr/>
                <p:nvPr/>
              </p:nvSpPr>
              <p:spPr>
                <a:xfrm>
                  <a:off x="6836057" y="3136476"/>
                  <a:ext cx="84841" cy="32538"/>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7"/>
                <p:cNvSpPr/>
                <p:nvPr/>
              </p:nvSpPr>
              <p:spPr>
                <a:xfrm rot="439363">
                  <a:off x="6572352" y="3136478"/>
                  <a:ext cx="84843" cy="32539"/>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7"/>
                <p:cNvSpPr/>
                <p:nvPr/>
              </p:nvSpPr>
              <p:spPr>
                <a:xfrm rot="-626035">
                  <a:off x="6689062" y="1954672"/>
                  <a:ext cx="172932" cy="32541"/>
                </a:xfrm>
                <a:custGeom>
                  <a:rect b="b" l="l" r="r" t="t"/>
                  <a:pathLst>
                    <a:path extrusionOk="0" h="1007" w="7542">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1" name="Google Shape;5511;p77"/>
                <p:cNvGrpSpPr/>
                <p:nvPr/>
              </p:nvGrpSpPr>
              <p:grpSpPr>
                <a:xfrm flipH="1" rot="6429777">
                  <a:off x="7046530" y="1926569"/>
                  <a:ext cx="45923" cy="19885"/>
                  <a:chOff x="284000" y="2200125"/>
                  <a:chExt cx="36675" cy="15875"/>
                </a:xfrm>
              </p:grpSpPr>
              <p:sp>
                <p:nvSpPr>
                  <p:cNvPr id="5512" name="Google Shape;5512;p77"/>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7"/>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7"/>
                <p:cNvGrpSpPr/>
                <p:nvPr/>
              </p:nvGrpSpPr>
              <p:grpSpPr>
                <a:xfrm rot="-4370230">
                  <a:off x="6266131" y="1804291"/>
                  <a:ext cx="51665" cy="22375"/>
                  <a:chOff x="284000" y="2200125"/>
                  <a:chExt cx="36675" cy="15875"/>
                </a:xfrm>
              </p:grpSpPr>
              <p:sp>
                <p:nvSpPr>
                  <p:cNvPr id="5515" name="Google Shape;5515;p77"/>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7"/>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77"/>
                <p:cNvGrpSpPr/>
                <p:nvPr/>
              </p:nvGrpSpPr>
              <p:grpSpPr>
                <a:xfrm>
                  <a:off x="7287449" y="1147553"/>
                  <a:ext cx="107298" cy="673531"/>
                  <a:chOff x="7717000" y="788804"/>
                  <a:chExt cx="148550" cy="912396"/>
                </a:xfrm>
              </p:grpSpPr>
              <p:sp>
                <p:nvSpPr>
                  <p:cNvPr id="5518" name="Google Shape;5518;p77"/>
                  <p:cNvSpPr/>
                  <p:nvPr/>
                </p:nvSpPr>
                <p:spPr>
                  <a:xfrm>
                    <a:off x="7722400" y="1425725"/>
                    <a:ext cx="141350" cy="275475"/>
                  </a:xfrm>
                  <a:custGeom>
                    <a:rect b="b" l="l" r="r" t="t"/>
                    <a:pathLst>
                      <a:path extrusionOk="0" h="11019" w="5654">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7"/>
                  <p:cNvSpPr/>
                  <p:nvPr/>
                </p:nvSpPr>
                <p:spPr>
                  <a:xfrm>
                    <a:off x="7735900" y="788804"/>
                    <a:ext cx="41450" cy="82825"/>
                  </a:xfrm>
                  <a:custGeom>
                    <a:rect b="b" l="l" r="r" t="t"/>
                    <a:pathLst>
                      <a:path extrusionOk="0" h="3313" w="1658">
                        <a:moveTo>
                          <a:pt x="469" y="0"/>
                        </a:moveTo>
                        <a:cubicBezTo>
                          <a:pt x="217" y="0"/>
                          <a:pt x="1" y="216"/>
                          <a:pt x="1" y="432"/>
                        </a:cubicBezTo>
                        <a:lnTo>
                          <a:pt x="37" y="2881"/>
                        </a:lnTo>
                        <a:cubicBezTo>
                          <a:pt x="37" y="3097"/>
                          <a:pt x="217" y="3313"/>
                          <a:pt x="469" y="3313"/>
                        </a:cubicBezTo>
                        <a:lnTo>
                          <a:pt x="1189" y="3313"/>
                        </a:lnTo>
                        <a:cubicBezTo>
                          <a:pt x="1441" y="3313"/>
                          <a:pt x="1657" y="3097"/>
                          <a:pt x="1657" y="2845"/>
                        </a:cubicBezTo>
                        <a:lnTo>
                          <a:pt x="1621" y="432"/>
                        </a:lnTo>
                        <a:cubicBezTo>
                          <a:pt x="1621" y="180"/>
                          <a:pt x="1441" y="0"/>
                          <a:pt x="11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7"/>
                  <p:cNvSpPr/>
                  <p:nvPr/>
                </p:nvSpPr>
                <p:spPr>
                  <a:xfrm>
                    <a:off x="7736814" y="871630"/>
                    <a:ext cx="41425" cy="824184"/>
                  </a:xfrm>
                  <a:custGeom>
                    <a:rect b="b" l="l" r="r" t="t"/>
                    <a:pathLst>
                      <a:path extrusionOk="0" h="16348" w="1658">
                        <a:moveTo>
                          <a:pt x="1225" y="16348"/>
                        </a:moveTo>
                        <a:lnTo>
                          <a:pt x="505" y="16348"/>
                        </a:lnTo>
                        <a:cubicBezTo>
                          <a:pt x="253" y="16348"/>
                          <a:pt x="73" y="16132"/>
                          <a:pt x="73" y="15880"/>
                        </a:cubicBezTo>
                        <a:lnTo>
                          <a:pt x="1" y="433"/>
                        </a:lnTo>
                        <a:cubicBezTo>
                          <a:pt x="1" y="181"/>
                          <a:pt x="181" y="1"/>
                          <a:pt x="433" y="1"/>
                        </a:cubicBezTo>
                        <a:lnTo>
                          <a:pt x="1153" y="1"/>
                        </a:lnTo>
                        <a:cubicBezTo>
                          <a:pt x="1405" y="1"/>
                          <a:pt x="1621" y="181"/>
                          <a:pt x="1621" y="433"/>
                        </a:cubicBezTo>
                        <a:lnTo>
                          <a:pt x="1657" y="15880"/>
                        </a:lnTo>
                        <a:cubicBezTo>
                          <a:pt x="1657" y="16132"/>
                          <a:pt x="1477" y="16312"/>
                          <a:pt x="1225" y="163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7"/>
                  <p:cNvSpPr/>
                  <p:nvPr/>
                </p:nvSpPr>
                <p:spPr>
                  <a:xfrm>
                    <a:off x="7717000" y="1379825"/>
                    <a:ext cx="148550" cy="255675"/>
                  </a:xfrm>
                  <a:custGeom>
                    <a:rect b="b" l="l" r="r" t="t"/>
                    <a:pathLst>
                      <a:path extrusionOk="0" h="10227" w="5942">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22" name="Google Shape;5522;p77"/>
              <p:cNvSpPr/>
              <p:nvPr/>
            </p:nvSpPr>
            <p:spPr>
              <a:xfrm rot="514881">
                <a:off x="5990569" y="2517899"/>
                <a:ext cx="161340" cy="62598"/>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7"/>
              <p:cNvSpPr/>
              <p:nvPr/>
            </p:nvSpPr>
            <p:spPr>
              <a:xfrm rot="2699792">
                <a:off x="6422756" y="2523097"/>
                <a:ext cx="87009" cy="52180"/>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4" name="Google Shape;5524;p77"/>
            <p:cNvSpPr/>
            <p:nvPr/>
          </p:nvSpPr>
          <p:spPr>
            <a:xfrm rot="10562100">
              <a:off x="6658205" y="3107372"/>
              <a:ext cx="498124" cy="43896"/>
            </a:xfrm>
            <a:custGeom>
              <a:rect b="b" l="l" r="r" t="t"/>
              <a:pathLst>
                <a:path extrusionOk="0" h="2765" w="20656">
                  <a:moveTo>
                    <a:pt x="119" y="0"/>
                  </a:moveTo>
                  <a:cubicBezTo>
                    <a:pt x="79" y="132"/>
                    <a:pt x="40" y="251"/>
                    <a:pt x="0" y="357"/>
                  </a:cubicBezTo>
                  <a:cubicBezTo>
                    <a:pt x="1783" y="1162"/>
                    <a:pt x="3658" y="1743"/>
                    <a:pt x="5586" y="2100"/>
                  </a:cubicBezTo>
                  <a:cubicBezTo>
                    <a:pt x="7620" y="2496"/>
                    <a:pt x="9694" y="2708"/>
                    <a:pt x="11767" y="2747"/>
                  </a:cubicBezTo>
                  <a:cubicBezTo>
                    <a:pt x="12194" y="2758"/>
                    <a:pt x="12625" y="2765"/>
                    <a:pt x="13061" y="2765"/>
                  </a:cubicBezTo>
                  <a:cubicBezTo>
                    <a:pt x="13677" y="2765"/>
                    <a:pt x="14302" y="2752"/>
                    <a:pt x="14937" y="2721"/>
                  </a:cubicBezTo>
                  <a:cubicBezTo>
                    <a:pt x="16852" y="2642"/>
                    <a:pt x="18767" y="2470"/>
                    <a:pt x="20655" y="2193"/>
                  </a:cubicBezTo>
                  <a:cubicBezTo>
                    <a:pt x="20655" y="2074"/>
                    <a:pt x="20642" y="1955"/>
                    <a:pt x="20629" y="1823"/>
                  </a:cubicBezTo>
                  <a:cubicBezTo>
                    <a:pt x="18740" y="2100"/>
                    <a:pt x="16825" y="2272"/>
                    <a:pt x="14923" y="2351"/>
                  </a:cubicBezTo>
                  <a:cubicBezTo>
                    <a:pt x="14307" y="2376"/>
                    <a:pt x="13662" y="2390"/>
                    <a:pt x="12995" y="2390"/>
                  </a:cubicBezTo>
                  <a:cubicBezTo>
                    <a:pt x="9006" y="2390"/>
                    <a:pt x="4237" y="1878"/>
                    <a:pt x="11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5" name="Google Shape;5525;p77"/>
          <p:cNvSpPr txBox="1"/>
          <p:nvPr>
            <p:ph type="title"/>
          </p:nvPr>
        </p:nvSpPr>
        <p:spPr>
          <a:xfrm>
            <a:off x="1660963" y="2188413"/>
            <a:ext cx="2390100" cy="3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Workshop</a:t>
            </a:r>
            <a:endParaRPr/>
          </a:p>
        </p:txBody>
      </p:sp>
      <p:sp>
        <p:nvSpPr>
          <p:cNvPr id="5526" name="Google Shape;5526;p77"/>
          <p:cNvSpPr txBox="1"/>
          <p:nvPr>
            <p:ph idx="2" type="title"/>
          </p:nvPr>
        </p:nvSpPr>
        <p:spPr>
          <a:xfrm>
            <a:off x="1431263" y="1185150"/>
            <a:ext cx="284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527" name="Google Shape;5527;p77"/>
          <p:cNvSpPr txBox="1"/>
          <p:nvPr>
            <p:ph idx="1" type="subTitle"/>
          </p:nvPr>
        </p:nvSpPr>
        <p:spPr>
          <a:xfrm>
            <a:off x="1431325" y="3380888"/>
            <a:ext cx="28494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5528" name="Google Shape;5528;p77">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7">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7">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7">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2" name="Google Shape;5532;p77"/>
          <p:cNvGrpSpPr/>
          <p:nvPr/>
        </p:nvGrpSpPr>
        <p:grpSpPr>
          <a:xfrm>
            <a:off x="-516392" y="3225722"/>
            <a:ext cx="1694780" cy="1702546"/>
            <a:chOff x="2324025" y="922550"/>
            <a:chExt cx="2073125" cy="2082625"/>
          </a:xfrm>
        </p:grpSpPr>
        <p:sp>
          <p:nvSpPr>
            <p:cNvPr id="5533" name="Google Shape;5533;p77"/>
            <p:cNvSpPr/>
            <p:nvPr/>
          </p:nvSpPr>
          <p:spPr>
            <a:xfrm>
              <a:off x="2960850" y="2738900"/>
              <a:ext cx="953525" cy="266275"/>
            </a:xfrm>
            <a:custGeom>
              <a:rect b="b" l="l" r="r" t="t"/>
              <a:pathLst>
                <a:path extrusionOk="0" h="10651" w="38141">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7"/>
            <p:cNvSpPr/>
            <p:nvPr/>
          </p:nvSpPr>
          <p:spPr>
            <a:xfrm>
              <a:off x="2972925" y="2191525"/>
              <a:ext cx="913775" cy="717000"/>
            </a:xfrm>
            <a:custGeom>
              <a:rect b="b" l="l" r="r" t="t"/>
              <a:pathLst>
                <a:path extrusionOk="0" h="28680" w="36551">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7"/>
            <p:cNvSpPr/>
            <p:nvPr/>
          </p:nvSpPr>
          <p:spPr>
            <a:xfrm>
              <a:off x="3052450" y="2508875"/>
              <a:ext cx="772475" cy="399850"/>
            </a:xfrm>
            <a:custGeom>
              <a:rect b="b" l="l" r="r" t="t"/>
              <a:pathLst>
                <a:path extrusionOk="0" h="15994" w="30899">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7"/>
            <p:cNvSpPr/>
            <p:nvPr/>
          </p:nvSpPr>
          <p:spPr>
            <a:xfrm>
              <a:off x="2967250" y="2116975"/>
              <a:ext cx="925125" cy="130650"/>
            </a:xfrm>
            <a:custGeom>
              <a:rect b="b" l="l" r="r" t="t"/>
              <a:pathLst>
                <a:path extrusionOk="0" h="5226" w="37005">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7"/>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7"/>
            <p:cNvSpPr/>
            <p:nvPr/>
          </p:nvSpPr>
          <p:spPr>
            <a:xfrm>
              <a:off x="3359875" y="2795000"/>
              <a:ext cx="6400" cy="106525"/>
            </a:xfrm>
            <a:custGeom>
              <a:rect b="b" l="l" r="r" t="t"/>
              <a:pathLst>
                <a:path extrusionOk="0" h="4261" w="256">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7"/>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7"/>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7"/>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7"/>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7"/>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7"/>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7"/>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7"/>
            <p:cNvSpPr/>
            <p:nvPr/>
          </p:nvSpPr>
          <p:spPr>
            <a:xfrm>
              <a:off x="3115625" y="2748150"/>
              <a:ext cx="659600" cy="113625"/>
            </a:xfrm>
            <a:custGeom>
              <a:rect b="b" l="l" r="r" t="t"/>
              <a:pathLst>
                <a:path extrusionOk="0" h="4545" w="26384">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7"/>
            <p:cNvSpPr/>
            <p:nvPr/>
          </p:nvSpPr>
          <p:spPr>
            <a:xfrm>
              <a:off x="3005600" y="2169500"/>
              <a:ext cx="847725" cy="78125"/>
            </a:xfrm>
            <a:custGeom>
              <a:rect b="b" l="l" r="r" t="t"/>
              <a:pathLst>
                <a:path extrusionOk="0" h="3125" w="33909">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7"/>
            <p:cNvSpPr/>
            <p:nvPr/>
          </p:nvSpPr>
          <p:spPr>
            <a:xfrm>
              <a:off x="2914000" y="1192475"/>
              <a:ext cx="874000" cy="1053025"/>
            </a:xfrm>
            <a:custGeom>
              <a:rect b="b" l="l" r="r" t="t"/>
              <a:pathLst>
                <a:path extrusionOk="0" h="42121" w="3496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7"/>
            <p:cNvSpPr/>
            <p:nvPr/>
          </p:nvSpPr>
          <p:spPr>
            <a:xfrm>
              <a:off x="2324025" y="1335600"/>
              <a:ext cx="926525" cy="1083000"/>
            </a:xfrm>
            <a:custGeom>
              <a:rect b="b" l="l" r="r" t="t"/>
              <a:pathLst>
                <a:path extrusionOk="0" h="43320" w="37061">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7"/>
            <p:cNvSpPr/>
            <p:nvPr/>
          </p:nvSpPr>
          <p:spPr>
            <a:xfrm>
              <a:off x="2537000" y="1574725"/>
              <a:ext cx="314550" cy="800000"/>
            </a:xfrm>
            <a:custGeom>
              <a:rect b="b" l="l" r="r" t="t"/>
              <a:pathLst>
                <a:path extrusionOk="0" h="32000" w="12582">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7"/>
            <p:cNvSpPr/>
            <p:nvPr/>
          </p:nvSpPr>
          <p:spPr>
            <a:xfrm>
              <a:off x="2537000" y="1512575"/>
              <a:ext cx="712850" cy="906150"/>
            </a:xfrm>
            <a:custGeom>
              <a:rect b="b" l="l" r="r" t="t"/>
              <a:pathLst>
                <a:path extrusionOk="0" h="36246" w="28514">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7"/>
            <p:cNvSpPr/>
            <p:nvPr/>
          </p:nvSpPr>
          <p:spPr>
            <a:xfrm>
              <a:off x="2784075" y="1613600"/>
              <a:ext cx="31275" cy="46875"/>
            </a:xfrm>
            <a:custGeom>
              <a:rect b="b" l="l" r="r" t="t"/>
              <a:pathLst>
                <a:path extrusionOk="0" h="1875" w="1251">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7"/>
            <p:cNvSpPr/>
            <p:nvPr/>
          </p:nvSpPr>
          <p:spPr>
            <a:xfrm>
              <a:off x="3592025" y="1198950"/>
              <a:ext cx="805125" cy="796950"/>
            </a:xfrm>
            <a:custGeom>
              <a:rect b="b" l="l" r="r" t="t"/>
              <a:pathLst>
                <a:path extrusionOk="0" h="31878" w="32205">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7"/>
            <p:cNvSpPr/>
            <p:nvPr/>
          </p:nvSpPr>
          <p:spPr>
            <a:xfrm>
              <a:off x="3846200" y="1341175"/>
              <a:ext cx="486350" cy="521825"/>
            </a:xfrm>
            <a:custGeom>
              <a:rect b="b" l="l" r="r" t="t"/>
              <a:pathLst>
                <a:path extrusionOk="0" h="20873" w="19454">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7"/>
            <p:cNvSpPr/>
            <p:nvPr/>
          </p:nvSpPr>
          <p:spPr>
            <a:xfrm>
              <a:off x="3802175" y="1198950"/>
              <a:ext cx="594975" cy="795925"/>
            </a:xfrm>
            <a:custGeom>
              <a:rect b="b" l="l" r="r" t="t"/>
              <a:pathLst>
                <a:path extrusionOk="0" h="31837" w="23799">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7"/>
            <p:cNvSpPr/>
            <p:nvPr/>
          </p:nvSpPr>
          <p:spPr>
            <a:xfrm>
              <a:off x="2657000" y="922550"/>
              <a:ext cx="818625" cy="540575"/>
            </a:xfrm>
            <a:custGeom>
              <a:rect b="b" l="l" r="r" t="t"/>
              <a:pathLst>
                <a:path extrusionOk="0" h="21623" w="32745">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7"/>
            <p:cNvSpPr/>
            <p:nvPr/>
          </p:nvSpPr>
          <p:spPr>
            <a:xfrm>
              <a:off x="2722300" y="999700"/>
              <a:ext cx="520450" cy="191800"/>
            </a:xfrm>
            <a:custGeom>
              <a:rect b="b" l="l" r="r" t="t"/>
              <a:pathLst>
                <a:path extrusionOk="0" h="7672" w="20818">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7"/>
            <p:cNvSpPr/>
            <p:nvPr/>
          </p:nvSpPr>
          <p:spPr>
            <a:xfrm>
              <a:off x="3084400" y="2508875"/>
              <a:ext cx="740525" cy="249225"/>
            </a:xfrm>
            <a:custGeom>
              <a:rect b="b" l="l" r="r" t="t"/>
              <a:pathLst>
                <a:path extrusionOk="0" h="9969" w="29621">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7"/>
            <p:cNvSpPr/>
            <p:nvPr/>
          </p:nvSpPr>
          <p:spPr>
            <a:xfrm>
              <a:off x="2660550" y="1012425"/>
              <a:ext cx="609175" cy="450700"/>
            </a:xfrm>
            <a:custGeom>
              <a:rect b="b" l="l" r="r" t="t"/>
              <a:pathLst>
                <a:path extrusionOk="0" h="18028" w="24367">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526"/>
                                        </p:tgtEl>
                                        <p:attrNameLst>
                                          <p:attrName>style.visibility</p:attrName>
                                        </p:attrNameLst>
                                      </p:cBhvr>
                                      <p:to>
                                        <p:strVal val="visible"/>
                                      </p:to>
                                    </p:set>
                                    <p:animEffect filter="fade" transition="in">
                                      <p:cBhvr>
                                        <p:cTn dur="1000"/>
                                        <p:tgtEl>
                                          <p:spTgt spid="55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25"/>
                                        </p:tgtEl>
                                        <p:attrNameLst>
                                          <p:attrName>style.visibility</p:attrName>
                                        </p:attrNameLst>
                                      </p:cBhvr>
                                      <p:to>
                                        <p:strVal val="visible"/>
                                      </p:to>
                                    </p:set>
                                    <p:animEffect filter="fade" transition="in">
                                      <p:cBhvr>
                                        <p:cTn dur="1000"/>
                                        <p:tgtEl>
                                          <p:spTgt spid="552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532"/>
                                        </p:tgtEl>
                                        <p:attrNameLst>
                                          <p:attrName>style.visibility</p:attrName>
                                        </p:attrNameLst>
                                      </p:cBhvr>
                                      <p:to>
                                        <p:strVal val="visible"/>
                                      </p:to>
                                    </p:set>
                                    <p:animEffect filter="fade" transition="in">
                                      <p:cBhvr>
                                        <p:cTn dur="1000"/>
                                        <p:tgtEl>
                                          <p:spTgt spid="553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461"/>
                                        </p:tgtEl>
                                        <p:attrNameLst>
                                          <p:attrName>style.visibility</p:attrName>
                                        </p:attrNameLst>
                                      </p:cBhvr>
                                      <p:to>
                                        <p:strVal val="visible"/>
                                      </p:to>
                                    </p:set>
                                    <p:animEffect filter="fade" transition="in">
                                      <p:cBhvr>
                                        <p:cTn dur="1000"/>
                                        <p:tgtEl>
                                          <p:spTgt spid="5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3" name="Shape 5563"/>
        <p:cNvGrpSpPr/>
        <p:nvPr/>
      </p:nvGrpSpPr>
      <p:grpSpPr>
        <a:xfrm>
          <a:off x="0" y="0"/>
          <a:ext cx="0" cy="0"/>
          <a:chOff x="0" y="0"/>
          <a:chExt cx="0" cy="0"/>
        </a:xfrm>
      </p:grpSpPr>
      <p:grpSp>
        <p:nvGrpSpPr>
          <p:cNvPr id="5564" name="Google Shape;5564;p78"/>
          <p:cNvGrpSpPr/>
          <p:nvPr/>
        </p:nvGrpSpPr>
        <p:grpSpPr>
          <a:xfrm>
            <a:off x="5401450" y="1231997"/>
            <a:ext cx="1995950" cy="1275996"/>
            <a:chOff x="5292148" y="1439147"/>
            <a:chExt cx="1995950" cy="1275996"/>
          </a:xfrm>
        </p:grpSpPr>
        <p:grpSp>
          <p:nvGrpSpPr>
            <p:cNvPr id="5565" name="Google Shape;5565;p78"/>
            <p:cNvGrpSpPr/>
            <p:nvPr/>
          </p:nvGrpSpPr>
          <p:grpSpPr>
            <a:xfrm>
              <a:off x="5292148" y="1439147"/>
              <a:ext cx="1995950" cy="1275996"/>
              <a:chOff x="2413900" y="1707875"/>
              <a:chExt cx="835650" cy="534225"/>
            </a:xfrm>
          </p:grpSpPr>
          <p:sp>
            <p:nvSpPr>
              <p:cNvPr id="5566" name="Google Shape;5566;p78"/>
              <p:cNvSpPr/>
              <p:nvPr/>
            </p:nvSpPr>
            <p:spPr>
              <a:xfrm>
                <a:off x="2413900" y="2187925"/>
                <a:ext cx="835650" cy="54175"/>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8"/>
              <p:cNvSpPr/>
              <p:nvPr/>
            </p:nvSpPr>
            <p:spPr>
              <a:xfrm>
                <a:off x="2413900" y="1707875"/>
                <a:ext cx="835650" cy="501850"/>
              </a:xfrm>
              <a:custGeom>
                <a:rect b="b" l="l" r="r" t="t"/>
                <a:pathLst>
                  <a:path extrusionOk="0" h="20074" w="33426">
                    <a:moveTo>
                      <a:pt x="0" y="0"/>
                    </a:moveTo>
                    <a:lnTo>
                      <a:pt x="0" y="19625"/>
                    </a:lnTo>
                    <a:lnTo>
                      <a:pt x="33426" y="20074"/>
                    </a:lnTo>
                    <a:lnTo>
                      <a:pt x="33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8"/>
              <p:cNvSpPr/>
              <p:nvPr/>
            </p:nvSpPr>
            <p:spPr>
              <a:xfrm>
                <a:off x="3231050" y="1720075"/>
                <a:ext cx="5300" cy="466875"/>
              </a:xfrm>
              <a:custGeom>
                <a:rect b="b" l="l" r="r" t="t"/>
                <a:pathLst>
                  <a:path extrusionOk="0" h="18675" w="212">
                    <a:moveTo>
                      <a:pt x="212" y="1"/>
                    </a:moveTo>
                    <a:lnTo>
                      <a:pt x="0" y="318"/>
                    </a:lnTo>
                    <a:lnTo>
                      <a:pt x="0" y="18529"/>
                    </a:lnTo>
                    <a:lnTo>
                      <a:pt x="212" y="18675"/>
                    </a:lnTo>
                    <a:lnTo>
                      <a:pt x="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8"/>
              <p:cNvSpPr/>
              <p:nvPr/>
            </p:nvSpPr>
            <p:spPr>
              <a:xfrm>
                <a:off x="2427100" y="1720075"/>
                <a:ext cx="809250" cy="7950"/>
              </a:xfrm>
              <a:custGeom>
                <a:rect b="b" l="l" r="r" t="t"/>
                <a:pathLst>
                  <a:path extrusionOk="0" h="318" w="32370">
                    <a:moveTo>
                      <a:pt x="32370" y="1"/>
                    </a:moveTo>
                    <a:lnTo>
                      <a:pt x="0" y="159"/>
                    </a:lnTo>
                    <a:lnTo>
                      <a:pt x="0" y="318"/>
                    </a:lnTo>
                    <a:lnTo>
                      <a:pt x="32158" y="318"/>
                    </a:lnTo>
                    <a:lnTo>
                      <a:pt x="323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8"/>
              <p:cNvSpPr/>
              <p:nvPr/>
            </p:nvSpPr>
            <p:spPr>
              <a:xfrm>
                <a:off x="2427100" y="1724050"/>
                <a:ext cx="5300" cy="46390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8"/>
              <p:cNvSpPr/>
              <p:nvPr/>
            </p:nvSpPr>
            <p:spPr>
              <a:xfrm>
                <a:off x="2427100" y="2173050"/>
                <a:ext cx="809250" cy="149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8"/>
              <p:cNvSpPr/>
              <p:nvPr/>
            </p:nvSpPr>
            <p:spPr>
              <a:xfrm>
                <a:off x="2432375" y="1728000"/>
                <a:ext cx="798700" cy="455325"/>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573" name="Google Shape;5573;p78"/>
            <p:cNvSpPr/>
            <p:nvPr/>
          </p:nvSpPr>
          <p:spPr>
            <a:xfrm>
              <a:off x="5500557" y="1646344"/>
              <a:ext cx="1579093" cy="781792"/>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78"/>
          <p:cNvGrpSpPr/>
          <p:nvPr/>
        </p:nvGrpSpPr>
        <p:grpSpPr>
          <a:xfrm>
            <a:off x="1746575" y="1232083"/>
            <a:ext cx="1995950" cy="1275996"/>
            <a:chOff x="1637372" y="1439233"/>
            <a:chExt cx="1995950" cy="1275996"/>
          </a:xfrm>
        </p:grpSpPr>
        <p:grpSp>
          <p:nvGrpSpPr>
            <p:cNvPr id="5575" name="Google Shape;5575;p78"/>
            <p:cNvGrpSpPr/>
            <p:nvPr/>
          </p:nvGrpSpPr>
          <p:grpSpPr>
            <a:xfrm>
              <a:off x="1637372" y="1439233"/>
              <a:ext cx="1995950" cy="1275996"/>
              <a:chOff x="2413900" y="1707875"/>
              <a:chExt cx="835650" cy="534225"/>
            </a:xfrm>
          </p:grpSpPr>
          <p:sp>
            <p:nvSpPr>
              <p:cNvPr id="5576" name="Google Shape;5576;p78"/>
              <p:cNvSpPr/>
              <p:nvPr/>
            </p:nvSpPr>
            <p:spPr>
              <a:xfrm>
                <a:off x="2413900" y="2187925"/>
                <a:ext cx="835650" cy="54175"/>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8"/>
              <p:cNvSpPr/>
              <p:nvPr/>
            </p:nvSpPr>
            <p:spPr>
              <a:xfrm>
                <a:off x="2413900" y="1707875"/>
                <a:ext cx="835650" cy="501850"/>
              </a:xfrm>
              <a:custGeom>
                <a:rect b="b" l="l" r="r" t="t"/>
                <a:pathLst>
                  <a:path extrusionOk="0" h="20074" w="33426">
                    <a:moveTo>
                      <a:pt x="0" y="0"/>
                    </a:moveTo>
                    <a:lnTo>
                      <a:pt x="0" y="19625"/>
                    </a:lnTo>
                    <a:lnTo>
                      <a:pt x="33426" y="20074"/>
                    </a:lnTo>
                    <a:lnTo>
                      <a:pt x="33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8"/>
              <p:cNvSpPr/>
              <p:nvPr/>
            </p:nvSpPr>
            <p:spPr>
              <a:xfrm>
                <a:off x="3231050" y="1720075"/>
                <a:ext cx="5300" cy="466875"/>
              </a:xfrm>
              <a:custGeom>
                <a:rect b="b" l="l" r="r" t="t"/>
                <a:pathLst>
                  <a:path extrusionOk="0" h="18675" w="212">
                    <a:moveTo>
                      <a:pt x="212" y="1"/>
                    </a:moveTo>
                    <a:lnTo>
                      <a:pt x="0" y="318"/>
                    </a:lnTo>
                    <a:lnTo>
                      <a:pt x="0" y="18529"/>
                    </a:lnTo>
                    <a:lnTo>
                      <a:pt x="212" y="18675"/>
                    </a:lnTo>
                    <a:lnTo>
                      <a:pt x="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8"/>
              <p:cNvSpPr/>
              <p:nvPr/>
            </p:nvSpPr>
            <p:spPr>
              <a:xfrm>
                <a:off x="2427100" y="1720075"/>
                <a:ext cx="809250" cy="7950"/>
              </a:xfrm>
              <a:custGeom>
                <a:rect b="b" l="l" r="r" t="t"/>
                <a:pathLst>
                  <a:path extrusionOk="0" h="318" w="32370">
                    <a:moveTo>
                      <a:pt x="32370" y="1"/>
                    </a:moveTo>
                    <a:lnTo>
                      <a:pt x="0" y="159"/>
                    </a:lnTo>
                    <a:lnTo>
                      <a:pt x="0" y="318"/>
                    </a:lnTo>
                    <a:lnTo>
                      <a:pt x="32158" y="318"/>
                    </a:lnTo>
                    <a:lnTo>
                      <a:pt x="323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8"/>
              <p:cNvSpPr/>
              <p:nvPr/>
            </p:nvSpPr>
            <p:spPr>
              <a:xfrm>
                <a:off x="2427100" y="1724050"/>
                <a:ext cx="5300" cy="46390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8"/>
              <p:cNvSpPr/>
              <p:nvPr/>
            </p:nvSpPr>
            <p:spPr>
              <a:xfrm>
                <a:off x="2427100" y="2173050"/>
                <a:ext cx="809250" cy="149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8"/>
              <p:cNvSpPr/>
              <p:nvPr/>
            </p:nvSpPr>
            <p:spPr>
              <a:xfrm>
                <a:off x="2432375" y="1728000"/>
                <a:ext cx="798700" cy="455325"/>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583" name="Google Shape;5583;p78"/>
            <p:cNvSpPr/>
            <p:nvPr/>
          </p:nvSpPr>
          <p:spPr>
            <a:xfrm>
              <a:off x="1845669" y="1646344"/>
              <a:ext cx="1579093" cy="781792"/>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78"/>
          <p:cNvSpPr/>
          <p:nvPr/>
        </p:nvSpPr>
        <p:spPr>
          <a:xfrm>
            <a:off x="1290750" y="2687225"/>
            <a:ext cx="29076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8"/>
          <p:cNvSpPr/>
          <p:nvPr/>
        </p:nvSpPr>
        <p:spPr>
          <a:xfrm>
            <a:off x="4945625" y="2687225"/>
            <a:ext cx="29076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8"/>
          <p:cNvSpPr txBox="1"/>
          <p:nvPr>
            <p:ph idx="3" type="subTitle"/>
          </p:nvPr>
        </p:nvSpPr>
        <p:spPr>
          <a:xfrm>
            <a:off x="1360200" y="3143800"/>
            <a:ext cx="2768700" cy="92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5587" name="Google Shape;5587;p78"/>
          <p:cNvSpPr txBox="1"/>
          <p:nvPr>
            <p:ph idx="1" type="subTitle"/>
          </p:nvPr>
        </p:nvSpPr>
        <p:spPr>
          <a:xfrm>
            <a:off x="1360200" y="2765225"/>
            <a:ext cx="2768700" cy="25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 1</a:t>
            </a:r>
            <a:endParaRPr/>
          </a:p>
        </p:txBody>
      </p:sp>
      <p:sp>
        <p:nvSpPr>
          <p:cNvPr id="5588" name="Google Shape;5588;p78"/>
          <p:cNvSpPr txBox="1"/>
          <p:nvPr>
            <p:ph idx="2" type="subTitle"/>
          </p:nvPr>
        </p:nvSpPr>
        <p:spPr>
          <a:xfrm>
            <a:off x="5015075" y="2765225"/>
            <a:ext cx="2768700" cy="25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 2</a:t>
            </a:r>
            <a:endParaRPr/>
          </a:p>
        </p:txBody>
      </p:sp>
      <p:sp>
        <p:nvSpPr>
          <p:cNvPr id="5589" name="Google Shape;5589;p78"/>
          <p:cNvSpPr txBox="1"/>
          <p:nvPr>
            <p:ph idx="4" type="subTitle"/>
          </p:nvPr>
        </p:nvSpPr>
        <p:spPr>
          <a:xfrm>
            <a:off x="5015075" y="3143800"/>
            <a:ext cx="2768700" cy="92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grpSp>
        <p:nvGrpSpPr>
          <p:cNvPr id="5590" name="Google Shape;5590;p78"/>
          <p:cNvGrpSpPr/>
          <p:nvPr/>
        </p:nvGrpSpPr>
        <p:grpSpPr>
          <a:xfrm>
            <a:off x="6117802" y="1494636"/>
            <a:ext cx="563245" cy="670854"/>
            <a:chOff x="3082075" y="2871805"/>
            <a:chExt cx="318884" cy="379807"/>
          </a:xfrm>
        </p:grpSpPr>
        <p:sp>
          <p:nvSpPr>
            <p:cNvPr id="5591" name="Google Shape;5591;p78"/>
            <p:cNvSpPr/>
            <p:nvPr/>
          </p:nvSpPr>
          <p:spPr>
            <a:xfrm>
              <a:off x="3105357" y="2915584"/>
              <a:ext cx="248708" cy="281887"/>
            </a:xfrm>
            <a:custGeom>
              <a:rect b="b" l="l" r="r" t="t"/>
              <a:pathLst>
                <a:path extrusionOk="0" h="18827" w="16611">
                  <a:moveTo>
                    <a:pt x="9109" y="1"/>
                  </a:moveTo>
                  <a:cubicBezTo>
                    <a:pt x="8179" y="1"/>
                    <a:pt x="7225" y="177"/>
                    <a:pt x="6287" y="556"/>
                  </a:cubicBezTo>
                  <a:cubicBezTo>
                    <a:pt x="1346" y="2553"/>
                    <a:pt x="1" y="8903"/>
                    <a:pt x="3722" y="12729"/>
                  </a:cubicBezTo>
                  <a:cubicBezTo>
                    <a:pt x="4899" y="13928"/>
                    <a:pt x="5551" y="15547"/>
                    <a:pt x="5551" y="17228"/>
                  </a:cubicBezTo>
                  <a:lnTo>
                    <a:pt x="8032" y="18826"/>
                  </a:lnTo>
                  <a:lnTo>
                    <a:pt x="12636" y="17228"/>
                  </a:lnTo>
                  <a:cubicBezTo>
                    <a:pt x="12636" y="15547"/>
                    <a:pt x="13309" y="13928"/>
                    <a:pt x="14487" y="12750"/>
                  </a:cubicBezTo>
                  <a:cubicBezTo>
                    <a:pt x="15832" y="11342"/>
                    <a:pt x="16610" y="9470"/>
                    <a:pt x="16610" y="7515"/>
                  </a:cubicBezTo>
                  <a:cubicBezTo>
                    <a:pt x="16610" y="3206"/>
                    <a:pt x="13078" y="1"/>
                    <a:pt x="9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8"/>
            <p:cNvSpPr/>
            <p:nvPr/>
          </p:nvSpPr>
          <p:spPr>
            <a:xfrm>
              <a:off x="3210180" y="2990956"/>
              <a:ext cx="62974" cy="68005"/>
            </a:xfrm>
            <a:custGeom>
              <a:rect b="b" l="l" r="r" t="t"/>
              <a:pathLst>
                <a:path extrusionOk="0" h="4542" w="4206">
                  <a:moveTo>
                    <a:pt x="2103" y="0"/>
                  </a:moveTo>
                  <a:cubicBezTo>
                    <a:pt x="1760" y="0"/>
                    <a:pt x="1416" y="530"/>
                    <a:pt x="1125" y="530"/>
                  </a:cubicBezTo>
                  <a:cubicBezTo>
                    <a:pt x="1079" y="530"/>
                    <a:pt x="1033" y="516"/>
                    <a:pt x="989" y="484"/>
                  </a:cubicBezTo>
                  <a:lnTo>
                    <a:pt x="1" y="1977"/>
                  </a:lnTo>
                  <a:cubicBezTo>
                    <a:pt x="674" y="2271"/>
                    <a:pt x="1389" y="4542"/>
                    <a:pt x="2103" y="4542"/>
                  </a:cubicBezTo>
                  <a:cubicBezTo>
                    <a:pt x="2818" y="4542"/>
                    <a:pt x="3533" y="2271"/>
                    <a:pt x="4206" y="1977"/>
                  </a:cubicBezTo>
                  <a:lnTo>
                    <a:pt x="3218" y="484"/>
                  </a:lnTo>
                  <a:cubicBezTo>
                    <a:pt x="3174" y="516"/>
                    <a:pt x="3129" y="530"/>
                    <a:pt x="3082" y="530"/>
                  </a:cubicBezTo>
                  <a:cubicBezTo>
                    <a:pt x="2796" y="530"/>
                    <a:pt x="2465" y="0"/>
                    <a:pt x="2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8"/>
            <p:cNvSpPr/>
            <p:nvPr/>
          </p:nvSpPr>
          <p:spPr>
            <a:xfrm>
              <a:off x="3241667" y="3020542"/>
              <a:ext cx="31487" cy="163709"/>
            </a:xfrm>
            <a:custGeom>
              <a:rect b="b" l="l" r="r" t="t"/>
              <a:pathLst>
                <a:path extrusionOk="0" h="10934" w="2103">
                  <a:moveTo>
                    <a:pt x="2103" y="1"/>
                  </a:moveTo>
                  <a:cubicBezTo>
                    <a:pt x="1556" y="232"/>
                    <a:pt x="967" y="379"/>
                    <a:pt x="358" y="421"/>
                  </a:cubicBezTo>
                  <a:lnTo>
                    <a:pt x="0" y="421"/>
                  </a:lnTo>
                  <a:lnTo>
                    <a:pt x="0" y="10933"/>
                  </a:lnTo>
                  <a:lnTo>
                    <a:pt x="2103" y="10933"/>
                  </a:lnTo>
                  <a:lnTo>
                    <a:pt x="21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8"/>
            <p:cNvSpPr/>
            <p:nvPr/>
          </p:nvSpPr>
          <p:spPr>
            <a:xfrm>
              <a:off x="3210180" y="3020542"/>
              <a:ext cx="31502" cy="163709"/>
            </a:xfrm>
            <a:custGeom>
              <a:rect b="b" l="l" r="r" t="t"/>
              <a:pathLst>
                <a:path extrusionOk="0" h="10934" w="2104">
                  <a:moveTo>
                    <a:pt x="1" y="1"/>
                  </a:moveTo>
                  <a:lnTo>
                    <a:pt x="1" y="10933"/>
                  </a:lnTo>
                  <a:lnTo>
                    <a:pt x="2103" y="10933"/>
                  </a:lnTo>
                  <a:lnTo>
                    <a:pt x="2103" y="421"/>
                  </a:lnTo>
                  <a:lnTo>
                    <a:pt x="1746" y="421"/>
                  </a:lnTo>
                  <a:cubicBezTo>
                    <a:pt x="1136" y="379"/>
                    <a:pt x="548" y="23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8"/>
            <p:cNvSpPr/>
            <p:nvPr/>
          </p:nvSpPr>
          <p:spPr>
            <a:xfrm>
              <a:off x="3236307" y="3026845"/>
              <a:ext cx="10720" cy="157406"/>
            </a:xfrm>
            <a:custGeom>
              <a:rect b="b" l="l" r="r" t="t"/>
              <a:pathLst>
                <a:path extrusionOk="0" h="10513" w="716">
                  <a:moveTo>
                    <a:pt x="1" y="0"/>
                  </a:moveTo>
                  <a:lnTo>
                    <a:pt x="1" y="10512"/>
                  </a:lnTo>
                  <a:lnTo>
                    <a:pt x="716" y="10512"/>
                  </a:lnTo>
                  <a:lnTo>
                    <a:pt x="7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8"/>
            <p:cNvSpPr/>
            <p:nvPr/>
          </p:nvSpPr>
          <p:spPr>
            <a:xfrm>
              <a:off x="3224673" y="2973318"/>
              <a:ext cx="33688" cy="30080"/>
            </a:xfrm>
            <a:custGeom>
              <a:rect b="b" l="l" r="r" t="t"/>
              <a:pathLst>
                <a:path extrusionOk="0" h="2009" w="2250">
                  <a:moveTo>
                    <a:pt x="1135" y="1"/>
                  </a:moveTo>
                  <a:lnTo>
                    <a:pt x="0" y="1662"/>
                  </a:lnTo>
                  <a:cubicBezTo>
                    <a:pt x="336" y="1893"/>
                    <a:pt x="731" y="2009"/>
                    <a:pt x="1125" y="2009"/>
                  </a:cubicBezTo>
                  <a:cubicBezTo>
                    <a:pt x="1519" y="2009"/>
                    <a:pt x="1913" y="1893"/>
                    <a:pt x="2250" y="1662"/>
                  </a:cubicBezTo>
                  <a:lnTo>
                    <a:pt x="11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8"/>
            <p:cNvSpPr/>
            <p:nvPr/>
          </p:nvSpPr>
          <p:spPr>
            <a:xfrm>
              <a:off x="3255651" y="2935558"/>
              <a:ext cx="81720" cy="99477"/>
            </a:xfrm>
            <a:custGeom>
              <a:rect b="b" l="l" r="r" t="t"/>
              <a:pathLst>
                <a:path extrusionOk="0" h="6644" w="5458">
                  <a:moveTo>
                    <a:pt x="669" y="0"/>
                  </a:moveTo>
                  <a:cubicBezTo>
                    <a:pt x="183" y="0"/>
                    <a:pt x="1" y="771"/>
                    <a:pt x="559" y="925"/>
                  </a:cubicBezTo>
                  <a:cubicBezTo>
                    <a:pt x="2893" y="1598"/>
                    <a:pt x="4512" y="3742"/>
                    <a:pt x="4533" y="6181"/>
                  </a:cubicBezTo>
                  <a:cubicBezTo>
                    <a:pt x="4533" y="6433"/>
                    <a:pt x="4743" y="6644"/>
                    <a:pt x="4995" y="6644"/>
                  </a:cubicBezTo>
                  <a:cubicBezTo>
                    <a:pt x="5248" y="6644"/>
                    <a:pt x="5458" y="6433"/>
                    <a:pt x="5458" y="6181"/>
                  </a:cubicBezTo>
                  <a:cubicBezTo>
                    <a:pt x="5458" y="3322"/>
                    <a:pt x="3566" y="820"/>
                    <a:pt x="811" y="21"/>
                  </a:cubicBezTo>
                  <a:cubicBezTo>
                    <a:pt x="762" y="7"/>
                    <a:pt x="714" y="0"/>
                    <a:pt x="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8"/>
            <p:cNvSpPr/>
            <p:nvPr/>
          </p:nvSpPr>
          <p:spPr>
            <a:xfrm>
              <a:off x="3230752" y="2932399"/>
              <a:ext cx="25304" cy="13880"/>
            </a:xfrm>
            <a:custGeom>
              <a:rect b="b" l="l" r="r" t="t"/>
              <a:pathLst>
                <a:path extrusionOk="0" h="927" w="1690">
                  <a:moveTo>
                    <a:pt x="624" y="1"/>
                  </a:moveTo>
                  <a:cubicBezTo>
                    <a:pt x="0" y="1"/>
                    <a:pt x="14" y="926"/>
                    <a:pt x="625" y="926"/>
                  </a:cubicBezTo>
                  <a:cubicBezTo>
                    <a:pt x="631" y="926"/>
                    <a:pt x="638" y="926"/>
                    <a:pt x="645" y="926"/>
                  </a:cubicBezTo>
                  <a:lnTo>
                    <a:pt x="1045" y="926"/>
                  </a:lnTo>
                  <a:cubicBezTo>
                    <a:pt x="1052" y="926"/>
                    <a:pt x="1059" y="926"/>
                    <a:pt x="1065" y="926"/>
                  </a:cubicBezTo>
                  <a:cubicBezTo>
                    <a:pt x="1676" y="926"/>
                    <a:pt x="1690"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8"/>
            <p:cNvSpPr/>
            <p:nvPr/>
          </p:nvSpPr>
          <p:spPr>
            <a:xfrm>
              <a:off x="3374817" y="3024629"/>
              <a:ext cx="26142" cy="10091"/>
            </a:xfrm>
            <a:custGeom>
              <a:rect b="b" l="l" r="r" t="t"/>
              <a:pathLst>
                <a:path extrusionOk="0" h="674" w="1746">
                  <a:moveTo>
                    <a:pt x="463" y="1"/>
                  </a:moveTo>
                  <a:cubicBezTo>
                    <a:pt x="1" y="1"/>
                    <a:pt x="1" y="674"/>
                    <a:pt x="463" y="674"/>
                  </a:cubicBezTo>
                  <a:lnTo>
                    <a:pt x="1283" y="674"/>
                  </a:lnTo>
                  <a:cubicBezTo>
                    <a:pt x="1746" y="674"/>
                    <a:pt x="1746" y="1"/>
                    <a:pt x="12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8"/>
            <p:cNvSpPr/>
            <p:nvPr/>
          </p:nvSpPr>
          <p:spPr>
            <a:xfrm>
              <a:off x="3082075" y="3024629"/>
              <a:ext cx="26142" cy="10091"/>
            </a:xfrm>
            <a:custGeom>
              <a:rect b="b" l="l" r="r" t="t"/>
              <a:pathLst>
                <a:path extrusionOk="0" h="674" w="1746">
                  <a:moveTo>
                    <a:pt x="463" y="1"/>
                  </a:moveTo>
                  <a:cubicBezTo>
                    <a:pt x="0" y="1"/>
                    <a:pt x="0" y="674"/>
                    <a:pt x="463" y="674"/>
                  </a:cubicBezTo>
                  <a:lnTo>
                    <a:pt x="1283" y="674"/>
                  </a:lnTo>
                  <a:cubicBezTo>
                    <a:pt x="1745" y="674"/>
                    <a:pt x="1745" y="1"/>
                    <a:pt x="12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8"/>
            <p:cNvSpPr/>
            <p:nvPr/>
          </p:nvSpPr>
          <p:spPr>
            <a:xfrm>
              <a:off x="3355623" y="2948000"/>
              <a:ext cx="25528" cy="16844"/>
            </a:xfrm>
            <a:custGeom>
              <a:rect b="b" l="l" r="r" t="t"/>
              <a:pathLst>
                <a:path extrusionOk="0" h="1125" w="1705">
                  <a:moveTo>
                    <a:pt x="1209" y="1"/>
                  </a:moveTo>
                  <a:cubicBezTo>
                    <a:pt x="1153" y="1"/>
                    <a:pt x="1092" y="16"/>
                    <a:pt x="1030" y="52"/>
                  </a:cubicBezTo>
                  <a:lnTo>
                    <a:pt x="316" y="473"/>
                  </a:lnTo>
                  <a:cubicBezTo>
                    <a:pt x="0" y="641"/>
                    <a:pt x="126" y="1124"/>
                    <a:pt x="484" y="1124"/>
                  </a:cubicBezTo>
                  <a:cubicBezTo>
                    <a:pt x="547" y="1103"/>
                    <a:pt x="610" y="1103"/>
                    <a:pt x="673" y="1061"/>
                  </a:cubicBezTo>
                  <a:lnTo>
                    <a:pt x="1367" y="662"/>
                  </a:lnTo>
                  <a:cubicBezTo>
                    <a:pt x="1704" y="466"/>
                    <a:pt x="1516" y="1"/>
                    <a:pt x="12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8"/>
            <p:cNvSpPr/>
            <p:nvPr/>
          </p:nvSpPr>
          <p:spPr>
            <a:xfrm>
              <a:off x="3102213" y="3094371"/>
              <a:ext cx="25528" cy="16844"/>
            </a:xfrm>
            <a:custGeom>
              <a:rect b="b" l="l" r="r" t="t"/>
              <a:pathLst>
                <a:path extrusionOk="0" h="1125" w="1705">
                  <a:moveTo>
                    <a:pt x="1190" y="1"/>
                  </a:moveTo>
                  <a:cubicBezTo>
                    <a:pt x="1132" y="1"/>
                    <a:pt x="1072" y="17"/>
                    <a:pt x="1010" y="52"/>
                  </a:cubicBezTo>
                  <a:lnTo>
                    <a:pt x="316" y="473"/>
                  </a:lnTo>
                  <a:cubicBezTo>
                    <a:pt x="1" y="641"/>
                    <a:pt x="127" y="1125"/>
                    <a:pt x="484" y="1125"/>
                  </a:cubicBezTo>
                  <a:cubicBezTo>
                    <a:pt x="547" y="1104"/>
                    <a:pt x="610" y="1104"/>
                    <a:pt x="652" y="1062"/>
                  </a:cubicBezTo>
                  <a:lnTo>
                    <a:pt x="1367" y="662"/>
                  </a:lnTo>
                  <a:cubicBezTo>
                    <a:pt x="1705" y="467"/>
                    <a:pt x="1502" y="1"/>
                    <a:pt x="11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8"/>
            <p:cNvSpPr/>
            <p:nvPr/>
          </p:nvSpPr>
          <p:spPr>
            <a:xfrm>
              <a:off x="3305001" y="2892257"/>
              <a:ext cx="19629" cy="20976"/>
            </a:xfrm>
            <a:custGeom>
              <a:rect b="b" l="l" r="r" t="t"/>
              <a:pathLst>
                <a:path extrusionOk="0" h="1401" w="1311">
                  <a:moveTo>
                    <a:pt x="855" y="0"/>
                  </a:moveTo>
                  <a:cubicBezTo>
                    <a:pt x="747" y="0"/>
                    <a:pt x="637" y="53"/>
                    <a:pt x="564" y="180"/>
                  </a:cubicBezTo>
                  <a:lnTo>
                    <a:pt x="143" y="874"/>
                  </a:lnTo>
                  <a:cubicBezTo>
                    <a:pt x="1" y="1098"/>
                    <a:pt x="154" y="1400"/>
                    <a:pt x="412" y="1400"/>
                  </a:cubicBezTo>
                  <a:cubicBezTo>
                    <a:pt x="420" y="1400"/>
                    <a:pt x="429" y="1400"/>
                    <a:pt x="438" y="1399"/>
                  </a:cubicBezTo>
                  <a:cubicBezTo>
                    <a:pt x="564" y="1399"/>
                    <a:pt x="690" y="1336"/>
                    <a:pt x="753" y="1231"/>
                  </a:cubicBezTo>
                  <a:lnTo>
                    <a:pt x="1153" y="516"/>
                  </a:lnTo>
                  <a:cubicBezTo>
                    <a:pt x="1310" y="244"/>
                    <a:pt x="1086" y="0"/>
                    <a:pt x="8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8"/>
            <p:cNvSpPr/>
            <p:nvPr/>
          </p:nvSpPr>
          <p:spPr>
            <a:xfrm>
              <a:off x="3236307" y="2871805"/>
              <a:ext cx="10406" cy="22833"/>
            </a:xfrm>
            <a:custGeom>
              <a:rect b="b" l="l" r="r" t="t"/>
              <a:pathLst>
                <a:path extrusionOk="0" h="1525" w="695">
                  <a:moveTo>
                    <a:pt x="348" y="1"/>
                  </a:moveTo>
                  <a:cubicBezTo>
                    <a:pt x="174" y="1"/>
                    <a:pt x="1" y="116"/>
                    <a:pt x="1" y="347"/>
                  </a:cubicBezTo>
                  <a:lnTo>
                    <a:pt x="1" y="1167"/>
                  </a:lnTo>
                  <a:cubicBezTo>
                    <a:pt x="1" y="1357"/>
                    <a:pt x="169" y="1525"/>
                    <a:pt x="358" y="1525"/>
                  </a:cubicBezTo>
                  <a:cubicBezTo>
                    <a:pt x="548" y="1525"/>
                    <a:pt x="695" y="1357"/>
                    <a:pt x="695" y="1167"/>
                  </a:cubicBezTo>
                  <a:lnTo>
                    <a:pt x="695" y="347"/>
                  </a:lnTo>
                  <a:cubicBezTo>
                    <a:pt x="695" y="116"/>
                    <a:pt x="521"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8"/>
            <p:cNvSpPr/>
            <p:nvPr/>
          </p:nvSpPr>
          <p:spPr>
            <a:xfrm>
              <a:off x="3158405" y="2892257"/>
              <a:ext cx="19689" cy="21276"/>
            </a:xfrm>
            <a:custGeom>
              <a:rect b="b" l="l" r="r" t="t"/>
              <a:pathLst>
                <a:path extrusionOk="0" h="1421" w="1315">
                  <a:moveTo>
                    <a:pt x="456" y="0"/>
                  </a:moveTo>
                  <a:cubicBezTo>
                    <a:pt x="224" y="0"/>
                    <a:pt x="0" y="244"/>
                    <a:pt x="158" y="516"/>
                  </a:cubicBezTo>
                  <a:lnTo>
                    <a:pt x="579" y="1231"/>
                  </a:lnTo>
                  <a:cubicBezTo>
                    <a:pt x="621" y="1336"/>
                    <a:pt x="747" y="1399"/>
                    <a:pt x="873" y="1399"/>
                  </a:cubicBezTo>
                  <a:lnTo>
                    <a:pt x="873" y="1420"/>
                  </a:lnTo>
                  <a:cubicBezTo>
                    <a:pt x="1146" y="1420"/>
                    <a:pt x="1314" y="1126"/>
                    <a:pt x="1188" y="895"/>
                  </a:cubicBezTo>
                  <a:lnTo>
                    <a:pt x="747" y="180"/>
                  </a:lnTo>
                  <a:cubicBezTo>
                    <a:pt x="673" y="53"/>
                    <a:pt x="564"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8"/>
            <p:cNvSpPr/>
            <p:nvPr/>
          </p:nvSpPr>
          <p:spPr>
            <a:xfrm>
              <a:off x="3101884" y="2948000"/>
              <a:ext cx="25528" cy="16844"/>
            </a:xfrm>
            <a:custGeom>
              <a:rect b="b" l="l" r="r" t="t"/>
              <a:pathLst>
                <a:path extrusionOk="0" h="1125" w="1705">
                  <a:moveTo>
                    <a:pt x="496" y="1"/>
                  </a:moveTo>
                  <a:cubicBezTo>
                    <a:pt x="188" y="1"/>
                    <a:pt x="0" y="466"/>
                    <a:pt x="338" y="662"/>
                  </a:cubicBezTo>
                  <a:lnTo>
                    <a:pt x="1053" y="1061"/>
                  </a:lnTo>
                  <a:cubicBezTo>
                    <a:pt x="1095" y="1103"/>
                    <a:pt x="1158" y="1103"/>
                    <a:pt x="1221" y="1124"/>
                  </a:cubicBezTo>
                  <a:cubicBezTo>
                    <a:pt x="1578" y="1124"/>
                    <a:pt x="1705" y="641"/>
                    <a:pt x="1389" y="473"/>
                  </a:cubicBezTo>
                  <a:lnTo>
                    <a:pt x="674" y="52"/>
                  </a:lnTo>
                  <a:cubicBezTo>
                    <a:pt x="612" y="16"/>
                    <a:pt x="552" y="1"/>
                    <a:pt x="4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8"/>
            <p:cNvSpPr/>
            <p:nvPr/>
          </p:nvSpPr>
          <p:spPr>
            <a:xfrm>
              <a:off x="3355278" y="3094371"/>
              <a:ext cx="25543" cy="16844"/>
            </a:xfrm>
            <a:custGeom>
              <a:rect b="b" l="l" r="r" t="t"/>
              <a:pathLst>
                <a:path extrusionOk="0" h="1125" w="1706">
                  <a:moveTo>
                    <a:pt x="516" y="1"/>
                  </a:moveTo>
                  <a:cubicBezTo>
                    <a:pt x="204" y="1"/>
                    <a:pt x="1" y="467"/>
                    <a:pt x="339" y="662"/>
                  </a:cubicBezTo>
                  <a:lnTo>
                    <a:pt x="1053" y="1062"/>
                  </a:lnTo>
                  <a:cubicBezTo>
                    <a:pt x="1116" y="1104"/>
                    <a:pt x="1158" y="1104"/>
                    <a:pt x="1222" y="1125"/>
                  </a:cubicBezTo>
                  <a:cubicBezTo>
                    <a:pt x="1579" y="1125"/>
                    <a:pt x="1705" y="641"/>
                    <a:pt x="1411" y="473"/>
                  </a:cubicBezTo>
                  <a:lnTo>
                    <a:pt x="696" y="52"/>
                  </a:lnTo>
                  <a:cubicBezTo>
                    <a:pt x="634" y="17"/>
                    <a:pt x="573" y="1"/>
                    <a:pt x="5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8"/>
            <p:cNvSpPr/>
            <p:nvPr/>
          </p:nvSpPr>
          <p:spPr>
            <a:xfrm>
              <a:off x="3223401" y="3230187"/>
              <a:ext cx="36533" cy="21426"/>
            </a:xfrm>
            <a:custGeom>
              <a:rect b="b" l="l" r="r" t="t"/>
              <a:pathLst>
                <a:path extrusionOk="0" h="1431" w="2440">
                  <a:moveTo>
                    <a:pt x="1" y="1"/>
                  </a:moveTo>
                  <a:lnTo>
                    <a:pt x="1" y="569"/>
                  </a:lnTo>
                  <a:cubicBezTo>
                    <a:pt x="1" y="1031"/>
                    <a:pt x="379" y="1431"/>
                    <a:pt x="863" y="1431"/>
                  </a:cubicBezTo>
                  <a:lnTo>
                    <a:pt x="1578" y="1431"/>
                  </a:lnTo>
                  <a:cubicBezTo>
                    <a:pt x="2040" y="1431"/>
                    <a:pt x="2440" y="1031"/>
                    <a:pt x="2440" y="569"/>
                  </a:cubicBezTo>
                  <a:lnTo>
                    <a:pt x="2440" y="1"/>
                  </a:lnTo>
                  <a:cubicBezTo>
                    <a:pt x="2208" y="43"/>
                    <a:pt x="1977" y="85"/>
                    <a:pt x="1746" y="85"/>
                  </a:cubicBezTo>
                  <a:lnTo>
                    <a:pt x="674" y="85"/>
                  </a:lnTo>
                  <a:cubicBezTo>
                    <a:pt x="442" y="85"/>
                    <a:pt x="211" y="4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3188470" y="3173531"/>
              <a:ext cx="106095" cy="61088"/>
            </a:xfrm>
            <a:custGeom>
              <a:rect b="b" l="l" r="r" t="t"/>
              <a:pathLst>
                <a:path extrusionOk="0" h="4080" w="7086">
                  <a:moveTo>
                    <a:pt x="0" y="0"/>
                  </a:moveTo>
                  <a:lnTo>
                    <a:pt x="0" y="1073"/>
                  </a:lnTo>
                  <a:lnTo>
                    <a:pt x="0" y="1178"/>
                  </a:lnTo>
                  <a:cubicBezTo>
                    <a:pt x="0" y="1325"/>
                    <a:pt x="21" y="1472"/>
                    <a:pt x="63" y="1640"/>
                  </a:cubicBezTo>
                  <a:cubicBezTo>
                    <a:pt x="84" y="1788"/>
                    <a:pt x="126" y="1956"/>
                    <a:pt x="189" y="2103"/>
                  </a:cubicBezTo>
                  <a:cubicBezTo>
                    <a:pt x="610" y="3301"/>
                    <a:pt x="1745" y="4079"/>
                    <a:pt x="3007" y="4079"/>
                  </a:cubicBezTo>
                  <a:lnTo>
                    <a:pt x="4079" y="4079"/>
                  </a:lnTo>
                  <a:cubicBezTo>
                    <a:pt x="5340" y="4079"/>
                    <a:pt x="6476" y="3301"/>
                    <a:pt x="6896" y="2103"/>
                  </a:cubicBezTo>
                  <a:cubicBezTo>
                    <a:pt x="6959" y="1956"/>
                    <a:pt x="7001" y="1788"/>
                    <a:pt x="7022" y="1640"/>
                  </a:cubicBezTo>
                  <a:cubicBezTo>
                    <a:pt x="7064" y="1472"/>
                    <a:pt x="7085" y="1325"/>
                    <a:pt x="7085" y="1178"/>
                  </a:cubicBezTo>
                  <a:lnTo>
                    <a:pt x="7085" y="1073"/>
                  </a:lnTo>
                  <a:lnTo>
                    <a:pt x="70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8"/>
            <p:cNvSpPr/>
            <p:nvPr/>
          </p:nvSpPr>
          <p:spPr>
            <a:xfrm>
              <a:off x="3188470" y="3191153"/>
              <a:ext cx="106095" cy="13865"/>
            </a:xfrm>
            <a:custGeom>
              <a:rect b="b" l="l" r="r" t="t"/>
              <a:pathLst>
                <a:path extrusionOk="0" h="926" w="7086">
                  <a:moveTo>
                    <a:pt x="0" y="1"/>
                  </a:moveTo>
                  <a:cubicBezTo>
                    <a:pt x="0" y="148"/>
                    <a:pt x="21" y="295"/>
                    <a:pt x="63" y="463"/>
                  </a:cubicBezTo>
                  <a:cubicBezTo>
                    <a:pt x="84" y="611"/>
                    <a:pt x="126" y="779"/>
                    <a:pt x="189" y="926"/>
                  </a:cubicBezTo>
                  <a:lnTo>
                    <a:pt x="6896" y="926"/>
                  </a:lnTo>
                  <a:cubicBezTo>
                    <a:pt x="6959" y="779"/>
                    <a:pt x="7001" y="611"/>
                    <a:pt x="7022" y="463"/>
                  </a:cubicBezTo>
                  <a:cubicBezTo>
                    <a:pt x="7064" y="295"/>
                    <a:pt x="7085" y="148"/>
                    <a:pt x="7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78"/>
          <p:cNvGrpSpPr/>
          <p:nvPr/>
        </p:nvGrpSpPr>
        <p:grpSpPr>
          <a:xfrm>
            <a:off x="2406962" y="1494663"/>
            <a:ext cx="675177" cy="670838"/>
            <a:chOff x="3514900" y="1489020"/>
            <a:chExt cx="354145" cy="351869"/>
          </a:xfrm>
        </p:grpSpPr>
        <p:sp>
          <p:nvSpPr>
            <p:cNvPr id="5612" name="Google Shape;5612;p78"/>
            <p:cNvSpPr/>
            <p:nvPr/>
          </p:nvSpPr>
          <p:spPr>
            <a:xfrm>
              <a:off x="3514900" y="1489020"/>
              <a:ext cx="354145" cy="351869"/>
            </a:xfrm>
            <a:custGeom>
              <a:rect b="b" l="l" r="r" t="t"/>
              <a:pathLst>
                <a:path extrusionOk="0" h="23501" w="23653">
                  <a:moveTo>
                    <a:pt x="19698" y="1"/>
                  </a:moveTo>
                  <a:cubicBezTo>
                    <a:pt x="19495" y="1"/>
                    <a:pt x="19290" y="80"/>
                    <a:pt x="19133" y="237"/>
                  </a:cubicBezTo>
                  <a:lnTo>
                    <a:pt x="316" y="19075"/>
                  </a:lnTo>
                  <a:cubicBezTo>
                    <a:pt x="0" y="19369"/>
                    <a:pt x="0" y="19874"/>
                    <a:pt x="316" y="20168"/>
                  </a:cubicBezTo>
                  <a:lnTo>
                    <a:pt x="3406" y="23280"/>
                  </a:lnTo>
                  <a:cubicBezTo>
                    <a:pt x="3564" y="23427"/>
                    <a:pt x="3764" y="23501"/>
                    <a:pt x="3964" y="23501"/>
                  </a:cubicBezTo>
                  <a:cubicBezTo>
                    <a:pt x="4163" y="23501"/>
                    <a:pt x="4363" y="23427"/>
                    <a:pt x="4521" y="23280"/>
                  </a:cubicBezTo>
                  <a:lnTo>
                    <a:pt x="23358" y="4442"/>
                  </a:lnTo>
                  <a:cubicBezTo>
                    <a:pt x="23653" y="4148"/>
                    <a:pt x="23653" y="3643"/>
                    <a:pt x="23358" y="3328"/>
                  </a:cubicBezTo>
                  <a:lnTo>
                    <a:pt x="20247" y="237"/>
                  </a:lnTo>
                  <a:cubicBezTo>
                    <a:pt x="20100" y="80"/>
                    <a:pt x="19900" y="1"/>
                    <a:pt x="196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8"/>
            <p:cNvSpPr/>
            <p:nvPr/>
          </p:nvSpPr>
          <p:spPr>
            <a:xfrm>
              <a:off x="3619094" y="1759498"/>
              <a:ext cx="24570" cy="24884"/>
            </a:xfrm>
            <a:custGeom>
              <a:rect b="b" l="l" r="r" t="t"/>
              <a:pathLst>
                <a:path extrusionOk="0" h="1662" w="1641">
                  <a:moveTo>
                    <a:pt x="526" y="1"/>
                  </a:moveTo>
                  <a:lnTo>
                    <a:pt x="1" y="548"/>
                  </a:lnTo>
                  <a:lnTo>
                    <a:pt x="1115" y="1662"/>
                  </a:lnTo>
                  <a:lnTo>
                    <a:pt x="1640" y="1136"/>
                  </a:ln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8"/>
            <p:cNvSpPr/>
            <p:nvPr/>
          </p:nvSpPr>
          <p:spPr>
            <a:xfrm>
              <a:off x="3623181" y="1722052"/>
              <a:ext cx="41249" cy="41249"/>
            </a:xfrm>
            <a:custGeom>
              <a:rect b="b" l="l" r="r" t="t"/>
              <a:pathLst>
                <a:path extrusionOk="0" h="2755" w="2755">
                  <a:moveTo>
                    <a:pt x="526" y="0"/>
                  </a:moveTo>
                  <a:lnTo>
                    <a:pt x="1" y="526"/>
                  </a:lnTo>
                  <a:lnTo>
                    <a:pt x="2229" y="2754"/>
                  </a:lnTo>
                  <a:lnTo>
                    <a:pt x="2755" y="2229"/>
                  </a:lnTo>
                  <a:lnTo>
                    <a:pt x="5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8"/>
            <p:cNvSpPr/>
            <p:nvPr/>
          </p:nvSpPr>
          <p:spPr>
            <a:xfrm>
              <a:off x="3560536" y="1784682"/>
              <a:ext cx="41264" cy="41579"/>
            </a:xfrm>
            <a:custGeom>
              <a:rect b="b" l="l" r="r" t="t"/>
              <a:pathLst>
                <a:path extrusionOk="0" h="2777" w="2756">
                  <a:moveTo>
                    <a:pt x="527" y="1"/>
                  </a:moveTo>
                  <a:lnTo>
                    <a:pt x="1" y="548"/>
                  </a:lnTo>
                  <a:lnTo>
                    <a:pt x="2230" y="2776"/>
                  </a:lnTo>
                  <a:lnTo>
                    <a:pt x="2755" y="2251"/>
                  </a:lnTo>
                  <a:lnTo>
                    <a:pt x="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8"/>
            <p:cNvSpPr/>
            <p:nvPr/>
          </p:nvSpPr>
          <p:spPr>
            <a:xfrm>
              <a:off x="3660957" y="1717635"/>
              <a:ext cx="24570" cy="24884"/>
            </a:xfrm>
            <a:custGeom>
              <a:rect b="b" l="l" r="r" t="t"/>
              <a:pathLst>
                <a:path extrusionOk="0" h="1662" w="1641">
                  <a:moveTo>
                    <a:pt x="526" y="1"/>
                  </a:moveTo>
                  <a:lnTo>
                    <a:pt x="1" y="547"/>
                  </a:lnTo>
                  <a:lnTo>
                    <a:pt x="1115" y="1662"/>
                  </a:lnTo>
                  <a:lnTo>
                    <a:pt x="1641" y="1136"/>
                  </a:ln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8"/>
            <p:cNvSpPr/>
            <p:nvPr/>
          </p:nvSpPr>
          <p:spPr>
            <a:xfrm>
              <a:off x="3681739" y="1696868"/>
              <a:ext cx="24570" cy="24555"/>
            </a:xfrm>
            <a:custGeom>
              <a:rect b="b" l="l" r="r" t="t"/>
              <a:pathLst>
                <a:path extrusionOk="0" h="1640" w="1641">
                  <a:moveTo>
                    <a:pt x="526" y="0"/>
                  </a:moveTo>
                  <a:lnTo>
                    <a:pt x="0" y="526"/>
                  </a:lnTo>
                  <a:lnTo>
                    <a:pt x="1115" y="1640"/>
                  </a:lnTo>
                  <a:lnTo>
                    <a:pt x="1640" y="1114"/>
                  </a:lnTo>
                  <a:lnTo>
                    <a:pt x="526" y="0"/>
                  </a:lnTo>
                  <a:close/>
                </a:path>
              </a:pathLst>
            </a:custGeom>
            <a:solidFill>
              <a:srgbClr val="88A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8"/>
            <p:cNvSpPr/>
            <p:nvPr/>
          </p:nvSpPr>
          <p:spPr>
            <a:xfrm>
              <a:off x="3686141" y="1659092"/>
              <a:ext cx="41249" cy="41564"/>
            </a:xfrm>
            <a:custGeom>
              <a:rect b="b" l="l" r="r" t="t"/>
              <a:pathLst>
                <a:path extrusionOk="0" h="2776" w="2755">
                  <a:moveTo>
                    <a:pt x="526" y="0"/>
                  </a:moveTo>
                  <a:lnTo>
                    <a:pt x="1" y="547"/>
                  </a:lnTo>
                  <a:lnTo>
                    <a:pt x="2229" y="2775"/>
                  </a:lnTo>
                  <a:lnTo>
                    <a:pt x="2755" y="2250"/>
                  </a:lnTo>
                  <a:lnTo>
                    <a:pt x="526" y="0"/>
                  </a:lnTo>
                  <a:close/>
                </a:path>
              </a:pathLst>
            </a:custGeom>
            <a:solidFill>
              <a:srgbClr val="88A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8"/>
            <p:cNvSpPr/>
            <p:nvPr/>
          </p:nvSpPr>
          <p:spPr>
            <a:xfrm>
              <a:off x="3723602" y="1654990"/>
              <a:ext cx="24884" cy="24570"/>
            </a:xfrm>
            <a:custGeom>
              <a:rect b="b" l="l" r="r" t="t"/>
              <a:pathLst>
                <a:path extrusionOk="0" h="1641" w="1662">
                  <a:moveTo>
                    <a:pt x="526" y="1"/>
                  </a:moveTo>
                  <a:lnTo>
                    <a:pt x="1" y="526"/>
                  </a:lnTo>
                  <a:lnTo>
                    <a:pt x="1115" y="1641"/>
                  </a:lnTo>
                  <a:lnTo>
                    <a:pt x="1662" y="1115"/>
                  </a:lnTo>
                  <a:lnTo>
                    <a:pt x="526" y="1"/>
                  </a:lnTo>
                  <a:close/>
                </a:path>
              </a:pathLst>
            </a:custGeom>
            <a:solidFill>
              <a:srgbClr val="88A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8"/>
            <p:cNvSpPr/>
            <p:nvPr/>
          </p:nvSpPr>
          <p:spPr>
            <a:xfrm>
              <a:off x="3744698" y="1633909"/>
              <a:ext cx="24570" cy="24884"/>
            </a:xfrm>
            <a:custGeom>
              <a:rect b="b" l="l" r="r" t="t"/>
              <a:pathLst>
                <a:path extrusionOk="0" h="1662" w="1641">
                  <a:moveTo>
                    <a:pt x="526" y="0"/>
                  </a:moveTo>
                  <a:lnTo>
                    <a:pt x="0" y="547"/>
                  </a:lnTo>
                  <a:lnTo>
                    <a:pt x="1115" y="1661"/>
                  </a:lnTo>
                  <a:lnTo>
                    <a:pt x="1640" y="1115"/>
                  </a:lnTo>
                  <a:lnTo>
                    <a:pt x="5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3748786" y="1596447"/>
              <a:ext cx="41564" cy="41249"/>
            </a:xfrm>
            <a:custGeom>
              <a:rect b="b" l="l" r="r" t="t"/>
              <a:pathLst>
                <a:path extrusionOk="0" h="2755" w="2776">
                  <a:moveTo>
                    <a:pt x="526" y="0"/>
                  </a:moveTo>
                  <a:lnTo>
                    <a:pt x="1" y="526"/>
                  </a:lnTo>
                  <a:lnTo>
                    <a:pt x="2229" y="2755"/>
                  </a:lnTo>
                  <a:lnTo>
                    <a:pt x="2776" y="2229"/>
                  </a:lnTo>
                  <a:lnTo>
                    <a:pt x="5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8"/>
            <p:cNvSpPr/>
            <p:nvPr/>
          </p:nvSpPr>
          <p:spPr>
            <a:xfrm>
              <a:off x="3786561" y="1592030"/>
              <a:ext cx="24570" cy="24884"/>
            </a:xfrm>
            <a:custGeom>
              <a:rect b="b" l="l" r="r" t="t"/>
              <a:pathLst>
                <a:path extrusionOk="0" h="1662" w="1641">
                  <a:moveTo>
                    <a:pt x="526" y="1"/>
                  </a:moveTo>
                  <a:lnTo>
                    <a:pt x="0" y="548"/>
                  </a:lnTo>
                  <a:lnTo>
                    <a:pt x="1115" y="1662"/>
                  </a:lnTo>
                  <a:lnTo>
                    <a:pt x="1640" y="1136"/>
                  </a:ln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8"/>
            <p:cNvSpPr/>
            <p:nvPr/>
          </p:nvSpPr>
          <p:spPr>
            <a:xfrm>
              <a:off x="3807343" y="1571264"/>
              <a:ext cx="24869" cy="24570"/>
            </a:xfrm>
            <a:custGeom>
              <a:rect b="b" l="l" r="r" t="t"/>
              <a:pathLst>
                <a:path extrusionOk="0" h="1641" w="1661">
                  <a:moveTo>
                    <a:pt x="526" y="0"/>
                  </a:moveTo>
                  <a:lnTo>
                    <a:pt x="0" y="526"/>
                  </a:lnTo>
                  <a:lnTo>
                    <a:pt x="1114" y="1640"/>
                  </a:lnTo>
                  <a:lnTo>
                    <a:pt x="1661" y="1115"/>
                  </a:lnTo>
                  <a:lnTo>
                    <a:pt x="5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8"/>
            <p:cNvSpPr/>
            <p:nvPr/>
          </p:nvSpPr>
          <p:spPr>
            <a:xfrm>
              <a:off x="3811745" y="1533488"/>
              <a:ext cx="41249" cy="41564"/>
            </a:xfrm>
            <a:custGeom>
              <a:rect b="b" l="l" r="r" t="t"/>
              <a:pathLst>
                <a:path extrusionOk="0" h="2776" w="2755">
                  <a:moveTo>
                    <a:pt x="526" y="0"/>
                  </a:moveTo>
                  <a:lnTo>
                    <a:pt x="0" y="526"/>
                  </a:lnTo>
                  <a:lnTo>
                    <a:pt x="2229" y="2776"/>
                  </a:lnTo>
                  <a:lnTo>
                    <a:pt x="2755" y="2229"/>
                  </a:lnTo>
                  <a:lnTo>
                    <a:pt x="5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8"/>
            <p:cNvSpPr/>
            <p:nvPr/>
          </p:nvSpPr>
          <p:spPr>
            <a:xfrm>
              <a:off x="3597998" y="1780594"/>
              <a:ext cx="24570" cy="24570"/>
            </a:xfrm>
            <a:custGeom>
              <a:rect b="b" l="l" r="r" t="t"/>
              <a:pathLst>
                <a:path extrusionOk="0" h="1641" w="1641">
                  <a:moveTo>
                    <a:pt x="526" y="1"/>
                  </a:moveTo>
                  <a:lnTo>
                    <a:pt x="1" y="526"/>
                  </a:lnTo>
                  <a:lnTo>
                    <a:pt x="1115" y="1640"/>
                  </a:lnTo>
                  <a:lnTo>
                    <a:pt x="1641" y="1115"/>
                  </a:lnTo>
                  <a:lnTo>
                    <a:pt x="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8"/>
            <p:cNvSpPr/>
            <p:nvPr/>
          </p:nvSpPr>
          <p:spPr>
            <a:xfrm>
              <a:off x="3623181" y="1625090"/>
              <a:ext cx="108940" cy="108925"/>
            </a:xfrm>
            <a:custGeom>
              <a:rect b="b" l="l" r="r" t="t"/>
              <a:pathLst>
                <a:path extrusionOk="0" h="7275" w="7276">
                  <a:moveTo>
                    <a:pt x="3070" y="1"/>
                  </a:moveTo>
                  <a:lnTo>
                    <a:pt x="1" y="3049"/>
                  </a:lnTo>
                  <a:lnTo>
                    <a:pt x="4206" y="7275"/>
                  </a:lnTo>
                  <a:lnTo>
                    <a:pt x="7275" y="4205"/>
                  </a:lnTo>
                  <a:lnTo>
                    <a:pt x="30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8"/>
            <p:cNvSpPr/>
            <p:nvPr/>
          </p:nvSpPr>
          <p:spPr>
            <a:xfrm>
              <a:off x="3517416" y="1493826"/>
              <a:ext cx="316698" cy="313225"/>
            </a:xfrm>
            <a:custGeom>
              <a:rect b="b" l="l" r="r" t="t"/>
              <a:pathLst>
                <a:path extrusionOk="0" h="20920" w="21152">
                  <a:moveTo>
                    <a:pt x="2387" y="0"/>
                  </a:moveTo>
                  <a:cubicBezTo>
                    <a:pt x="1835" y="0"/>
                    <a:pt x="1283" y="211"/>
                    <a:pt x="863" y="631"/>
                  </a:cubicBezTo>
                  <a:cubicBezTo>
                    <a:pt x="1" y="1472"/>
                    <a:pt x="1" y="2839"/>
                    <a:pt x="863" y="3701"/>
                  </a:cubicBezTo>
                  <a:lnTo>
                    <a:pt x="18082" y="20920"/>
                  </a:lnTo>
                  <a:lnTo>
                    <a:pt x="21151" y="17871"/>
                  </a:lnTo>
                  <a:lnTo>
                    <a:pt x="3911" y="631"/>
                  </a:lnTo>
                  <a:cubicBezTo>
                    <a:pt x="3491" y="211"/>
                    <a:pt x="2939" y="0"/>
                    <a:pt x="23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8"/>
            <p:cNvSpPr/>
            <p:nvPr/>
          </p:nvSpPr>
          <p:spPr>
            <a:xfrm>
              <a:off x="3788133" y="1761399"/>
              <a:ext cx="73230" cy="72287"/>
            </a:xfrm>
            <a:custGeom>
              <a:rect b="b" l="l" r="r" t="t"/>
              <a:pathLst>
                <a:path extrusionOk="0" h="4828" w="4891">
                  <a:moveTo>
                    <a:pt x="3070" y="0"/>
                  </a:moveTo>
                  <a:lnTo>
                    <a:pt x="1" y="3049"/>
                  </a:lnTo>
                  <a:lnTo>
                    <a:pt x="4521" y="4815"/>
                  </a:lnTo>
                  <a:cubicBezTo>
                    <a:pt x="4546" y="4823"/>
                    <a:pt x="4572" y="4827"/>
                    <a:pt x="4597" y="4827"/>
                  </a:cubicBezTo>
                  <a:cubicBezTo>
                    <a:pt x="4756" y="4827"/>
                    <a:pt x="4891" y="4666"/>
                    <a:pt x="4836" y="4520"/>
                  </a:cubicBezTo>
                  <a:lnTo>
                    <a:pt x="30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8"/>
            <p:cNvSpPr/>
            <p:nvPr/>
          </p:nvSpPr>
          <p:spPr>
            <a:xfrm>
              <a:off x="3822136" y="1761399"/>
              <a:ext cx="39198" cy="72407"/>
            </a:xfrm>
            <a:custGeom>
              <a:rect b="b" l="l" r="r" t="t"/>
              <a:pathLst>
                <a:path extrusionOk="0" h="4836" w="2618">
                  <a:moveTo>
                    <a:pt x="799" y="0"/>
                  </a:moveTo>
                  <a:lnTo>
                    <a:pt x="0" y="778"/>
                  </a:lnTo>
                  <a:lnTo>
                    <a:pt x="1451" y="4499"/>
                  </a:lnTo>
                  <a:lnTo>
                    <a:pt x="2250" y="4815"/>
                  </a:lnTo>
                  <a:cubicBezTo>
                    <a:pt x="2282" y="4829"/>
                    <a:pt x="2313" y="4835"/>
                    <a:pt x="2344" y="4835"/>
                  </a:cubicBezTo>
                  <a:cubicBezTo>
                    <a:pt x="2495" y="4835"/>
                    <a:pt x="2618" y="4678"/>
                    <a:pt x="2565" y="4520"/>
                  </a:cubicBezTo>
                  <a:lnTo>
                    <a:pt x="7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3541656" y="1493781"/>
              <a:ext cx="292458" cy="313270"/>
            </a:xfrm>
            <a:custGeom>
              <a:rect b="b" l="l" r="r" t="t"/>
              <a:pathLst>
                <a:path extrusionOk="0" h="20923" w="19533">
                  <a:moveTo>
                    <a:pt x="789" y="0"/>
                  </a:moveTo>
                  <a:cubicBezTo>
                    <a:pt x="524" y="0"/>
                    <a:pt x="257" y="49"/>
                    <a:pt x="1" y="151"/>
                  </a:cubicBezTo>
                  <a:cubicBezTo>
                    <a:pt x="295" y="256"/>
                    <a:pt x="547" y="424"/>
                    <a:pt x="778" y="634"/>
                  </a:cubicBezTo>
                  <a:lnTo>
                    <a:pt x="15706" y="15561"/>
                  </a:lnTo>
                  <a:cubicBezTo>
                    <a:pt x="16967" y="16844"/>
                    <a:pt x="16967" y="18904"/>
                    <a:pt x="15706" y="20166"/>
                  </a:cubicBezTo>
                  <a:lnTo>
                    <a:pt x="16463" y="20923"/>
                  </a:lnTo>
                  <a:lnTo>
                    <a:pt x="19532" y="17874"/>
                  </a:lnTo>
                  <a:lnTo>
                    <a:pt x="2292" y="634"/>
                  </a:lnTo>
                  <a:cubicBezTo>
                    <a:pt x="1893" y="220"/>
                    <a:pt x="1348" y="0"/>
                    <a:pt x="7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8"/>
            <p:cNvSpPr/>
            <p:nvPr/>
          </p:nvSpPr>
          <p:spPr>
            <a:xfrm>
              <a:off x="3834728" y="1807979"/>
              <a:ext cx="26636" cy="25708"/>
            </a:xfrm>
            <a:custGeom>
              <a:rect b="b" l="l" r="r" t="t"/>
              <a:pathLst>
                <a:path extrusionOk="0" h="1717" w="1779">
                  <a:moveTo>
                    <a:pt x="1157" y="1"/>
                  </a:moveTo>
                  <a:lnTo>
                    <a:pt x="0" y="1157"/>
                  </a:lnTo>
                  <a:lnTo>
                    <a:pt x="1409" y="1704"/>
                  </a:lnTo>
                  <a:cubicBezTo>
                    <a:pt x="1434" y="1712"/>
                    <a:pt x="1460" y="1716"/>
                    <a:pt x="1485" y="1716"/>
                  </a:cubicBezTo>
                  <a:cubicBezTo>
                    <a:pt x="1644" y="1716"/>
                    <a:pt x="1779" y="1555"/>
                    <a:pt x="1724" y="1409"/>
                  </a:cubicBezTo>
                  <a:lnTo>
                    <a:pt x="11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8"/>
            <p:cNvSpPr/>
            <p:nvPr/>
          </p:nvSpPr>
          <p:spPr>
            <a:xfrm>
              <a:off x="3552047" y="1524984"/>
              <a:ext cx="68320" cy="68334"/>
            </a:xfrm>
            <a:custGeom>
              <a:rect b="b" l="l" r="r" t="t"/>
              <a:pathLst>
                <a:path extrusionOk="0" h="4564" w="4563">
                  <a:moveTo>
                    <a:pt x="3049" y="1"/>
                  </a:moveTo>
                  <a:lnTo>
                    <a:pt x="0" y="3070"/>
                  </a:lnTo>
                  <a:lnTo>
                    <a:pt x="1493" y="4563"/>
                  </a:lnTo>
                  <a:lnTo>
                    <a:pt x="4563" y="1494"/>
                  </a:lnTo>
                  <a:lnTo>
                    <a:pt x="3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3593281" y="1566218"/>
              <a:ext cx="221623" cy="221952"/>
            </a:xfrm>
            <a:custGeom>
              <a:rect b="b" l="l" r="r" t="t"/>
              <a:pathLst>
                <a:path extrusionOk="0" h="14824" w="14802">
                  <a:moveTo>
                    <a:pt x="526" y="1"/>
                  </a:moveTo>
                  <a:lnTo>
                    <a:pt x="1" y="548"/>
                  </a:lnTo>
                  <a:lnTo>
                    <a:pt x="14276" y="14823"/>
                  </a:lnTo>
                  <a:lnTo>
                    <a:pt x="14802" y="14298"/>
                  </a:lnTo>
                  <a:lnTo>
                    <a:pt x="5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4" name="Google Shape;5634;p78">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8">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8">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8"/>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Workshop description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2" name="Shape 5642"/>
        <p:cNvGrpSpPr/>
        <p:nvPr/>
      </p:nvGrpSpPr>
      <p:grpSpPr>
        <a:xfrm>
          <a:off x="0" y="0"/>
          <a:ext cx="0" cy="0"/>
          <a:chOff x="0" y="0"/>
          <a:chExt cx="0" cy="0"/>
        </a:xfrm>
      </p:grpSpPr>
      <p:grpSp>
        <p:nvGrpSpPr>
          <p:cNvPr id="5643" name="Google Shape;5643;p79"/>
          <p:cNvGrpSpPr/>
          <p:nvPr/>
        </p:nvGrpSpPr>
        <p:grpSpPr>
          <a:xfrm>
            <a:off x="767866" y="1296401"/>
            <a:ext cx="2240818" cy="1345336"/>
            <a:chOff x="743953" y="1296401"/>
            <a:chExt cx="2240818" cy="1345336"/>
          </a:xfrm>
        </p:grpSpPr>
        <p:sp>
          <p:nvSpPr>
            <p:cNvPr id="5644" name="Google Shape;5644;p79"/>
            <p:cNvSpPr/>
            <p:nvPr/>
          </p:nvSpPr>
          <p:spPr>
            <a:xfrm>
              <a:off x="791775" y="2528338"/>
              <a:ext cx="2192996" cy="113399"/>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5" name="Google Shape;5645;p79"/>
            <p:cNvGrpSpPr/>
            <p:nvPr/>
          </p:nvGrpSpPr>
          <p:grpSpPr>
            <a:xfrm>
              <a:off x="743953" y="1296401"/>
              <a:ext cx="2240772" cy="1306811"/>
              <a:chOff x="743953" y="1296401"/>
              <a:chExt cx="2240772" cy="1306811"/>
            </a:xfrm>
          </p:grpSpPr>
          <p:grpSp>
            <p:nvGrpSpPr>
              <p:cNvPr id="5646" name="Google Shape;5646;p79"/>
              <p:cNvGrpSpPr/>
              <p:nvPr/>
            </p:nvGrpSpPr>
            <p:grpSpPr>
              <a:xfrm>
                <a:off x="743953" y="1296401"/>
                <a:ext cx="2240772" cy="1306811"/>
                <a:chOff x="743878" y="1560076"/>
                <a:chExt cx="2240772" cy="1306811"/>
              </a:xfrm>
            </p:grpSpPr>
            <p:grpSp>
              <p:nvGrpSpPr>
                <p:cNvPr id="5647" name="Google Shape;5647;p79"/>
                <p:cNvGrpSpPr/>
                <p:nvPr/>
              </p:nvGrpSpPr>
              <p:grpSpPr>
                <a:xfrm>
                  <a:off x="743878" y="1590850"/>
                  <a:ext cx="2240772" cy="1276037"/>
                  <a:chOff x="743878" y="1590850"/>
                  <a:chExt cx="2240772" cy="1276037"/>
                </a:xfrm>
              </p:grpSpPr>
              <p:sp>
                <p:nvSpPr>
                  <p:cNvPr id="5648" name="Google Shape;5648;p79"/>
                  <p:cNvSpPr/>
                  <p:nvPr/>
                </p:nvSpPr>
                <p:spPr>
                  <a:xfrm>
                    <a:off x="791950" y="1590850"/>
                    <a:ext cx="21927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9"/>
                  <p:cNvSpPr/>
                  <p:nvPr/>
                </p:nvSpPr>
                <p:spPr>
                  <a:xfrm rot="2696772">
                    <a:off x="725268" y="2752322"/>
                    <a:ext cx="225921" cy="40729"/>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0" name="Google Shape;5650;p79"/>
                <p:cNvSpPr/>
                <p:nvPr/>
              </p:nvSpPr>
              <p:spPr>
                <a:xfrm rot="-2706523">
                  <a:off x="736754" y="1633311"/>
                  <a:ext cx="223588" cy="40729"/>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1" name="Google Shape;5651;p79"/>
              <p:cNvSpPr/>
              <p:nvPr/>
            </p:nvSpPr>
            <p:spPr>
              <a:xfrm>
                <a:off x="1105069" y="1557494"/>
                <a:ext cx="1579093" cy="781792"/>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2" name="Google Shape;5652;p79"/>
          <p:cNvGrpSpPr/>
          <p:nvPr/>
        </p:nvGrpSpPr>
        <p:grpSpPr>
          <a:xfrm>
            <a:off x="3431428" y="1296200"/>
            <a:ext cx="2281144" cy="1345661"/>
            <a:chOff x="3426978" y="1296200"/>
            <a:chExt cx="2281144" cy="1345661"/>
          </a:xfrm>
        </p:grpSpPr>
        <p:sp>
          <p:nvSpPr>
            <p:cNvPr id="5653" name="Google Shape;5653;p79"/>
            <p:cNvSpPr/>
            <p:nvPr/>
          </p:nvSpPr>
          <p:spPr>
            <a:xfrm>
              <a:off x="3475500" y="2528463"/>
              <a:ext cx="2192996" cy="113399"/>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4" name="Google Shape;5654;p79"/>
            <p:cNvGrpSpPr/>
            <p:nvPr/>
          </p:nvGrpSpPr>
          <p:grpSpPr>
            <a:xfrm>
              <a:off x="3426978" y="1296200"/>
              <a:ext cx="2281144" cy="1260675"/>
              <a:chOff x="3426978" y="1296200"/>
              <a:chExt cx="2281144" cy="1260675"/>
            </a:xfrm>
          </p:grpSpPr>
          <p:grpSp>
            <p:nvGrpSpPr>
              <p:cNvPr id="5655" name="Google Shape;5655;p79"/>
              <p:cNvGrpSpPr/>
              <p:nvPr/>
            </p:nvGrpSpPr>
            <p:grpSpPr>
              <a:xfrm>
                <a:off x="3426978" y="1296200"/>
                <a:ext cx="2281144" cy="1260675"/>
                <a:chOff x="3426903" y="1559875"/>
                <a:chExt cx="2281144" cy="1260675"/>
              </a:xfrm>
            </p:grpSpPr>
            <p:sp>
              <p:nvSpPr>
                <p:cNvPr id="5656" name="Google Shape;5656;p79"/>
                <p:cNvSpPr/>
                <p:nvPr/>
              </p:nvSpPr>
              <p:spPr>
                <a:xfrm>
                  <a:off x="3475500" y="1590850"/>
                  <a:ext cx="2193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9"/>
                <p:cNvSpPr/>
                <p:nvPr/>
              </p:nvSpPr>
              <p:spPr>
                <a:xfrm rot="-8108792">
                  <a:off x="5481031" y="1643386"/>
                  <a:ext cx="248832" cy="40729"/>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9"/>
                <p:cNvSpPr/>
                <p:nvPr/>
              </p:nvSpPr>
              <p:spPr>
                <a:xfrm rot="8090150">
                  <a:off x="3408551" y="1632661"/>
                  <a:ext cx="222103" cy="40729"/>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9" name="Google Shape;5659;p79"/>
              <p:cNvSpPr/>
              <p:nvPr/>
            </p:nvSpPr>
            <p:spPr>
              <a:xfrm>
                <a:off x="3782532" y="1557494"/>
                <a:ext cx="1579093" cy="781792"/>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0" name="Google Shape;5660;p79"/>
          <p:cNvGrpSpPr/>
          <p:nvPr/>
        </p:nvGrpSpPr>
        <p:grpSpPr>
          <a:xfrm>
            <a:off x="6107163" y="1274274"/>
            <a:ext cx="2297425" cy="1367612"/>
            <a:chOff x="6114449" y="1274274"/>
            <a:chExt cx="2297425" cy="1367612"/>
          </a:xfrm>
        </p:grpSpPr>
        <p:sp>
          <p:nvSpPr>
            <p:cNvPr id="5661" name="Google Shape;5661;p79"/>
            <p:cNvSpPr/>
            <p:nvPr/>
          </p:nvSpPr>
          <p:spPr>
            <a:xfrm>
              <a:off x="6159212" y="2528488"/>
              <a:ext cx="2192996" cy="113399"/>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2" name="Google Shape;5662;p79"/>
            <p:cNvGrpSpPr/>
            <p:nvPr/>
          </p:nvGrpSpPr>
          <p:grpSpPr>
            <a:xfrm>
              <a:off x="6114449" y="1274274"/>
              <a:ext cx="2297425" cy="1321601"/>
              <a:chOff x="6114449" y="1274274"/>
              <a:chExt cx="2297425" cy="1321601"/>
            </a:xfrm>
          </p:grpSpPr>
          <p:grpSp>
            <p:nvGrpSpPr>
              <p:cNvPr id="5663" name="Google Shape;5663;p79"/>
              <p:cNvGrpSpPr/>
              <p:nvPr/>
            </p:nvGrpSpPr>
            <p:grpSpPr>
              <a:xfrm>
                <a:off x="6114449" y="1274274"/>
                <a:ext cx="2297425" cy="1321601"/>
                <a:chOff x="6114374" y="1537949"/>
                <a:chExt cx="2297425" cy="1321601"/>
              </a:xfrm>
            </p:grpSpPr>
            <p:sp>
              <p:nvSpPr>
                <p:cNvPr id="5664" name="Google Shape;5664;p79"/>
                <p:cNvSpPr/>
                <p:nvPr/>
              </p:nvSpPr>
              <p:spPr>
                <a:xfrm>
                  <a:off x="6159200" y="1590850"/>
                  <a:ext cx="21930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9"/>
                <p:cNvSpPr/>
                <p:nvPr/>
              </p:nvSpPr>
              <p:spPr>
                <a:xfrm rot="2687149">
                  <a:off x="8203357" y="1611935"/>
                  <a:ext cx="226983" cy="40729"/>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9"/>
                <p:cNvSpPr/>
                <p:nvPr/>
              </p:nvSpPr>
              <p:spPr>
                <a:xfrm rot="2686249">
                  <a:off x="6098007" y="2750085"/>
                  <a:ext cx="212134" cy="40729"/>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7" name="Google Shape;5667;p79"/>
              <p:cNvSpPr/>
              <p:nvPr/>
            </p:nvSpPr>
            <p:spPr>
              <a:xfrm>
                <a:off x="6460007" y="1557494"/>
                <a:ext cx="1579093" cy="781792"/>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68" name="Google Shape;5668;p79"/>
          <p:cNvSpPr/>
          <p:nvPr/>
        </p:nvSpPr>
        <p:spPr>
          <a:xfrm>
            <a:off x="791775" y="2853250"/>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9"/>
          <p:cNvSpPr/>
          <p:nvPr/>
        </p:nvSpPr>
        <p:spPr>
          <a:xfrm>
            <a:off x="3475500" y="2853250"/>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9"/>
          <p:cNvSpPr/>
          <p:nvPr/>
        </p:nvSpPr>
        <p:spPr>
          <a:xfrm>
            <a:off x="6159375" y="2853250"/>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9"/>
          <p:cNvSpPr txBox="1"/>
          <p:nvPr>
            <p:ph idx="1" type="subTitle"/>
          </p:nvPr>
        </p:nvSpPr>
        <p:spPr>
          <a:xfrm>
            <a:off x="982125" y="2934250"/>
            <a:ext cx="1812300" cy="2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672" name="Google Shape;5672;p79"/>
          <p:cNvSpPr txBox="1"/>
          <p:nvPr>
            <p:ph idx="5" type="subTitle"/>
          </p:nvPr>
        </p:nvSpPr>
        <p:spPr>
          <a:xfrm>
            <a:off x="3665925" y="2934250"/>
            <a:ext cx="1812300" cy="2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673" name="Google Shape;5673;p79"/>
          <p:cNvSpPr txBox="1"/>
          <p:nvPr>
            <p:ph idx="6" type="subTitle"/>
          </p:nvPr>
        </p:nvSpPr>
        <p:spPr>
          <a:xfrm>
            <a:off x="6349725" y="2934250"/>
            <a:ext cx="1812300" cy="2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674" name="Google Shape;5674;p79"/>
          <p:cNvSpPr txBox="1"/>
          <p:nvPr>
            <p:ph idx="2" type="subTitle"/>
          </p:nvPr>
        </p:nvSpPr>
        <p:spPr>
          <a:xfrm>
            <a:off x="720075" y="3380678"/>
            <a:ext cx="2336400" cy="6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 in the Solar System</a:t>
            </a:r>
            <a:endParaRPr/>
          </a:p>
        </p:txBody>
      </p:sp>
      <p:sp>
        <p:nvSpPr>
          <p:cNvPr id="5675" name="Google Shape;5675;p79"/>
          <p:cNvSpPr txBox="1"/>
          <p:nvPr>
            <p:ph idx="3" type="subTitle"/>
          </p:nvPr>
        </p:nvSpPr>
        <p:spPr>
          <a:xfrm>
            <a:off x="3403800" y="3380678"/>
            <a:ext cx="2336400" cy="6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676" name="Google Shape;5676;p79"/>
          <p:cNvSpPr txBox="1"/>
          <p:nvPr>
            <p:ph idx="4" type="subTitle"/>
          </p:nvPr>
        </p:nvSpPr>
        <p:spPr>
          <a:xfrm>
            <a:off x="6087675" y="3380678"/>
            <a:ext cx="2336400" cy="6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grpSp>
        <p:nvGrpSpPr>
          <p:cNvPr id="5677" name="Google Shape;5677;p79"/>
          <p:cNvGrpSpPr/>
          <p:nvPr/>
        </p:nvGrpSpPr>
        <p:grpSpPr>
          <a:xfrm>
            <a:off x="1630225" y="1579618"/>
            <a:ext cx="516099" cy="737195"/>
            <a:chOff x="1341612" y="3340055"/>
            <a:chExt cx="259399" cy="370524"/>
          </a:xfrm>
        </p:grpSpPr>
        <p:sp>
          <p:nvSpPr>
            <p:cNvPr id="5678" name="Google Shape;5678;p79"/>
            <p:cNvSpPr/>
            <p:nvPr/>
          </p:nvSpPr>
          <p:spPr>
            <a:xfrm>
              <a:off x="1383954" y="3340055"/>
              <a:ext cx="43615" cy="35664"/>
            </a:xfrm>
            <a:custGeom>
              <a:rect b="b" l="l" r="r" t="t"/>
              <a:pathLst>
                <a:path extrusionOk="0" h="2382" w="2913">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9"/>
            <p:cNvSpPr/>
            <p:nvPr/>
          </p:nvSpPr>
          <p:spPr>
            <a:xfrm>
              <a:off x="1363966" y="3403329"/>
              <a:ext cx="237045" cy="307251"/>
            </a:xfrm>
            <a:custGeom>
              <a:rect b="b" l="l" r="r" t="t"/>
              <a:pathLst>
                <a:path extrusionOk="0" h="20521" w="15832">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9"/>
            <p:cNvSpPr/>
            <p:nvPr/>
          </p:nvSpPr>
          <p:spPr>
            <a:xfrm>
              <a:off x="1341612" y="3371841"/>
              <a:ext cx="237045" cy="306936"/>
            </a:xfrm>
            <a:custGeom>
              <a:rect b="b" l="l" r="r" t="t"/>
              <a:pathLst>
                <a:path extrusionOk="0" h="20500" w="15832">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9"/>
            <p:cNvSpPr/>
            <p:nvPr/>
          </p:nvSpPr>
          <p:spPr>
            <a:xfrm>
              <a:off x="1556303" y="3371841"/>
              <a:ext cx="22354" cy="306936"/>
            </a:xfrm>
            <a:custGeom>
              <a:rect b="b" l="l" r="r" t="t"/>
              <a:pathLst>
                <a:path extrusionOk="0" h="20500" w="1493">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9"/>
            <p:cNvSpPr/>
            <p:nvPr/>
          </p:nvSpPr>
          <p:spPr>
            <a:xfrm>
              <a:off x="1379387" y="3455583"/>
              <a:ext cx="44708" cy="44708"/>
            </a:xfrm>
            <a:custGeom>
              <a:rect b="b" l="l" r="r" t="t"/>
              <a:pathLst>
                <a:path extrusionOk="0" h="2986" w="2986">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9"/>
            <p:cNvSpPr/>
            <p:nvPr/>
          </p:nvSpPr>
          <p:spPr>
            <a:xfrm>
              <a:off x="1379387" y="3527975"/>
              <a:ext cx="44708" cy="44723"/>
            </a:xfrm>
            <a:custGeom>
              <a:rect b="b" l="l" r="r" t="t"/>
              <a:pathLst>
                <a:path extrusionOk="0" h="2987" w="2986">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9"/>
            <p:cNvSpPr/>
            <p:nvPr/>
          </p:nvSpPr>
          <p:spPr>
            <a:xfrm>
              <a:off x="1379387" y="3600067"/>
              <a:ext cx="44708" cy="44708"/>
            </a:xfrm>
            <a:custGeom>
              <a:rect b="b" l="l" r="r" t="t"/>
              <a:pathLst>
                <a:path extrusionOk="0" h="2986" w="2986">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9"/>
            <p:cNvSpPr/>
            <p:nvPr/>
          </p:nvSpPr>
          <p:spPr>
            <a:xfrm>
              <a:off x="1444233" y="3459041"/>
              <a:ext cx="103894" cy="11035"/>
            </a:xfrm>
            <a:custGeom>
              <a:rect b="b" l="l" r="r" t="t"/>
              <a:pathLst>
                <a:path extrusionOk="0" h="737" w="6939">
                  <a:moveTo>
                    <a:pt x="484" y="1"/>
                  </a:moveTo>
                  <a:cubicBezTo>
                    <a:pt x="0" y="1"/>
                    <a:pt x="0" y="736"/>
                    <a:pt x="484" y="736"/>
                  </a:cubicBezTo>
                  <a:lnTo>
                    <a:pt x="6455" y="736"/>
                  </a:lnTo>
                  <a:cubicBezTo>
                    <a:pt x="6939" y="736"/>
                    <a:pt x="6939" y="1"/>
                    <a:pt x="64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9"/>
            <p:cNvSpPr/>
            <p:nvPr/>
          </p:nvSpPr>
          <p:spPr>
            <a:xfrm>
              <a:off x="1444233" y="3482967"/>
              <a:ext cx="103894" cy="10720"/>
            </a:xfrm>
            <a:custGeom>
              <a:rect b="b" l="l" r="r" t="t"/>
              <a:pathLst>
                <a:path extrusionOk="0" h="716" w="6939">
                  <a:moveTo>
                    <a:pt x="484" y="0"/>
                  </a:moveTo>
                  <a:cubicBezTo>
                    <a:pt x="0" y="0"/>
                    <a:pt x="0" y="715"/>
                    <a:pt x="484" y="715"/>
                  </a:cubicBezTo>
                  <a:lnTo>
                    <a:pt x="6455" y="715"/>
                  </a:lnTo>
                  <a:cubicBezTo>
                    <a:pt x="6939" y="715"/>
                    <a:pt x="6939" y="0"/>
                    <a:pt x="64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9"/>
            <p:cNvSpPr/>
            <p:nvPr/>
          </p:nvSpPr>
          <p:spPr>
            <a:xfrm>
              <a:off x="1444233" y="3531433"/>
              <a:ext cx="103894" cy="10735"/>
            </a:xfrm>
            <a:custGeom>
              <a:rect b="b" l="l" r="r" t="t"/>
              <a:pathLst>
                <a:path extrusionOk="0" h="717" w="6939">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9"/>
            <p:cNvSpPr/>
            <p:nvPr/>
          </p:nvSpPr>
          <p:spPr>
            <a:xfrm>
              <a:off x="1444233" y="3555359"/>
              <a:ext cx="103894" cy="10720"/>
            </a:xfrm>
            <a:custGeom>
              <a:rect b="b" l="l" r="r" t="t"/>
              <a:pathLst>
                <a:path extrusionOk="0" h="716" w="6939">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9"/>
            <p:cNvSpPr/>
            <p:nvPr/>
          </p:nvSpPr>
          <p:spPr>
            <a:xfrm>
              <a:off x="1444233" y="3603526"/>
              <a:ext cx="103894" cy="11035"/>
            </a:xfrm>
            <a:custGeom>
              <a:rect b="b" l="l" r="r" t="t"/>
              <a:pathLst>
                <a:path extrusionOk="0" h="737" w="6939">
                  <a:moveTo>
                    <a:pt x="484" y="1"/>
                  </a:moveTo>
                  <a:cubicBezTo>
                    <a:pt x="0" y="1"/>
                    <a:pt x="0" y="737"/>
                    <a:pt x="484" y="737"/>
                  </a:cubicBezTo>
                  <a:lnTo>
                    <a:pt x="6455" y="737"/>
                  </a:lnTo>
                  <a:cubicBezTo>
                    <a:pt x="6939" y="737"/>
                    <a:pt x="6939" y="1"/>
                    <a:pt x="64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9"/>
            <p:cNvSpPr/>
            <p:nvPr/>
          </p:nvSpPr>
          <p:spPr>
            <a:xfrm>
              <a:off x="1444233" y="3627452"/>
              <a:ext cx="103894" cy="11035"/>
            </a:xfrm>
            <a:custGeom>
              <a:rect b="b" l="l" r="r" t="t"/>
              <a:pathLst>
                <a:path extrusionOk="0" h="737" w="6939">
                  <a:moveTo>
                    <a:pt x="484" y="1"/>
                  </a:moveTo>
                  <a:cubicBezTo>
                    <a:pt x="0" y="1"/>
                    <a:pt x="0" y="736"/>
                    <a:pt x="484" y="736"/>
                  </a:cubicBezTo>
                  <a:lnTo>
                    <a:pt x="6455" y="736"/>
                  </a:lnTo>
                  <a:cubicBezTo>
                    <a:pt x="6939" y="736"/>
                    <a:pt x="6939" y="1"/>
                    <a:pt x="64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9"/>
            <p:cNvSpPr/>
            <p:nvPr/>
          </p:nvSpPr>
          <p:spPr>
            <a:xfrm>
              <a:off x="1390183" y="3448845"/>
              <a:ext cx="55413" cy="37087"/>
            </a:xfrm>
            <a:custGeom>
              <a:rect b="b" l="l" r="r" t="t"/>
              <a:pathLst>
                <a:path extrusionOk="0" h="2477" w="3701">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9"/>
            <p:cNvSpPr/>
            <p:nvPr/>
          </p:nvSpPr>
          <p:spPr>
            <a:xfrm>
              <a:off x="1390183" y="3521686"/>
              <a:ext cx="54874" cy="37147"/>
            </a:xfrm>
            <a:custGeom>
              <a:rect b="b" l="l" r="r" t="t"/>
              <a:pathLst>
                <a:path extrusionOk="0" h="2481" w="3665">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9"/>
            <p:cNvSpPr/>
            <p:nvPr/>
          </p:nvSpPr>
          <p:spPr>
            <a:xfrm>
              <a:off x="1390183" y="3595216"/>
              <a:ext cx="55413" cy="37267"/>
            </a:xfrm>
            <a:custGeom>
              <a:rect b="b" l="l" r="r" t="t"/>
              <a:pathLst>
                <a:path extrusionOk="0" h="2489" w="3701">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9"/>
            <p:cNvSpPr/>
            <p:nvPr/>
          </p:nvSpPr>
          <p:spPr>
            <a:xfrm>
              <a:off x="1368682" y="3362409"/>
              <a:ext cx="74309" cy="38734"/>
            </a:xfrm>
            <a:custGeom>
              <a:rect b="b" l="l" r="r" t="t"/>
              <a:pathLst>
                <a:path extrusionOk="0" h="2587" w="4963">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9"/>
            <p:cNvSpPr/>
            <p:nvPr/>
          </p:nvSpPr>
          <p:spPr>
            <a:xfrm>
              <a:off x="1409602" y="3362409"/>
              <a:ext cx="33389" cy="38734"/>
            </a:xfrm>
            <a:custGeom>
              <a:rect b="b" l="l" r="r" t="t"/>
              <a:pathLst>
                <a:path extrusionOk="0" h="2587" w="223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79"/>
          <p:cNvGrpSpPr/>
          <p:nvPr/>
        </p:nvGrpSpPr>
        <p:grpSpPr>
          <a:xfrm>
            <a:off x="6885004" y="1579900"/>
            <a:ext cx="741741" cy="737213"/>
            <a:chOff x="3954343" y="2899354"/>
            <a:chExt cx="345655" cy="343529"/>
          </a:xfrm>
        </p:grpSpPr>
        <p:sp>
          <p:nvSpPr>
            <p:cNvPr id="5697" name="Google Shape;5697;p79"/>
            <p:cNvSpPr/>
            <p:nvPr/>
          </p:nvSpPr>
          <p:spPr>
            <a:xfrm>
              <a:off x="3954343" y="2899354"/>
              <a:ext cx="345655" cy="343529"/>
            </a:xfrm>
            <a:custGeom>
              <a:rect b="b" l="l" r="r" t="t"/>
              <a:pathLst>
                <a:path extrusionOk="0" h="22944" w="23086">
                  <a:moveTo>
                    <a:pt x="18828" y="0"/>
                  </a:moveTo>
                  <a:cubicBezTo>
                    <a:pt x="18617" y="0"/>
                    <a:pt x="18407" y="84"/>
                    <a:pt x="18250" y="253"/>
                  </a:cubicBezTo>
                  <a:lnTo>
                    <a:pt x="17640" y="862"/>
                  </a:lnTo>
                  <a:lnTo>
                    <a:pt x="17135" y="1346"/>
                  </a:lnTo>
                  <a:lnTo>
                    <a:pt x="16000" y="2481"/>
                  </a:lnTo>
                  <a:lnTo>
                    <a:pt x="15495" y="2986"/>
                  </a:lnTo>
                  <a:lnTo>
                    <a:pt x="12741" y="5740"/>
                  </a:lnTo>
                  <a:lnTo>
                    <a:pt x="12237" y="6244"/>
                  </a:lnTo>
                  <a:lnTo>
                    <a:pt x="11122" y="7380"/>
                  </a:lnTo>
                  <a:lnTo>
                    <a:pt x="10618" y="7863"/>
                  </a:lnTo>
                  <a:lnTo>
                    <a:pt x="9482" y="8999"/>
                  </a:lnTo>
                  <a:lnTo>
                    <a:pt x="8978" y="9503"/>
                  </a:lnTo>
                  <a:lnTo>
                    <a:pt x="7864" y="10639"/>
                  </a:lnTo>
                  <a:lnTo>
                    <a:pt x="7359" y="11122"/>
                  </a:lnTo>
                  <a:lnTo>
                    <a:pt x="2965" y="15516"/>
                  </a:lnTo>
                  <a:lnTo>
                    <a:pt x="2481" y="16021"/>
                  </a:lnTo>
                  <a:lnTo>
                    <a:pt x="1346" y="17156"/>
                  </a:lnTo>
                  <a:lnTo>
                    <a:pt x="841" y="17640"/>
                  </a:lnTo>
                  <a:lnTo>
                    <a:pt x="316" y="18165"/>
                  </a:lnTo>
                  <a:cubicBezTo>
                    <a:pt x="0" y="18502"/>
                    <a:pt x="0" y="19027"/>
                    <a:pt x="316" y="19343"/>
                  </a:cubicBezTo>
                  <a:lnTo>
                    <a:pt x="3659" y="22707"/>
                  </a:lnTo>
                  <a:cubicBezTo>
                    <a:pt x="3827" y="22864"/>
                    <a:pt x="4037" y="22943"/>
                    <a:pt x="4247" y="22943"/>
                  </a:cubicBezTo>
                  <a:cubicBezTo>
                    <a:pt x="4458" y="22943"/>
                    <a:pt x="4668" y="22864"/>
                    <a:pt x="4836" y="22707"/>
                  </a:cubicBezTo>
                  <a:lnTo>
                    <a:pt x="22770" y="4773"/>
                  </a:lnTo>
                  <a:cubicBezTo>
                    <a:pt x="23085" y="4436"/>
                    <a:pt x="23085" y="3932"/>
                    <a:pt x="22770" y="3595"/>
                  </a:cubicBezTo>
                  <a:lnTo>
                    <a:pt x="19406" y="253"/>
                  </a:lnTo>
                  <a:cubicBezTo>
                    <a:pt x="19248" y="84"/>
                    <a:pt x="19038" y="0"/>
                    <a:pt x="188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9"/>
            <p:cNvSpPr/>
            <p:nvPr/>
          </p:nvSpPr>
          <p:spPr>
            <a:xfrm>
              <a:off x="4210897" y="2911946"/>
              <a:ext cx="33434" cy="31502"/>
            </a:xfrm>
            <a:custGeom>
              <a:rect b="b" l="l" r="r" t="t"/>
              <a:pathLst>
                <a:path extrusionOk="0" h="2104" w="2233">
                  <a:moveTo>
                    <a:pt x="505" y="0"/>
                  </a:moveTo>
                  <a:lnTo>
                    <a:pt x="0" y="505"/>
                  </a:lnTo>
                  <a:lnTo>
                    <a:pt x="1514" y="2019"/>
                  </a:lnTo>
                  <a:cubicBezTo>
                    <a:pt x="1588" y="2078"/>
                    <a:pt x="1666" y="2104"/>
                    <a:pt x="1741" y="2104"/>
                  </a:cubicBezTo>
                  <a:cubicBezTo>
                    <a:pt x="2009" y="2104"/>
                    <a:pt x="2232" y="1777"/>
                    <a:pt x="2019" y="1514"/>
                  </a:cubicBezTo>
                  <a:lnTo>
                    <a:pt x="5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9"/>
            <p:cNvSpPr/>
            <p:nvPr/>
          </p:nvSpPr>
          <p:spPr>
            <a:xfrm>
              <a:off x="4186656" y="2936501"/>
              <a:ext cx="27834" cy="25049"/>
            </a:xfrm>
            <a:custGeom>
              <a:rect b="b" l="l" r="r" t="t"/>
              <a:pathLst>
                <a:path extrusionOk="0" h="1673" w="1859">
                  <a:moveTo>
                    <a:pt x="505" y="0"/>
                  </a:moveTo>
                  <a:lnTo>
                    <a:pt x="0" y="484"/>
                  </a:lnTo>
                  <a:lnTo>
                    <a:pt x="1052" y="1535"/>
                  </a:lnTo>
                  <a:cubicBezTo>
                    <a:pt x="1134" y="1632"/>
                    <a:pt x="1230" y="1672"/>
                    <a:pt x="1322" y="1672"/>
                  </a:cubicBezTo>
                  <a:cubicBezTo>
                    <a:pt x="1607" y="1672"/>
                    <a:pt x="1858" y="1290"/>
                    <a:pt x="1556" y="1051"/>
                  </a:cubicBezTo>
                  <a:lnTo>
                    <a:pt x="5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9"/>
            <p:cNvSpPr/>
            <p:nvPr/>
          </p:nvSpPr>
          <p:spPr>
            <a:xfrm>
              <a:off x="4162101" y="2960727"/>
              <a:ext cx="26501" cy="24600"/>
            </a:xfrm>
            <a:custGeom>
              <a:rect b="b" l="l" r="r" t="t"/>
              <a:pathLst>
                <a:path extrusionOk="0" h="1643" w="1770">
                  <a:moveTo>
                    <a:pt x="505" y="1"/>
                  </a:moveTo>
                  <a:lnTo>
                    <a:pt x="0" y="506"/>
                  </a:lnTo>
                  <a:lnTo>
                    <a:pt x="1052" y="1557"/>
                  </a:lnTo>
                  <a:cubicBezTo>
                    <a:pt x="1125" y="1617"/>
                    <a:pt x="1204" y="1642"/>
                    <a:pt x="1279" y="1642"/>
                  </a:cubicBezTo>
                  <a:cubicBezTo>
                    <a:pt x="1547" y="1642"/>
                    <a:pt x="1770" y="1315"/>
                    <a:pt x="1556" y="1052"/>
                  </a:cubicBezTo>
                  <a:lnTo>
                    <a:pt x="5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9"/>
            <p:cNvSpPr/>
            <p:nvPr/>
          </p:nvSpPr>
          <p:spPr>
            <a:xfrm>
              <a:off x="4137861" y="2985281"/>
              <a:ext cx="27834" cy="25064"/>
            </a:xfrm>
            <a:custGeom>
              <a:rect b="b" l="l" r="r" t="t"/>
              <a:pathLst>
                <a:path extrusionOk="0" h="1674" w="1859">
                  <a:moveTo>
                    <a:pt x="505" y="1"/>
                  </a:moveTo>
                  <a:lnTo>
                    <a:pt x="1" y="484"/>
                  </a:lnTo>
                  <a:lnTo>
                    <a:pt x="1052" y="1536"/>
                  </a:lnTo>
                  <a:cubicBezTo>
                    <a:pt x="1129" y="1633"/>
                    <a:pt x="1222" y="1673"/>
                    <a:pt x="1313" y="1673"/>
                  </a:cubicBezTo>
                  <a:cubicBezTo>
                    <a:pt x="1596" y="1673"/>
                    <a:pt x="1858" y="1290"/>
                    <a:pt x="1556" y="1052"/>
                  </a:cubicBezTo>
                  <a:lnTo>
                    <a:pt x="5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9"/>
            <p:cNvSpPr/>
            <p:nvPr/>
          </p:nvSpPr>
          <p:spPr>
            <a:xfrm>
              <a:off x="4113306" y="3009522"/>
              <a:ext cx="33434" cy="31517"/>
            </a:xfrm>
            <a:custGeom>
              <a:rect b="b" l="l" r="r" t="t"/>
              <a:pathLst>
                <a:path extrusionOk="0" h="2105" w="2233">
                  <a:moveTo>
                    <a:pt x="505" y="1"/>
                  </a:moveTo>
                  <a:lnTo>
                    <a:pt x="1" y="505"/>
                  </a:lnTo>
                  <a:lnTo>
                    <a:pt x="1514" y="2019"/>
                  </a:lnTo>
                  <a:cubicBezTo>
                    <a:pt x="1588" y="2079"/>
                    <a:pt x="1667" y="2104"/>
                    <a:pt x="1742" y="2104"/>
                  </a:cubicBezTo>
                  <a:cubicBezTo>
                    <a:pt x="2010" y="2104"/>
                    <a:pt x="2233" y="1777"/>
                    <a:pt x="2019" y="1515"/>
                  </a:cubicBezTo>
                  <a:lnTo>
                    <a:pt x="5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9"/>
            <p:cNvSpPr/>
            <p:nvPr/>
          </p:nvSpPr>
          <p:spPr>
            <a:xfrm>
              <a:off x="4089066" y="3034077"/>
              <a:ext cx="27504" cy="25184"/>
            </a:xfrm>
            <a:custGeom>
              <a:rect b="b" l="l" r="r" t="t"/>
              <a:pathLst>
                <a:path extrusionOk="0" h="1682" w="1837">
                  <a:moveTo>
                    <a:pt x="484" y="1"/>
                  </a:moveTo>
                  <a:lnTo>
                    <a:pt x="1" y="484"/>
                  </a:lnTo>
                  <a:lnTo>
                    <a:pt x="1052" y="1535"/>
                  </a:lnTo>
                  <a:cubicBezTo>
                    <a:pt x="1130" y="1639"/>
                    <a:pt x="1223" y="1682"/>
                    <a:pt x="1314" y="1682"/>
                  </a:cubicBezTo>
                  <a:cubicBezTo>
                    <a:pt x="1589" y="1682"/>
                    <a:pt x="1836" y="1289"/>
                    <a:pt x="1536" y="1052"/>
                  </a:cubicBezTo>
                  <a:lnTo>
                    <a:pt x="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9"/>
            <p:cNvSpPr/>
            <p:nvPr/>
          </p:nvSpPr>
          <p:spPr>
            <a:xfrm>
              <a:off x="4064511" y="3058317"/>
              <a:ext cx="26516" cy="24585"/>
            </a:xfrm>
            <a:custGeom>
              <a:rect b="b" l="l" r="r" t="t"/>
              <a:pathLst>
                <a:path extrusionOk="0" h="1642" w="1771">
                  <a:moveTo>
                    <a:pt x="506" y="1"/>
                  </a:moveTo>
                  <a:lnTo>
                    <a:pt x="1" y="505"/>
                  </a:lnTo>
                  <a:lnTo>
                    <a:pt x="1052" y="1556"/>
                  </a:lnTo>
                  <a:cubicBezTo>
                    <a:pt x="1126" y="1616"/>
                    <a:pt x="1204" y="1642"/>
                    <a:pt x="1279" y="1642"/>
                  </a:cubicBezTo>
                  <a:cubicBezTo>
                    <a:pt x="1547" y="1642"/>
                    <a:pt x="1770" y="1315"/>
                    <a:pt x="1557" y="1052"/>
                  </a:cubicBezTo>
                  <a:lnTo>
                    <a:pt x="5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9"/>
            <p:cNvSpPr/>
            <p:nvPr/>
          </p:nvSpPr>
          <p:spPr>
            <a:xfrm>
              <a:off x="4040285" y="3082872"/>
              <a:ext cx="27729" cy="25184"/>
            </a:xfrm>
            <a:custGeom>
              <a:rect b="b" l="l" r="r" t="t"/>
              <a:pathLst>
                <a:path extrusionOk="0" h="1682" w="1852">
                  <a:moveTo>
                    <a:pt x="484" y="0"/>
                  </a:moveTo>
                  <a:lnTo>
                    <a:pt x="0" y="484"/>
                  </a:lnTo>
                  <a:lnTo>
                    <a:pt x="1051" y="1535"/>
                  </a:lnTo>
                  <a:cubicBezTo>
                    <a:pt x="1129" y="1639"/>
                    <a:pt x="1224" y="1681"/>
                    <a:pt x="1316" y="1681"/>
                  </a:cubicBezTo>
                  <a:cubicBezTo>
                    <a:pt x="1596" y="1681"/>
                    <a:pt x="1851" y="1289"/>
                    <a:pt x="1535" y="1052"/>
                  </a:cubicBezTo>
                  <a:lnTo>
                    <a:pt x="4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9"/>
            <p:cNvSpPr/>
            <p:nvPr/>
          </p:nvSpPr>
          <p:spPr>
            <a:xfrm>
              <a:off x="4015730" y="3107113"/>
              <a:ext cx="34751" cy="32281"/>
            </a:xfrm>
            <a:custGeom>
              <a:rect b="b" l="l" r="r" t="t"/>
              <a:pathLst>
                <a:path extrusionOk="0" h="2156" w="2321">
                  <a:moveTo>
                    <a:pt x="505" y="0"/>
                  </a:moveTo>
                  <a:lnTo>
                    <a:pt x="0" y="505"/>
                  </a:lnTo>
                  <a:lnTo>
                    <a:pt x="1514" y="2019"/>
                  </a:lnTo>
                  <a:cubicBezTo>
                    <a:pt x="1596" y="2116"/>
                    <a:pt x="1691" y="2156"/>
                    <a:pt x="1783" y="2156"/>
                  </a:cubicBezTo>
                  <a:cubicBezTo>
                    <a:pt x="2069" y="2156"/>
                    <a:pt x="2321" y="1769"/>
                    <a:pt x="2018" y="1514"/>
                  </a:cubicBezTo>
                  <a:lnTo>
                    <a:pt x="5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9"/>
            <p:cNvSpPr/>
            <p:nvPr/>
          </p:nvSpPr>
          <p:spPr>
            <a:xfrm>
              <a:off x="3991490" y="3131668"/>
              <a:ext cx="27789" cy="25318"/>
            </a:xfrm>
            <a:custGeom>
              <a:rect b="b" l="l" r="r" t="t"/>
              <a:pathLst>
                <a:path extrusionOk="0" h="1691" w="1856">
                  <a:moveTo>
                    <a:pt x="484" y="0"/>
                  </a:moveTo>
                  <a:lnTo>
                    <a:pt x="0" y="505"/>
                  </a:lnTo>
                  <a:lnTo>
                    <a:pt x="1051" y="1556"/>
                  </a:lnTo>
                  <a:cubicBezTo>
                    <a:pt x="1127" y="1651"/>
                    <a:pt x="1217" y="1690"/>
                    <a:pt x="1306" y="1690"/>
                  </a:cubicBezTo>
                  <a:cubicBezTo>
                    <a:pt x="1590" y="1690"/>
                    <a:pt x="1855" y="1292"/>
                    <a:pt x="1535" y="1051"/>
                  </a:cubicBezTo>
                  <a:lnTo>
                    <a:pt x="4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9"/>
            <p:cNvSpPr/>
            <p:nvPr/>
          </p:nvSpPr>
          <p:spPr>
            <a:xfrm>
              <a:off x="3966935" y="3155908"/>
              <a:ext cx="27834" cy="25348"/>
            </a:xfrm>
            <a:custGeom>
              <a:rect b="b" l="l" r="r" t="t"/>
              <a:pathLst>
                <a:path extrusionOk="0" h="1693" w="1859">
                  <a:moveTo>
                    <a:pt x="505" y="0"/>
                  </a:moveTo>
                  <a:lnTo>
                    <a:pt x="0" y="505"/>
                  </a:lnTo>
                  <a:lnTo>
                    <a:pt x="1052" y="1556"/>
                  </a:lnTo>
                  <a:cubicBezTo>
                    <a:pt x="1133" y="1653"/>
                    <a:pt x="1229" y="1693"/>
                    <a:pt x="1321" y="1693"/>
                  </a:cubicBezTo>
                  <a:cubicBezTo>
                    <a:pt x="1607" y="1693"/>
                    <a:pt x="1859" y="1306"/>
                    <a:pt x="1556" y="1051"/>
                  </a:cubicBezTo>
                  <a:lnTo>
                    <a:pt x="5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79"/>
          <p:cNvGrpSpPr/>
          <p:nvPr/>
        </p:nvGrpSpPr>
        <p:grpSpPr>
          <a:xfrm>
            <a:off x="4239722" y="1579874"/>
            <a:ext cx="664556" cy="737212"/>
            <a:chOff x="2191541" y="2408601"/>
            <a:chExt cx="308823" cy="342571"/>
          </a:xfrm>
        </p:grpSpPr>
        <p:sp>
          <p:nvSpPr>
            <p:cNvPr id="5710" name="Google Shape;5710;p79"/>
            <p:cNvSpPr/>
            <p:nvPr/>
          </p:nvSpPr>
          <p:spPr>
            <a:xfrm>
              <a:off x="2222384" y="2722754"/>
              <a:ext cx="22054" cy="28418"/>
            </a:xfrm>
            <a:custGeom>
              <a:rect b="b" l="l" r="r" t="t"/>
              <a:pathLst>
                <a:path extrusionOk="0" h="1898" w="1473">
                  <a:moveTo>
                    <a:pt x="43" y="1"/>
                  </a:moveTo>
                  <a:lnTo>
                    <a:pt x="1" y="1640"/>
                  </a:lnTo>
                  <a:cubicBezTo>
                    <a:pt x="1" y="1798"/>
                    <a:pt x="128" y="1898"/>
                    <a:pt x="256" y="1898"/>
                  </a:cubicBezTo>
                  <a:cubicBezTo>
                    <a:pt x="315" y="1898"/>
                    <a:pt x="374" y="1876"/>
                    <a:pt x="421" y="1830"/>
                  </a:cubicBezTo>
                  <a:lnTo>
                    <a:pt x="1472" y="631"/>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9"/>
            <p:cNvSpPr/>
            <p:nvPr/>
          </p:nvSpPr>
          <p:spPr>
            <a:xfrm>
              <a:off x="2447451" y="2724640"/>
              <a:ext cx="22054" cy="26456"/>
            </a:xfrm>
            <a:custGeom>
              <a:rect b="b" l="l" r="r" t="t"/>
              <a:pathLst>
                <a:path extrusionOk="0" h="1767" w="1473">
                  <a:moveTo>
                    <a:pt x="1410" y="1"/>
                  </a:moveTo>
                  <a:lnTo>
                    <a:pt x="1" y="526"/>
                  </a:lnTo>
                  <a:lnTo>
                    <a:pt x="1031" y="1683"/>
                  </a:lnTo>
                  <a:cubicBezTo>
                    <a:pt x="1082" y="1741"/>
                    <a:pt x="1147" y="1766"/>
                    <a:pt x="1213" y="1766"/>
                  </a:cubicBezTo>
                  <a:cubicBezTo>
                    <a:pt x="1337" y="1766"/>
                    <a:pt x="1459" y="1673"/>
                    <a:pt x="1473" y="1535"/>
                  </a:cubicBezTo>
                  <a:lnTo>
                    <a:pt x="14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9"/>
            <p:cNvSpPr/>
            <p:nvPr/>
          </p:nvSpPr>
          <p:spPr>
            <a:xfrm>
              <a:off x="2191541" y="2611313"/>
              <a:ext cx="308823" cy="16709"/>
            </a:xfrm>
            <a:custGeom>
              <a:rect b="b" l="l" r="r" t="t"/>
              <a:pathLst>
                <a:path extrusionOk="0" h="1116" w="20626">
                  <a:moveTo>
                    <a:pt x="526" y="1"/>
                  </a:moveTo>
                  <a:cubicBezTo>
                    <a:pt x="231" y="1"/>
                    <a:pt x="0" y="253"/>
                    <a:pt x="0" y="527"/>
                  </a:cubicBezTo>
                  <a:lnTo>
                    <a:pt x="0" y="590"/>
                  </a:lnTo>
                  <a:cubicBezTo>
                    <a:pt x="0" y="884"/>
                    <a:pt x="231" y="1115"/>
                    <a:pt x="526" y="1115"/>
                  </a:cubicBezTo>
                  <a:lnTo>
                    <a:pt x="20099" y="1115"/>
                  </a:lnTo>
                  <a:cubicBezTo>
                    <a:pt x="20394" y="1115"/>
                    <a:pt x="20625" y="884"/>
                    <a:pt x="20625" y="590"/>
                  </a:cubicBezTo>
                  <a:lnTo>
                    <a:pt x="20625" y="527"/>
                  </a:lnTo>
                  <a:cubicBezTo>
                    <a:pt x="20625" y="253"/>
                    <a:pt x="20394" y="1"/>
                    <a:pt x="20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9"/>
            <p:cNvSpPr/>
            <p:nvPr/>
          </p:nvSpPr>
          <p:spPr>
            <a:xfrm>
              <a:off x="2211993" y="2470287"/>
              <a:ext cx="140412" cy="263052"/>
            </a:xfrm>
            <a:custGeom>
              <a:rect b="b" l="l" r="r" t="t"/>
              <a:pathLst>
                <a:path extrusionOk="0" h="17569" w="9378">
                  <a:moveTo>
                    <a:pt x="6750" y="1"/>
                  </a:moveTo>
                  <a:lnTo>
                    <a:pt x="1304" y="10597"/>
                  </a:lnTo>
                  <a:cubicBezTo>
                    <a:pt x="358" y="12426"/>
                    <a:pt x="1" y="14487"/>
                    <a:pt x="274" y="16505"/>
                  </a:cubicBezTo>
                  <a:cubicBezTo>
                    <a:pt x="295" y="16736"/>
                    <a:pt x="442" y="16926"/>
                    <a:pt x="653" y="17010"/>
                  </a:cubicBezTo>
                  <a:lnTo>
                    <a:pt x="1935" y="17535"/>
                  </a:lnTo>
                  <a:cubicBezTo>
                    <a:pt x="2007" y="17558"/>
                    <a:pt x="2080" y="17569"/>
                    <a:pt x="2151" y="17569"/>
                  </a:cubicBezTo>
                  <a:cubicBezTo>
                    <a:pt x="2414" y="17569"/>
                    <a:pt x="2656" y="17421"/>
                    <a:pt x="2755" y="17157"/>
                  </a:cubicBezTo>
                  <a:lnTo>
                    <a:pt x="9378" y="1052"/>
                  </a:lnTo>
                  <a:lnTo>
                    <a:pt x="67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9"/>
            <p:cNvSpPr/>
            <p:nvPr/>
          </p:nvSpPr>
          <p:spPr>
            <a:xfrm>
              <a:off x="2233718" y="2470287"/>
              <a:ext cx="118687" cy="262917"/>
            </a:xfrm>
            <a:custGeom>
              <a:rect b="b" l="l" r="r" t="t"/>
              <a:pathLst>
                <a:path extrusionOk="0" h="17560" w="7927">
                  <a:moveTo>
                    <a:pt x="5299" y="1"/>
                  </a:moveTo>
                  <a:lnTo>
                    <a:pt x="4205" y="2124"/>
                  </a:lnTo>
                  <a:cubicBezTo>
                    <a:pt x="4353" y="2419"/>
                    <a:pt x="4563" y="2692"/>
                    <a:pt x="4794" y="2923"/>
                  </a:cubicBezTo>
                  <a:cubicBezTo>
                    <a:pt x="5278" y="3428"/>
                    <a:pt x="5425" y="4185"/>
                    <a:pt x="5151" y="4837"/>
                  </a:cubicBezTo>
                  <a:lnTo>
                    <a:pt x="85" y="17178"/>
                  </a:lnTo>
                  <a:cubicBezTo>
                    <a:pt x="64" y="17220"/>
                    <a:pt x="43" y="17283"/>
                    <a:pt x="0" y="17325"/>
                  </a:cubicBezTo>
                  <a:lnTo>
                    <a:pt x="484" y="17514"/>
                  </a:lnTo>
                  <a:cubicBezTo>
                    <a:pt x="565" y="17545"/>
                    <a:pt x="648" y="17559"/>
                    <a:pt x="728" y="17559"/>
                  </a:cubicBezTo>
                  <a:cubicBezTo>
                    <a:pt x="980" y="17559"/>
                    <a:pt x="1208" y="17417"/>
                    <a:pt x="1304" y="17178"/>
                  </a:cubicBezTo>
                  <a:lnTo>
                    <a:pt x="7927" y="1052"/>
                  </a:lnTo>
                  <a:lnTo>
                    <a:pt x="5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9"/>
            <p:cNvSpPr/>
            <p:nvPr/>
          </p:nvSpPr>
          <p:spPr>
            <a:xfrm>
              <a:off x="2339484" y="2470287"/>
              <a:ext cx="140098" cy="263052"/>
            </a:xfrm>
            <a:custGeom>
              <a:rect b="b" l="l" r="r" t="t"/>
              <a:pathLst>
                <a:path extrusionOk="0" h="17569" w="9357">
                  <a:moveTo>
                    <a:pt x="2629" y="1"/>
                  </a:moveTo>
                  <a:lnTo>
                    <a:pt x="1" y="1052"/>
                  </a:lnTo>
                  <a:lnTo>
                    <a:pt x="6623" y="17157"/>
                  </a:lnTo>
                  <a:cubicBezTo>
                    <a:pt x="6722" y="17421"/>
                    <a:pt x="6964" y="17569"/>
                    <a:pt x="7217" y="17569"/>
                  </a:cubicBezTo>
                  <a:cubicBezTo>
                    <a:pt x="7285" y="17569"/>
                    <a:pt x="7355" y="17558"/>
                    <a:pt x="7422" y="17535"/>
                  </a:cubicBezTo>
                  <a:lnTo>
                    <a:pt x="8726" y="17010"/>
                  </a:lnTo>
                  <a:cubicBezTo>
                    <a:pt x="8915" y="16926"/>
                    <a:pt x="9083" y="16736"/>
                    <a:pt x="9104" y="16505"/>
                  </a:cubicBezTo>
                  <a:cubicBezTo>
                    <a:pt x="9356" y="14487"/>
                    <a:pt x="8999" y="12426"/>
                    <a:pt x="8074" y="10597"/>
                  </a:cubicBezTo>
                  <a:lnTo>
                    <a:pt x="26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9"/>
            <p:cNvSpPr/>
            <p:nvPr/>
          </p:nvSpPr>
          <p:spPr>
            <a:xfrm>
              <a:off x="2339484" y="2470287"/>
              <a:ext cx="140412" cy="257512"/>
            </a:xfrm>
            <a:custGeom>
              <a:rect b="b" l="l" r="r" t="t"/>
              <a:pathLst>
                <a:path extrusionOk="0" h="17199" w="9378">
                  <a:moveTo>
                    <a:pt x="2629" y="1"/>
                  </a:moveTo>
                  <a:lnTo>
                    <a:pt x="1" y="1052"/>
                  </a:lnTo>
                  <a:lnTo>
                    <a:pt x="190" y="1536"/>
                  </a:lnTo>
                  <a:lnTo>
                    <a:pt x="1199" y="3996"/>
                  </a:lnTo>
                  <a:cubicBezTo>
                    <a:pt x="1367" y="3954"/>
                    <a:pt x="1556" y="3912"/>
                    <a:pt x="1704" y="3848"/>
                  </a:cubicBezTo>
                  <a:cubicBezTo>
                    <a:pt x="1874" y="3790"/>
                    <a:pt x="2048" y="3762"/>
                    <a:pt x="2220" y="3762"/>
                  </a:cubicBezTo>
                  <a:cubicBezTo>
                    <a:pt x="2793" y="3762"/>
                    <a:pt x="3337" y="4072"/>
                    <a:pt x="3596" y="4605"/>
                  </a:cubicBezTo>
                  <a:lnTo>
                    <a:pt x="7149" y="11543"/>
                  </a:lnTo>
                  <a:cubicBezTo>
                    <a:pt x="8053" y="13288"/>
                    <a:pt x="8410" y="15265"/>
                    <a:pt x="8200" y="17199"/>
                  </a:cubicBezTo>
                  <a:lnTo>
                    <a:pt x="8789" y="16968"/>
                  </a:lnTo>
                  <a:cubicBezTo>
                    <a:pt x="8978" y="16905"/>
                    <a:pt x="9104" y="16715"/>
                    <a:pt x="9104" y="16505"/>
                  </a:cubicBezTo>
                  <a:cubicBezTo>
                    <a:pt x="9377" y="14487"/>
                    <a:pt x="8999" y="12426"/>
                    <a:pt x="8074" y="10618"/>
                  </a:cubicBezTo>
                  <a:lnTo>
                    <a:pt x="3722" y="2124"/>
                  </a:lnTo>
                  <a:lnTo>
                    <a:pt x="26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9"/>
            <p:cNvSpPr/>
            <p:nvPr/>
          </p:nvSpPr>
          <p:spPr>
            <a:xfrm>
              <a:off x="2328150" y="2408601"/>
              <a:ext cx="35275" cy="32116"/>
            </a:xfrm>
            <a:custGeom>
              <a:rect b="b" l="l" r="r" t="t"/>
              <a:pathLst>
                <a:path extrusionOk="0" h="2145" w="2356">
                  <a:moveTo>
                    <a:pt x="653" y="0"/>
                  </a:moveTo>
                  <a:cubicBezTo>
                    <a:pt x="295" y="0"/>
                    <a:pt x="1" y="295"/>
                    <a:pt x="22" y="652"/>
                  </a:cubicBezTo>
                  <a:lnTo>
                    <a:pt x="22" y="2145"/>
                  </a:lnTo>
                  <a:lnTo>
                    <a:pt x="2355" y="2145"/>
                  </a:lnTo>
                  <a:lnTo>
                    <a:pt x="2355" y="631"/>
                  </a:lnTo>
                  <a:cubicBezTo>
                    <a:pt x="2355" y="295"/>
                    <a:pt x="2082" y="0"/>
                    <a:pt x="1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9"/>
            <p:cNvSpPr/>
            <p:nvPr/>
          </p:nvSpPr>
          <p:spPr>
            <a:xfrm>
              <a:off x="2291632" y="2434728"/>
              <a:ext cx="94776" cy="80911"/>
            </a:xfrm>
            <a:custGeom>
              <a:rect b="b" l="l" r="r" t="t"/>
              <a:pathLst>
                <a:path extrusionOk="0" h="5404" w="6330">
                  <a:moveTo>
                    <a:pt x="3617" y="0"/>
                  </a:moveTo>
                  <a:cubicBezTo>
                    <a:pt x="1220" y="0"/>
                    <a:pt x="1" y="2902"/>
                    <a:pt x="1704" y="4605"/>
                  </a:cubicBezTo>
                  <a:cubicBezTo>
                    <a:pt x="2255" y="5156"/>
                    <a:pt x="2935" y="5403"/>
                    <a:pt x="3602" y="5403"/>
                  </a:cubicBezTo>
                  <a:cubicBezTo>
                    <a:pt x="4993" y="5403"/>
                    <a:pt x="6329" y="4326"/>
                    <a:pt x="6329" y="2691"/>
                  </a:cubicBezTo>
                  <a:cubicBezTo>
                    <a:pt x="6329" y="1199"/>
                    <a:pt x="5110" y="0"/>
                    <a:pt x="36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9"/>
            <p:cNvSpPr/>
            <p:nvPr/>
          </p:nvSpPr>
          <p:spPr>
            <a:xfrm>
              <a:off x="2336025" y="2434728"/>
              <a:ext cx="53212" cy="80911"/>
            </a:xfrm>
            <a:custGeom>
              <a:rect b="b" l="l" r="r" t="t"/>
              <a:pathLst>
                <a:path extrusionOk="0" h="5404" w="3554">
                  <a:moveTo>
                    <a:pt x="652" y="0"/>
                  </a:moveTo>
                  <a:cubicBezTo>
                    <a:pt x="421" y="0"/>
                    <a:pt x="211" y="21"/>
                    <a:pt x="0" y="84"/>
                  </a:cubicBezTo>
                  <a:cubicBezTo>
                    <a:pt x="2713" y="757"/>
                    <a:pt x="2713" y="4626"/>
                    <a:pt x="0" y="5319"/>
                  </a:cubicBezTo>
                  <a:cubicBezTo>
                    <a:pt x="224" y="5376"/>
                    <a:pt x="448" y="5403"/>
                    <a:pt x="668" y="5403"/>
                  </a:cubicBezTo>
                  <a:cubicBezTo>
                    <a:pt x="1997" y="5403"/>
                    <a:pt x="3181" y="4417"/>
                    <a:pt x="3343" y="3028"/>
                  </a:cubicBezTo>
                  <a:cubicBezTo>
                    <a:pt x="3553" y="1409"/>
                    <a:pt x="2271" y="0"/>
                    <a:pt x="6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9"/>
            <p:cNvSpPr/>
            <p:nvPr/>
          </p:nvSpPr>
          <p:spPr>
            <a:xfrm>
              <a:off x="2324691" y="2459283"/>
              <a:ext cx="36847" cy="31637"/>
            </a:xfrm>
            <a:custGeom>
              <a:rect b="b" l="l" r="r" t="t"/>
              <a:pathLst>
                <a:path extrusionOk="0" h="2113" w="2461">
                  <a:moveTo>
                    <a:pt x="1409" y="0"/>
                  </a:moveTo>
                  <a:cubicBezTo>
                    <a:pt x="463" y="0"/>
                    <a:pt x="1" y="1135"/>
                    <a:pt x="673" y="1808"/>
                  </a:cubicBezTo>
                  <a:cubicBezTo>
                    <a:pt x="883" y="2018"/>
                    <a:pt x="1143" y="2112"/>
                    <a:pt x="1399" y="2112"/>
                  </a:cubicBezTo>
                  <a:cubicBezTo>
                    <a:pt x="1938" y="2112"/>
                    <a:pt x="2460" y="1693"/>
                    <a:pt x="2460" y="1051"/>
                  </a:cubicBezTo>
                  <a:cubicBezTo>
                    <a:pt x="2460" y="484"/>
                    <a:pt x="1998" y="0"/>
                    <a:pt x="14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9"/>
            <p:cNvSpPr/>
            <p:nvPr/>
          </p:nvSpPr>
          <p:spPr>
            <a:xfrm>
              <a:off x="2328464" y="2591804"/>
              <a:ext cx="34961" cy="56042"/>
            </a:xfrm>
            <a:custGeom>
              <a:rect b="b" l="l" r="r" t="t"/>
              <a:pathLst>
                <a:path extrusionOk="0" h="3743" w="2335">
                  <a:moveTo>
                    <a:pt x="947" y="0"/>
                  </a:moveTo>
                  <a:cubicBezTo>
                    <a:pt x="421" y="0"/>
                    <a:pt x="1" y="421"/>
                    <a:pt x="1" y="947"/>
                  </a:cubicBezTo>
                  <a:lnTo>
                    <a:pt x="1" y="2797"/>
                  </a:lnTo>
                  <a:cubicBezTo>
                    <a:pt x="1" y="3322"/>
                    <a:pt x="421" y="3743"/>
                    <a:pt x="947" y="3743"/>
                  </a:cubicBezTo>
                  <a:lnTo>
                    <a:pt x="1388" y="3743"/>
                  </a:lnTo>
                  <a:cubicBezTo>
                    <a:pt x="1914" y="3743"/>
                    <a:pt x="2334" y="3322"/>
                    <a:pt x="2334" y="2797"/>
                  </a:cubicBezTo>
                  <a:lnTo>
                    <a:pt x="2334" y="947"/>
                  </a:lnTo>
                  <a:cubicBezTo>
                    <a:pt x="2334" y="421"/>
                    <a:pt x="1914" y="0"/>
                    <a:pt x="13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9"/>
            <p:cNvSpPr/>
            <p:nvPr/>
          </p:nvSpPr>
          <p:spPr>
            <a:xfrm>
              <a:off x="2339484" y="2591804"/>
              <a:ext cx="23941" cy="56042"/>
            </a:xfrm>
            <a:custGeom>
              <a:rect b="b" l="l" r="r" t="t"/>
              <a:pathLst>
                <a:path extrusionOk="0" h="3743" w="1599">
                  <a:moveTo>
                    <a:pt x="211" y="0"/>
                  </a:moveTo>
                  <a:cubicBezTo>
                    <a:pt x="148" y="0"/>
                    <a:pt x="64" y="0"/>
                    <a:pt x="1" y="21"/>
                  </a:cubicBezTo>
                  <a:cubicBezTo>
                    <a:pt x="337" y="211"/>
                    <a:pt x="547" y="568"/>
                    <a:pt x="547" y="947"/>
                  </a:cubicBezTo>
                  <a:lnTo>
                    <a:pt x="547" y="2797"/>
                  </a:lnTo>
                  <a:cubicBezTo>
                    <a:pt x="547" y="3175"/>
                    <a:pt x="337" y="3533"/>
                    <a:pt x="1" y="3722"/>
                  </a:cubicBezTo>
                  <a:cubicBezTo>
                    <a:pt x="64" y="3743"/>
                    <a:pt x="148" y="3743"/>
                    <a:pt x="211" y="3743"/>
                  </a:cubicBezTo>
                  <a:lnTo>
                    <a:pt x="652" y="3743"/>
                  </a:lnTo>
                  <a:cubicBezTo>
                    <a:pt x="1178" y="3743"/>
                    <a:pt x="1598" y="3322"/>
                    <a:pt x="1598" y="2776"/>
                  </a:cubicBezTo>
                  <a:lnTo>
                    <a:pt x="1598" y="947"/>
                  </a:lnTo>
                  <a:cubicBezTo>
                    <a:pt x="1598" y="421"/>
                    <a:pt x="1157" y="0"/>
                    <a:pt x="6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3" name="Google Shape;5723;p79">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9">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9">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9">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9"/>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this topic about?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1" name="Shape 5731"/>
        <p:cNvGrpSpPr/>
        <p:nvPr/>
      </p:nvGrpSpPr>
      <p:grpSpPr>
        <a:xfrm>
          <a:off x="0" y="0"/>
          <a:ext cx="0" cy="0"/>
          <a:chOff x="0" y="0"/>
          <a:chExt cx="0" cy="0"/>
        </a:xfrm>
      </p:grpSpPr>
      <p:sp>
        <p:nvSpPr>
          <p:cNvPr id="5732" name="Google Shape;5732;p80"/>
          <p:cNvSpPr/>
          <p:nvPr/>
        </p:nvSpPr>
        <p:spPr>
          <a:xfrm>
            <a:off x="1795212" y="172282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0"/>
          <p:cNvSpPr/>
          <p:nvPr/>
        </p:nvSpPr>
        <p:spPr>
          <a:xfrm>
            <a:off x="5155788" y="172282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0"/>
          <p:cNvSpPr/>
          <p:nvPr/>
        </p:nvSpPr>
        <p:spPr>
          <a:xfrm>
            <a:off x="1795212" y="339432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0"/>
          <p:cNvSpPr/>
          <p:nvPr/>
        </p:nvSpPr>
        <p:spPr>
          <a:xfrm>
            <a:off x="5155788" y="339432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0"/>
          <p:cNvSpPr txBox="1"/>
          <p:nvPr>
            <p:ph idx="1" type="subTitle"/>
          </p:nvPr>
        </p:nvSpPr>
        <p:spPr>
          <a:xfrm>
            <a:off x="1926306" y="1770575"/>
            <a:ext cx="1930800" cy="3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737" name="Google Shape;5737;p80"/>
          <p:cNvSpPr txBox="1"/>
          <p:nvPr>
            <p:ph idx="2" type="subTitle"/>
          </p:nvPr>
        </p:nvSpPr>
        <p:spPr>
          <a:xfrm>
            <a:off x="1795212" y="2131875"/>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738" name="Google Shape;5738;p80"/>
          <p:cNvSpPr txBox="1"/>
          <p:nvPr>
            <p:ph idx="3" type="subTitle"/>
          </p:nvPr>
        </p:nvSpPr>
        <p:spPr>
          <a:xfrm>
            <a:off x="5155788" y="2131875"/>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5739" name="Google Shape;5739;p80"/>
          <p:cNvSpPr txBox="1"/>
          <p:nvPr>
            <p:ph idx="4" type="subTitle"/>
          </p:nvPr>
        </p:nvSpPr>
        <p:spPr>
          <a:xfrm>
            <a:off x="1795212" y="3803375"/>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5740" name="Google Shape;5740;p80"/>
          <p:cNvSpPr txBox="1"/>
          <p:nvPr>
            <p:ph idx="5" type="subTitle"/>
          </p:nvPr>
        </p:nvSpPr>
        <p:spPr>
          <a:xfrm>
            <a:off x="5155788" y="3803375"/>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5741" name="Google Shape;5741;p80"/>
          <p:cNvSpPr txBox="1"/>
          <p:nvPr>
            <p:ph idx="6" type="subTitle"/>
          </p:nvPr>
        </p:nvSpPr>
        <p:spPr>
          <a:xfrm>
            <a:off x="1926306" y="3442025"/>
            <a:ext cx="1930800" cy="3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742" name="Google Shape;5742;p80"/>
          <p:cNvSpPr txBox="1"/>
          <p:nvPr>
            <p:ph idx="7" type="subTitle"/>
          </p:nvPr>
        </p:nvSpPr>
        <p:spPr>
          <a:xfrm>
            <a:off x="5286881" y="1770575"/>
            <a:ext cx="1930800" cy="3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743" name="Google Shape;5743;p80"/>
          <p:cNvSpPr txBox="1"/>
          <p:nvPr>
            <p:ph idx="8" type="subTitle"/>
          </p:nvPr>
        </p:nvSpPr>
        <p:spPr>
          <a:xfrm>
            <a:off x="5286881" y="3442025"/>
            <a:ext cx="1930800" cy="3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744" name="Google Shape;5744;p80">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0">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0">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0">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8" name="Google Shape;5748;p80"/>
          <p:cNvGrpSpPr/>
          <p:nvPr/>
        </p:nvGrpSpPr>
        <p:grpSpPr>
          <a:xfrm>
            <a:off x="6119602" y="1241917"/>
            <a:ext cx="265373" cy="351944"/>
            <a:chOff x="1802465" y="1962854"/>
            <a:chExt cx="265373" cy="351944"/>
          </a:xfrm>
        </p:grpSpPr>
        <p:sp>
          <p:nvSpPr>
            <p:cNvPr id="5749" name="Google Shape;5749;p80"/>
            <p:cNvSpPr/>
            <p:nvPr/>
          </p:nvSpPr>
          <p:spPr>
            <a:xfrm>
              <a:off x="1802465" y="2243020"/>
              <a:ext cx="265373" cy="71778"/>
            </a:xfrm>
            <a:custGeom>
              <a:rect b="b" l="l" r="r" t="t"/>
              <a:pathLst>
                <a:path extrusionOk="0" h="4794" w="17724">
                  <a:moveTo>
                    <a:pt x="2397" y="0"/>
                  </a:moveTo>
                  <a:cubicBezTo>
                    <a:pt x="1072" y="0"/>
                    <a:pt x="0" y="1073"/>
                    <a:pt x="0" y="2397"/>
                  </a:cubicBezTo>
                  <a:cubicBezTo>
                    <a:pt x="0" y="3722"/>
                    <a:pt x="1072" y="4794"/>
                    <a:pt x="2397" y="4794"/>
                  </a:cubicBezTo>
                  <a:lnTo>
                    <a:pt x="17724" y="4794"/>
                  </a:lnTo>
                  <a:lnTo>
                    <a:pt x="177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0"/>
            <p:cNvSpPr/>
            <p:nvPr/>
          </p:nvSpPr>
          <p:spPr>
            <a:xfrm>
              <a:off x="1802465" y="2208074"/>
              <a:ext cx="265373" cy="83442"/>
            </a:xfrm>
            <a:custGeom>
              <a:rect b="b" l="l" r="r" t="t"/>
              <a:pathLst>
                <a:path extrusionOk="0" h="5573" w="17724">
                  <a:moveTo>
                    <a:pt x="2397" y="1"/>
                  </a:moveTo>
                  <a:cubicBezTo>
                    <a:pt x="1724" y="1"/>
                    <a:pt x="1135" y="568"/>
                    <a:pt x="694" y="1010"/>
                  </a:cubicBezTo>
                  <a:cubicBezTo>
                    <a:pt x="252" y="1451"/>
                    <a:pt x="0" y="4079"/>
                    <a:pt x="0" y="4731"/>
                  </a:cubicBezTo>
                  <a:cubicBezTo>
                    <a:pt x="0" y="5026"/>
                    <a:pt x="42" y="5299"/>
                    <a:pt x="147" y="5572"/>
                  </a:cubicBezTo>
                  <a:cubicBezTo>
                    <a:pt x="484" y="4647"/>
                    <a:pt x="1388" y="4016"/>
                    <a:pt x="2397" y="4016"/>
                  </a:cubicBezTo>
                  <a:lnTo>
                    <a:pt x="17724" y="4016"/>
                  </a:lnTo>
                  <a:lnTo>
                    <a:pt x="17724" y="947"/>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0"/>
            <p:cNvSpPr/>
            <p:nvPr/>
          </p:nvSpPr>
          <p:spPr>
            <a:xfrm>
              <a:off x="1802465" y="1962854"/>
              <a:ext cx="35889" cy="316069"/>
            </a:xfrm>
            <a:custGeom>
              <a:rect b="b" l="l" r="r" t="t"/>
              <a:pathLst>
                <a:path extrusionOk="0" h="21110" w="2397">
                  <a:moveTo>
                    <a:pt x="2397" y="1"/>
                  </a:moveTo>
                  <a:cubicBezTo>
                    <a:pt x="1072" y="1"/>
                    <a:pt x="0" y="1073"/>
                    <a:pt x="0" y="2397"/>
                  </a:cubicBezTo>
                  <a:lnTo>
                    <a:pt x="0" y="21109"/>
                  </a:lnTo>
                  <a:cubicBezTo>
                    <a:pt x="0" y="19785"/>
                    <a:pt x="1072" y="18712"/>
                    <a:pt x="2397" y="18712"/>
                  </a:cubicBezTo>
                  <a:lnTo>
                    <a:pt x="23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0"/>
            <p:cNvSpPr/>
            <p:nvPr/>
          </p:nvSpPr>
          <p:spPr>
            <a:xfrm>
              <a:off x="1837082" y="2286141"/>
              <a:ext cx="230756" cy="8834"/>
            </a:xfrm>
            <a:custGeom>
              <a:rect b="b" l="l" r="r" t="t"/>
              <a:pathLst>
                <a:path extrusionOk="0" h="590" w="15412">
                  <a:moveTo>
                    <a:pt x="1" y="1"/>
                  </a:moveTo>
                  <a:lnTo>
                    <a:pt x="1" y="589"/>
                  </a:lnTo>
                  <a:lnTo>
                    <a:pt x="15412" y="589"/>
                  </a:lnTo>
                  <a:lnTo>
                    <a:pt x="154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0"/>
            <p:cNvSpPr/>
            <p:nvPr/>
          </p:nvSpPr>
          <p:spPr>
            <a:xfrm>
              <a:off x="1900041" y="2262843"/>
              <a:ext cx="167797" cy="9148"/>
            </a:xfrm>
            <a:custGeom>
              <a:rect b="b" l="l" r="r" t="t"/>
              <a:pathLst>
                <a:path extrusionOk="0" h="611" w="11207">
                  <a:moveTo>
                    <a:pt x="1" y="1"/>
                  </a:moveTo>
                  <a:lnTo>
                    <a:pt x="1" y="611"/>
                  </a:lnTo>
                  <a:lnTo>
                    <a:pt x="11207" y="611"/>
                  </a:lnTo>
                  <a:lnTo>
                    <a:pt x="112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0"/>
            <p:cNvSpPr/>
            <p:nvPr/>
          </p:nvSpPr>
          <p:spPr>
            <a:xfrm>
              <a:off x="1838339" y="1962854"/>
              <a:ext cx="229498" cy="280180"/>
            </a:xfrm>
            <a:custGeom>
              <a:rect b="b" l="l" r="r" t="t"/>
              <a:pathLst>
                <a:path extrusionOk="0" h="18713" w="15328">
                  <a:moveTo>
                    <a:pt x="1" y="1"/>
                  </a:moveTo>
                  <a:lnTo>
                    <a:pt x="1" y="18712"/>
                  </a:lnTo>
                  <a:lnTo>
                    <a:pt x="15328" y="18712"/>
                  </a:lnTo>
                  <a:lnTo>
                    <a:pt x="153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0"/>
            <p:cNvSpPr/>
            <p:nvPr/>
          </p:nvSpPr>
          <p:spPr>
            <a:xfrm>
              <a:off x="1854091" y="1978905"/>
              <a:ext cx="197697" cy="248394"/>
            </a:xfrm>
            <a:custGeom>
              <a:rect b="b" l="l" r="r" t="t"/>
              <a:pathLst>
                <a:path extrusionOk="0" h="16590" w="13204">
                  <a:moveTo>
                    <a:pt x="0" y="1"/>
                  </a:moveTo>
                  <a:lnTo>
                    <a:pt x="0" y="16589"/>
                  </a:lnTo>
                  <a:lnTo>
                    <a:pt x="13203" y="16589"/>
                  </a:lnTo>
                  <a:lnTo>
                    <a:pt x="132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80"/>
          <p:cNvGrpSpPr/>
          <p:nvPr/>
        </p:nvGrpSpPr>
        <p:grpSpPr>
          <a:xfrm>
            <a:off x="2712746" y="2872264"/>
            <a:ext cx="357933" cy="342676"/>
            <a:chOff x="3943638" y="3815072"/>
            <a:chExt cx="357933" cy="342676"/>
          </a:xfrm>
        </p:grpSpPr>
        <p:sp>
          <p:nvSpPr>
            <p:cNvPr id="5757" name="Google Shape;5757;p80"/>
            <p:cNvSpPr/>
            <p:nvPr/>
          </p:nvSpPr>
          <p:spPr>
            <a:xfrm>
              <a:off x="4136918" y="3996389"/>
              <a:ext cx="87215" cy="87514"/>
            </a:xfrm>
            <a:custGeom>
              <a:rect b="b" l="l" r="r" t="t"/>
              <a:pathLst>
                <a:path extrusionOk="0" h="5845" w="5825">
                  <a:moveTo>
                    <a:pt x="1073" y="0"/>
                  </a:moveTo>
                  <a:lnTo>
                    <a:pt x="1" y="1072"/>
                  </a:lnTo>
                  <a:lnTo>
                    <a:pt x="4752" y="5845"/>
                  </a:lnTo>
                  <a:lnTo>
                    <a:pt x="5824" y="4752"/>
                  </a:lnTo>
                  <a:lnTo>
                    <a:pt x="10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0"/>
            <p:cNvSpPr/>
            <p:nvPr/>
          </p:nvSpPr>
          <p:spPr>
            <a:xfrm>
              <a:off x="4173750" y="4034240"/>
              <a:ext cx="127820" cy="123508"/>
            </a:xfrm>
            <a:custGeom>
              <a:rect b="b" l="l" r="r" t="t"/>
              <a:pathLst>
                <a:path extrusionOk="0" h="8249" w="8537">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0"/>
            <p:cNvSpPr/>
            <p:nvPr/>
          </p:nvSpPr>
          <p:spPr>
            <a:xfrm>
              <a:off x="4173750" y="4042969"/>
              <a:ext cx="122460" cy="114779"/>
            </a:xfrm>
            <a:custGeom>
              <a:rect b="b" l="l" r="r" t="t"/>
              <a:pathLst>
                <a:path extrusionOk="0" h="7666" w="8179">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0"/>
            <p:cNvSpPr/>
            <p:nvPr/>
          </p:nvSpPr>
          <p:spPr>
            <a:xfrm>
              <a:off x="3943638" y="3815072"/>
              <a:ext cx="268846" cy="245235"/>
            </a:xfrm>
            <a:custGeom>
              <a:rect b="b" l="l" r="r" t="t"/>
              <a:pathLst>
                <a:path extrusionOk="0" h="16379" w="17956">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0"/>
            <p:cNvSpPr/>
            <p:nvPr/>
          </p:nvSpPr>
          <p:spPr>
            <a:xfrm>
              <a:off x="3974795" y="3843715"/>
              <a:ext cx="206516" cy="187860"/>
            </a:xfrm>
            <a:custGeom>
              <a:rect b="b" l="l" r="r" t="t"/>
              <a:pathLst>
                <a:path extrusionOk="0" h="12547" w="13793">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0"/>
            <p:cNvSpPr/>
            <p:nvPr/>
          </p:nvSpPr>
          <p:spPr>
            <a:xfrm>
              <a:off x="3973538" y="3863538"/>
              <a:ext cx="178817" cy="167857"/>
            </a:xfrm>
            <a:custGeom>
              <a:rect b="b" l="l" r="r" t="t"/>
              <a:pathLst>
                <a:path extrusionOk="0" h="11211" w="11943">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0"/>
            <p:cNvSpPr/>
            <p:nvPr/>
          </p:nvSpPr>
          <p:spPr>
            <a:xfrm>
              <a:off x="4028008" y="3869842"/>
              <a:ext cx="102202" cy="29017"/>
            </a:xfrm>
            <a:custGeom>
              <a:rect b="b" l="l" r="r" t="t"/>
              <a:pathLst>
                <a:path extrusionOk="0" h="1938" w="6826">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0"/>
            <p:cNvSpPr/>
            <p:nvPr/>
          </p:nvSpPr>
          <p:spPr>
            <a:xfrm>
              <a:off x="4173750" y="4034240"/>
              <a:ext cx="51640" cy="50936"/>
            </a:xfrm>
            <a:custGeom>
              <a:rect b="b" l="l" r="r" t="t"/>
              <a:pathLst>
                <a:path extrusionOk="0" h="3402" w="3449">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0"/>
            <p:cNvSpPr/>
            <p:nvPr/>
          </p:nvSpPr>
          <p:spPr>
            <a:xfrm>
              <a:off x="4173750" y="4042969"/>
              <a:ext cx="36533" cy="42207"/>
            </a:xfrm>
            <a:custGeom>
              <a:rect b="b" l="l" r="r" t="t"/>
              <a:pathLst>
                <a:path extrusionOk="0" h="2819" w="2440">
                  <a:moveTo>
                    <a:pt x="967" y="1"/>
                  </a:moveTo>
                  <a:lnTo>
                    <a:pt x="253" y="716"/>
                  </a:lnTo>
                  <a:cubicBezTo>
                    <a:pt x="0" y="947"/>
                    <a:pt x="0" y="1325"/>
                    <a:pt x="211" y="1578"/>
                  </a:cubicBezTo>
                  <a:lnTo>
                    <a:pt x="1304" y="2818"/>
                  </a:lnTo>
                  <a:lnTo>
                    <a:pt x="2439" y="1662"/>
                  </a:lnTo>
                  <a:lnTo>
                    <a:pt x="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80"/>
          <p:cNvGrpSpPr/>
          <p:nvPr/>
        </p:nvGrpSpPr>
        <p:grpSpPr>
          <a:xfrm>
            <a:off x="6164294" y="2862907"/>
            <a:ext cx="175987" cy="361391"/>
            <a:chOff x="1825119" y="2885819"/>
            <a:chExt cx="175987" cy="361391"/>
          </a:xfrm>
        </p:grpSpPr>
        <p:sp>
          <p:nvSpPr>
            <p:cNvPr id="5767" name="Google Shape;5767;p80"/>
            <p:cNvSpPr/>
            <p:nvPr/>
          </p:nvSpPr>
          <p:spPr>
            <a:xfrm>
              <a:off x="1825119" y="2885819"/>
              <a:ext cx="175987" cy="56356"/>
            </a:xfrm>
            <a:custGeom>
              <a:rect b="b" l="l" r="r" t="t"/>
              <a:pathLst>
                <a:path extrusionOk="0" h="3764" w="11754">
                  <a:moveTo>
                    <a:pt x="1494" y="0"/>
                  </a:moveTo>
                  <a:cubicBezTo>
                    <a:pt x="674" y="0"/>
                    <a:pt x="1" y="673"/>
                    <a:pt x="1" y="1493"/>
                  </a:cubicBezTo>
                  <a:lnTo>
                    <a:pt x="1" y="2271"/>
                  </a:lnTo>
                  <a:cubicBezTo>
                    <a:pt x="1" y="3091"/>
                    <a:pt x="674" y="3764"/>
                    <a:pt x="1494" y="3764"/>
                  </a:cubicBezTo>
                  <a:lnTo>
                    <a:pt x="10261" y="3764"/>
                  </a:lnTo>
                  <a:cubicBezTo>
                    <a:pt x="11081" y="3764"/>
                    <a:pt x="11754" y="3091"/>
                    <a:pt x="11754" y="2271"/>
                  </a:cubicBezTo>
                  <a:lnTo>
                    <a:pt x="11754" y="1493"/>
                  </a:lnTo>
                  <a:cubicBezTo>
                    <a:pt x="11754" y="673"/>
                    <a:pt x="11081" y="0"/>
                    <a:pt x="10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0"/>
            <p:cNvSpPr/>
            <p:nvPr/>
          </p:nvSpPr>
          <p:spPr>
            <a:xfrm>
              <a:off x="1951666" y="2886119"/>
              <a:ext cx="49439" cy="56371"/>
            </a:xfrm>
            <a:custGeom>
              <a:rect b="b" l="l" r="r" t="t"/>
              <a:pathLst>
                <a:path extrusionOk="0" h="3765" w="3302">
                  <a:moveTo>
                    <a:pt x="1846" y="1"/>
                  </a:moveTo>
                  <a:cubicBezTo>
                    <a:pt x="1834" y="1"/>
                    <a:pt x="1821" y="1"/>
                    <a:pt x="1809" y="1"/>
                  </a:cubicBezTo>
                  <a:lnTo>
                    <a:pt x="1" y="1"/>
                  </a:lnTo>
                  <a:cubicBezTo>
                    <a:pt x="610" y="253"/>
                    <a:pt x="989" y="842"/>
                    <a:pt x="989" y="1494"/>
                  </a:cubicBezTo>
                  <a:lnTo>
                    <a:pt x="989" y="2251"/>
                  </a:lnTo>
                  <a:cubicBezTo>
                    <a:pt x="989" y="2903"/>
                    <a:pt x="610" y="3491"/>
                    <a:pt x="1" y="3765"/>
                  </a:cubicBezTo>
                  <a:lnTo>
                    <a:pt x="1809" y="3765"/>
                  </a:lnTo>
                  <a:cubicBezTo>
                    <a:pt x="2629" y="3765"/>
                    <a:pt x="3302" y="3092"/>
                    <a:pt x="3302" y="2272"/>
                  </a:cubicBezTo>
                  <a:lnTo>
                    <a:pt x="3302" y="1473"/>
                  </a:lnTo>
                  <a:cubicBezTo>
                    <a:pt x="3302" y="665"/>
                    <a:pt x="2649" y="1"/>
                    <a:pt x="1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0"/>
            <p:cNvSpPr/>
            <p:nvPr/>
          </p:nvSpPr>
          <p:spPr>
            <a:xfrm>
              <a:off x="1853776" y="2942161"/>
              <a:ext cx="118058" cy="304735"/>
            </a:xfrm>
            <a:custGeom>
              <a:rect b="b" l="l" r="r" t="t"/>
              <a:pathLst>
                <a:path extrusionOk="0" h="20353" w="7885">
                  <a:moveTo>
                    <a:pt x="0" y="1"/>
                  </a:moveTo>
                  <a:lnTo>
                    <a:pt x="0" y="16526"/>
                  </a:lnTo>
                  <a:cubicBezTo>
                    <a:pt x="0" y="18649"/>
                    <a:pt x="1703" y="20352"/>
                    <a:pt x="3806" y="20352"/>
                  </a:cubicBezTo>
                  <a:lnTo>
                    <a:pt x="4037" y="20352"/>
                  </a:lnTo>
                  <a:cubicBezTo>
                    <a:pt x="6160" y="20352"/>
                    <a:pt x="7884" y="18649"/>
                    <a:pt x="7884" y="16526"/>
                  </a:cubicBezTo>
                  <a:lnTo>
                    <a:pt x="78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0"/>
            <p:cNvSpPr/>
            <p:nvPr/>
          </p:nvSpPr>
          <p:spPr>
            <a:xfrm>
              <a:off x="1853776" y="2942161"/>
              <a:ext cx="118058" cy="305050"/>
            </a:xfrm>
            <a:custGeom>
              <a:rect b="b" l="l" r="r" t="t"/>
              <a:pathLst>
                <a:path extrusionOk="0" h="20374" w="7885">
                  <a:moveTo>
                    <a:pt x="0" y="1"/>
                  </a:moveTo>
                  <a:lnTo>
                    <a:pt x="0" y="863"/>
                  </a:lnTo>
                  <a:lnTo>
                    <a:pt x="3049" y="863"/>
                  </a:lnTo>
                  <a:cubicBezTo>
                    <a:pt x="4899" y="863"/>
                    <a:pt x="6413" y="2376"/>
                    <a:pt x="6413" y="4226"/>
                  </a:cubicBezTo>
                  <a:lnTo>
                    <a:pt x="6413" y="15033"/>
                  </a:lnTo>
                  <a:cubicBezTo>
                    <a:pt x="6413" y="17364"/>
                    <a:pt x="4487" y="19089"/>
                    <a:pt x="2359" y="19089"/>
                  </a:cubicBezTo>
                  <a:cubicBezTo>
                    <a:pt x="1801" y="19089"/>
                    <a:pt x="1228" y="18970"/>
                    <a:pt x="673" y="18712"/>
                  </a:cubicBezTo>
                  <a:lnTo>
                    <a:pt x="673" y="18712"/>
                  </a:lnTo>
                  <a:cubicBezTo>
                    <a:pt x="1388" y="19742"/>
                    <a:pt x="2565" y="20373"/>
                    <a:pt x="3827" y="20373"/>
                  </a:cubicBezTo>
                  <a:lnTo>
                    <a:pt x="4058" y="20373"/>
                  </a:lnTo>
                  <a:cubicBezTo>
                    <a:pt x="6160" y="20352"/>
                    <a:pt x="7884" y="18649"/>
                    <a:pt x="7884" y="16547"/>
                  </a:cubicBezTo>
                  <a:lnTo>
                    <a:pt x="78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0"/>
            <p:cNvSpPr/>
            <p:nvPr/>
          </p:nvSpPr>
          <p:spPr>
            <a:xfrm>
              <a:off x="1933100" y="2963257"/>
              <a:ext cx="38419" cy="10705"/>
            </a:xfrm>
            <a:custGeom>
              <a:rect b="b" l="l" r="r" t="t"/>
              <a:pathLst>
                <a:path extrusionOk="0" h="715" w="2566">
                  <a:moveTo>
                    <a:pt x="358" y="0"/>
                  </a:moveTo>
                  <a:cubicBezTo>
                    <a:pt x="168" y="0"/>
                    <a:pt x="0" y="147"/>
                    <a:pt x="0" y="358"/>
                  </a:cubicBezTo>
                  <a:cubicBezTo>
                    <a:pt x="0" y="547"/>
                    <a:pt x="168" y="715"/>
                    <a:pt x="358" y="715"/>
                  </a:cubicBezTo>
                  <a:lnTo>
                    <a:pt x="2565" y="715"/>
                  </a:lnTo>
                  <a:lnTo>
                    <a:pt x="2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0"/>
            <p:cNvSpPr/>
            <p:nvPr/>
          </p:nvSpPr>
          <p:spPr>
            <a:xfrm>
              <a:off x="1933100" y="3001347"/>
              <a:ext cx="38419" cy="11020"/>
            </a:xfrm>
            <a:custGeom>
              <a:rect b="b" l="l" r="r" t="t"/>
              <a:pathLst>
                <a:path extrusionOk="0" h="736" w="2566">
                  <a:moveTo>
                    <a:pt x="358" y="0"/>
                  </a:moveTo>
                  <a:cubicBezTo>
                    <a:pt x="168" y="0"/>
                    <a:pt x="0" y="168"/>
                    <a:pt x="0" y="379"/>
                  </a:cubicBezTo>
                  <a:cubicBezTo>
                    <a:pt x="0" y="568"/>
                    <a:pt x="168" y="736"/>
                    <a:pt x="358" y="736"/>
                  </a:cubicBezTo>
                  <a:lnTo>
                    <a:pt x="2565" y="736"/>
                  </a:lnTo>
                  <a:lnTo>
                    <a:pt x="2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0"/>
            <p:cNvSpPr/>
            <p:nvPr/>
          </p:nvSpPr>
          <p:spPr>
            <a:xfrm>
              <a:off x="1933100" y="3039437"/>
              <a:ext cx="38419" cy="11020"/>
            </a:xfrm>
            <a:custGeom>
              <a:rect b="b" l="l" r="r" t="t"/>
              <a:pathLst>
                <a:path extrusionOk="0" h="736" w="2566">
                  <a:moveTo>
                    <a:pt x="358" y="0"/>
                  </a:moveTo>
                  <a:cubicBezTo>
                    <a:pt x="168" y="0"/>
                    <a:pt x="0" y="168"/>
                    <a:pt x="0" y="379"/>
                  </a:cubicBezTo>
                  <a:cubicBezTo>
                    <a:pt x="0" y="568"/>
                    <a:pt x="168" y="736"/>
                    <a:pt x="358" y="736"/>
                  </a:cubicBezTo>
                  <a:lnTo>
                    <a:pt x="2565" y="736"/>
                  </a:lnTo>
                  <a:lnTo>
                    <a:pt x="2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0"/>
            <p:cNvSpPr/>
            <p:nvPr/>
          </p:nvSpPr>
          <p:spPr>
            <a:xfrm>
              <a:off x="1933100" y="3077527"/>
              <a:ext cx="38419" cy="11020"/>
            </a:xfrm>
            <a:custGeom>
              <a:rect b="b" l="l" r="r" t="t"/>
              <a:pathLst>
                <a:path extrusionOk="0" h="736" w="2566">
                  <a:moveTo>
                    <a:pt x="358" y="0"/>
                  </a:moveTo>
                  <a:cubicBezTo>
                    <a:pt x="168" y="0"/>
                    <a:pt x="0" y="168"/>
                    <a:pt x="0" y="378"/>
                  </a:cubicBezTo>
                  <a:cubicBezTo>
                    <a:pt x="0" y="568"/>
                    <a:pt x="168" y="736"/>
                    <a:pt x="358" y="736"/>
                  </a:cubicBezTo>
                  <a:lnTo>
                    <a:pt x="2565" y="736"/>
                  </a:lnTo>
                  <a:lnTo>
                    <a:pt x="2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0"/>
            <p:cNvSpPr/>
            <p:nvPr/>
          </p:nvSpPr>
          <p:spPr>
            <a:xfrm>
              <a:off x="1933100" y="3115931"/>
              <a:ext cx="38419" cy="10705"/>
            </a:xfrm>
            <a:custGeom>
              <a:rect b="b" l="l" r="r" t="t"/>
              <a:pathLst>
                <a:path extrusionOk="0" h="715" w="2566">
                  <a:moveTo>
                    <a:pt x="358" y="0"/>
                  </a:moveTo>
                  <a:cubicBezTo>
                    <a:pt x="168" y="0"/>
                    <a:pt x="0" y="147"/>
                    <a:pt x="0" y="357"/>
                  </a:cubicBezTo>
                  <a:cubicBezTo>
                    <a:pt x="0" y="568"/>
                    <a:pt x="168" y="715"/>
                    <a:pt x="358" y="715"/>
                  </a:cubicBezTo>
                  <a:lnTo>
                    <a:pt x="2565" y="715"/>
                  </a:lnTo>
                  <a:lnTo>
                    <a:pt x="2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0"/>
            <p:cNvSpPr/>
            <p:nvPr/>
          </p:nvSpPr>
          <p:spPr>
            <a:xfrm>
              <a:off x="1933100" y="3154007"/>
              <a:ext cx="38419" cy="10720"/>
            </a:xfrm>
            <a:custGeom>
              <a:rect b="b" l="l" r="r" t="t"/>
              <a:pathLst>
                <a:path extrusionOk="0" h="716" w="2566">
                  <a:moveTo>
                    <a:pt x="358" y="1"/>
                  </a:moveTo>
                  <a:cubicBezTo>
                    <a:pt x="168" y="1"/>
                    <a:pt x="0" y="169"/>
                    <a:pt x="0" y="358"/>
                  </a:cubicBezTo>
                  <a:cubicBezTo>
                    <a:pt x="0" y="569"/>
                    <a:pt x="168" y="716"/>
                    <a:pt x="358" y="716"/>
                  </a:cubicBezTo>
                  <a:lnTo>
                    <a:pt x="2565" y="716"/>
                  </a:lnTo>
                  <a:lnTo>
                    <a:pt x="25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80"/>
          <p:cNvGrpSpPr/>
          <p:nvPr/>
        </p:nvGrpSpPr>
        <p:grpSpPr>
          <a:xfrm>
            <a:off x="2700420" y="1245496"/>
            <a:ext cx="382585" cy="344785"/>
            <a:chOff x="7768417" y="1921088"/>
            <a:chExt cx="382585" cy="344785"/>
          </a:xfrm>
        </p:grpSpPr>
        <p:sp>
          <p:nvSpPr>
            <p:cNvPr id="5778" name="Google Shape;5778;p80"/>
            <p:cNvSpPr/>
            <p:nvPr/>
          </p:nvSpPr>
          <p:spPr>
            <a:xfrm>
              <a:off x="7909402" y="2044280"/>
              <a:ext cx="100745" cy="100745"/>
            </a:xfrm>
            <a:custGeom>
              <a:rect b="b" l="l" r="r" t="t"/>
              <a:pathLst>
                <a:path extrusionOk="0" h="3097" w="3097">
                  <a:moveTo>
                    <a:pt x="1549" y="0"/>
                  </a:moveTo>
                  <a:cubicBezTo>
                    <a:pt x="667" y="0"/>
                    <a:pt x="1" y="667"/>
                    <a:pt x="1" y="1548"/>
                  </a:cubicBezTo>
                  <a:cubicBezTo>
                    <a:pt x="1" y="2405"/>
                    <a:pt x="667" y="3096"/>
                    <a:pt x="1549" y="3096"/>
                  </a:cubicBezTo>
                  <a:cubicBezTo>
                    <a:pt x="2382" y="3096"/>
                    <a:pt x="3096" y="2405"/>
                    <a:pt x="3096" y="1548"/>
                  </a:cubicBezTo>
                  <a:cubicBezTo>
                    <a:pt x="3096" y="667"/>
                    <a:pt x="2406" y="0"/>
                    <a:pt x="1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0"/>
            <p:cNvSpPr/>
            <p:nvPr/>
          </p:nvSpPr>
          <p:spPr>
            <a:xfrm>
              <a:off x="7959758" y="2044281"/>
              <a:ext cx="50389" cy="100745"/>
            </a:xfrm>
            <a:custGeom>
              <a:rect b="b" l="l" r="r" t="t"/>
              <a:pathLst>
                <a:path extrusionOk="0" h="3097" w="1549">
                  <a:moveTo>
                    <a:pt x="1" y="1"/>
                  </a:moveTo>
                  <a:lnTo>
                    <a:pt x="1" y="3096"/>
                  </a:lnTo>
                  <a:cubicBezTo>
                    <a:pt x="858" y="3096"/>
                    <a:pt x="1548" y="2430"/>
                    <a:pt x="1548" y="1549"/>
                  </a:cubicBezTo>
                  <a:cubicBezTo>
                    <a:pt x="1548" y="691"/>
                    <a:pt x="858"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0"/>
            <p:cNvSpPr/>
            <p:nvPr/>
          </p:nvSpPr>
          <p:spPr>
            <a:xfrm>
              <a:off x="7768417" y="1976162"/>
              <a:ext cx="367101" cy="234346"/>
            </a:xfrm>
            <a:custGeom>
              <a:rect b="b" l="l" r="r" t="t"/>
              <a:pathLst>
                <a:path extrusionOk="0" h="7204" w="11285">
                  <a:moveTo>
                    <a:pt x="3391" y="636"/>
                  </a:moveTo>
                  <a:cubicBezTo>
                    <a:pt x="4370" y="636"/>
                    <a:pt x="5650" y="995"/>
                    <a:pt x="6930" y="1737"/>
                  </a:cubicBezTo>
                  <a:cubicBezTo>
                    <a:pt x="10133" y="3580"/>
                    <a:pt x="11284" y="6582"/>
                    <a:pt x="8360" y="6582"/>
                  </a:cubicBezTo>
                  <a:cubicBezTo>
                    <a:pt x="8261" y="6582"/>
                    <a:pt x="8158" y="6578"/>
                    <a:pt x="8050" y="6571"/>
                  </a:cubicBezTo>
                  <a:cubicBezTo>
                    <a:pt x="5954" y="6452"/>
                    <a:pt x="3311" y="4904"/>
                    <a:pt x="2167" y="3190"/>
                  </a:cubicBezTo>
                  <a:cubicBezTo>
                    <a:pt x="1063" y="1518"/>
                    <a:pt x="1857" y="636"/>
                    <a:pt x="3391" y="636"/>
                  </a:cubicBezTo>
                  <a:close/>
                  <a:moveTo>
                    <a:pt x="3404" y="1"/>
                  </a:moveTo>
                  <a:cubicBezTo>
                    <a:pt x="2435" y="1"/>
                    <a:pt x="1659" y="304"/>
                    <a:pt x="1286" y="951"/>
                  </a:cubicBezTo>
                  <a:cubicBezTo>
                    <a:pt x="0" y="3166"/>
                    <a:pt x="4382" y="6952"/>
                    <a:pt x="8050" y="7190"/>
                  </a:cubicBezTo>
                  <a:cubicBezTo>
                    <a:pt x="8159" y="7199"/>
                    <a:pt x="8270" y="7203"/>
                    <a:pt x="8381" y="7203"/>
                  </a:cubicBezTo>
                  <a:cubicBezTo>
                    <a:pt x="9213" y="7203"/>
                    <a:pt x="10059" y="6955"/>
                    <a:pt x="10479" y="6262"/>
                  </a:cubicBezTo>
                  <a:cubicBezTo>
                    <a:pt x="11265" y="4857"/>
                    <a:pt x="9740" y="2618"/>
                    <a:pt x="7264" y="1189"/>
                  </a:cubicBezTo>
                  <a:cubicBezTo>
                    <a:pt x="5940" y="418"/>
                    <a:pt x="4540" y="1"/>
                    <a:pt x="34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0"/>
            <p:cNvSpPr/>
            <p:nvPr/>
          </p:nvSpPr>
          <p:spPr>
            <a:xfrm>
              <a:off x="7959758" y="1993923"/>
              <a:ext cx="187731" cy="216617"/>
            </a:xfrm>
            <a:custGeom>
              <a:rect b="b" l="l" r="r" t="t"/>
              <a:pathLst>
                <a:path extrusionOk="0" h="6659" w="5771">
                  <a:moveTo>
                    <a:pt x="1" y="0"/>
                  </a:moveTo>
                  <a:lnTo>
                    <a:pt x="1" y="643"/>
                  </a:lnTo>
                  <a:cubicBezTo>
                    <a:pt x="3884" y="2285"/>
                    <a:pt x="5771" y="6036"/>
                    <a:pt x="2501" y="6036"/>
                  </a:cubicBezTo>
                  <a:cubicBezTo>
                    <a:pt x="2402" y="6036"/>
                    <a:pt x="2299" y="6032"/>
                    <a:pt x="2191" y="6025"/>
                  </a:cubicBezTo>
                  <a:cubicBezTo>
                    <a:pt x="1501" y="6002"/>
                    <a:pt x="739" y="5787"/>
                    <a:pt x="1" y="5454"/>
                  </a:cubicBezTo>
                  <a:lnTo>
                    <a:pt x="1" y="6144"/>
                  </a:lnTo>
                  <a:cubicBezTo>
                    <a:pt x="821" y="6462"/>
                    <a:pt x="1701" y="6658"/>
                    <a:pt x="2483" y="6658"/>
                  </a:cubicBezTo>
                  <a:cubicBezTo>
                    <a:pt x="3403" y="6658"/>
                    <a:pt x="4187" y="6385"/>
                    <a:pt x="4573" y="5716"/>
                  </a:cubicBezTo>
                  <a:cubicBezTo>
                    <a:pt x="5549" y="4001"/>
                    <a:pt x="3096" y="119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0"/>
            <p:cNvSpPr/>
            <p:nvPr/>
          </p:nvSpPr>
          <p:spPr>
            <a:xfrm>
              <a:off x="7783120" y="1976162"/>
              <a:ext cx="367882" cy="234704"/>
            </a:xfrm>
            <a:custGeom>
              <a:rect b="b" l="l" r="r" t="t"/>
              <a:pathLst>
                <a:path extrusionOk="0" h="7215" w="11309">
                  <a:moveTo>
                    <a:pt x="7871" y="640"/>
                  </a:moveTo>
                  <a:cubicBezTo>
                    <a:pt x="8642" y="640"/>
                    <a:pt x="9229" y="858"/>
                    <a:pt x="9479" y="1285"/>
                  </a:cubicBezTo>
                  <a:cubicBezTo>
                    <a:pt x="10003" y="2237"/>
                    <a:pt x="8812" y="4166"/>
                    <a:pt x="6502" y="5500"/>
                  </a:cubicBezTo>
                  <a:cubicBezTo>
                    <a:pt x="5217" y="6255"/>
                    <a:pt x="3939" y="6612"/>
                    <a:pt x="2959" y="6612"/>
                  </a:cubicBezTo>
                  <a:cubicBezTo>
                    <a:pt x="2179" y="6612"/>
                    <a:pt x="1588" y="6385"/>
                    <a:pt x="1334" y="5952"/>
                  </a:cubicBezTo>
                  <a:cubicBezTo>
                    <a:pt x="787" y="5000"/>
                    <a:pt x="2001" y="3071"/>
                    <a:pt x="4311" y="1737"/>
                  </a:cubicBezTo>
                  <a:cubicBezTo>
                    <a:pt x="5584" y="1000"/>
                    <a:pt x="6880" y="640"/>
                    <a:pt x="7871" y="640"/>
                  </a:cubicBezTo>
                  <a:close/>
                  <a:moveTo>
                    <a:pt x="7893" y="1"/>
                  </a:moveTo>
                  <a:cubicBezTo>
                    <a:pt x="6761" y="1"/>
                    <a:pt x="5362" y="418"/>
                    <a:pt x="4025" y="1189"/>
                  </a:cubicBezTo>
                  <a:cubicBezTo>
                    <a:pt x="1549" y="2618"/>
                    <a:pt x="1" y="4857"/>
                    <a:pt x="834" y="6262"/>
                  </a:cubicBezTo>
                  <a:cubicBezTo>
                    <a:pt x="1192" y="6881"/>
                    <a:pt x="1930" y="7214"/>
                    <a:pt x="2954" y="7214"/>
                  </a:cubicBezTo>
                  <a:cubicBezTo>
                    <a:pt x="2965" y="7214"/>
                    <a:pt x="2975" y="7214"/>
                    <a:pt x="2986" y="7214"/>
                  </a:cubicBezTo>
                  <a:cubicBezTo>
                    <a:pt x="6602" y="7214"/>
                    <a:pt x="11309" y="3231"/>
                    <a:pt x="10003" y="951"/>
                  </a:cubicBezTo>
                  <a:cubicBezTo>
                    <a:pt x="9630" y="304"/>
                    <a:pt x="8859" y="1"/>
                    <a:pt x="78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0"/>
            <p:cNvSpPr/>
            <p:nvPr/>
          </p:nvSpPr>
          <p:spPr>
            <a:xfrm>
              <a:off x="7959758" y="1976292"/>
              <a:ext cx="182851" cy="217528"/>
            </a:xfrm>
            <a:custGeom>
              <a:rect b="b" l="l" r="r" t="t"/>
              <a:pathLst>
                <a:path extrusionOk="0" h="6687" w="5621">
                  <a:moveTo>
                    <a:pt x="2438" y="0"/>
                  </a:moveTo>
                  <a:cubicBezTo>
                    <a:pt x="1706" y="0"/>
                    <a:pt x="864" y="169"/>
                    <a:pt x="1" y="495"/>
                  </a:cubicBezTo>
                  <a:lnTo>
                    <a:pt x="1" y="1161"/>
                  </a:lnTo>
                  <a:cubicBezTo>
                    <a:pt x="888" y="786"/>
                    <a:pt x="1744" y="601"/>
                    <a:pt x="2446" y="601"/>
                  </a:cubicBezTo>
                  <a:cubicBezTo>
                    <a:pt x="3214" y="601"/>
                    <a:pt x="3800" y="822"/>
                    <a:pt x="4049" y="1257"/>
                  </a:cubicBezTo>
                  <a:cubicBezTo>
                    <a:pt x="4692" y="2400"/>
                    <a:pt x="2858" y="4829"/>
                    <a:pt x="1" y="6020"/>
                  </a:cubicBezTo>
                  <a:lnTo>
                    <a:pt x="1" y="6686"/>
                  </a:lnTo>
                  <a:cubicBezTo>
                    <a:pt x="2930" y="5567"/>
                    <a:pt x="5621" y="2757"/>
                    <a:pt x="4573" y="947"/>
                  </a:cubicBezTo>
                  <a:cubicBezTo>
                    <a:pt x="4204" y="305"/>
                    <a:pt x="3421" y="0"/>
                    <a:pt x="24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0"/>
            <p:cNvSpPr/>
            <p:nvPr/>
          </p:nvSpPr>
          <p:spPr>
            <a:xfrm>
              <a:off x="7868349" y="1921088"/>
              <a:ext cx="182070" cy="344785"/>
            </a:xfrm>
            <a:custGeom>
              <a:rect b="b" l="l" r="r" t="t"/>
              <a:pathLst>
                <a:path extrusionOk="0" h="10599" w="5597">
                  <a:moveTo>
                    <a:pt x="2811" y="644"/>
                  </a:moveTo>
                  <a:cubicBezTo>
                    <a:pt x="3906" y="644"/>
                    <a:pt x="4978" y="2644"/>
                    <a:pt x="4978" y="5335"/>
                  </a:cubicBezTo>
                  <a:cubicBezTo>
                    <a:pt x="4978" y="7979"/>
                    <a:pt x="3906" y="10003"/>
                    <a:pt x="2811" y="10003"/>
                  </a:cubicBezTo>
                  <a:cubicBezTo>
                    <a:pt x="1691" y="10003"/>
                    <a:pt x="620" y="8002"/>
                    <a:pt x="620" y="5335"/>
                  </a:cubicBezTo>
                  <a:cubicBezTo>
                    <a:pt x="620" y="2668"/>
                    <a:pt x="1667" y="644"/>
                    <a:pt x="2811" y="644"/>
                  </a:cubicBezTo>
                  <a:close/>
                  <a:moveTo>
                    <a:pt x="2811" y="1"/>
                  </a:moveTo>
                  <a:cubicBezTo>
                    <a:pt x="1215" y="1"/>
                    <a:pt x="0" y="2311"/>
                    <a:pt x="0" y="5288"/>
                  </a:cubicBezTo>
                  <a:cubicBezTo>
                    <a:pt x="0" y="8264"/>
                    <a:pt x="1215" y="10598"/>
                    <a:pt x="2811" y="10598"/>
                  </a:cubicBezTo>
                  <a:cubicBezTo>
                    <a:pt x="4382" y="10598"/>
                    <a:pt x="5597" y="8264"/>
                    <a:pt x="5597" y="5288"/>
                  </a:cubicBezTo>
                  <a:cubicBezTo>
                    <a:pt x="5597" y="2311"/>
                    <a:pt x="4358" y="1"/>
                    <a:pt x="28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0"/>
            <p:cNvSpPr/>
            <p:nvPr/>
          </p:nvSpPr>
          <p:spPr>
            <a:xfrm>
              <a:off x="7959758" y="1921088"/>
              <a:ext cx="90661" cy="344785"/>
            </a:xfrm>
            <a:custGeom>
              <a:rect b="b" l="l" r="r" t="t"/>
              <a:pathLst>
                <a:path extrusionOk="0" h="10599" w="2787">
                  <a:moveTo>
                    <a:pt x="1" y="1"/>
                  </a:moveTo>
                  <a:lnTo>
                    <a:pt x="1" y="620"/>
                  </a:lnTo>
                  <a:cubicBezTo>
                    <a:pt x="1096" y="620"/>
                    <a:pt x="2168" y="2620"/>
                    <a:pt x="2168" y="5288"/>
                  </a:cubicBezTo>
                  <a:cubicBezTo>
                    <a:pt x="2168" y="7955"/>
                    <a:pt x="1120" y="9955"/>
                    <a:pt x="1" y="9955"/>
                  </a:cubicBezTo>
                  <a:lnTo>
                    <a:pt x="1" y="10598"/>
                  </a:lnTo>
                  <a:cubicBezTo>
                    <a:pt x="1572" y="10598"/>
                    <a:pt x="2787" y="8264"/>
                    <a:pt x="2787" y="5288"/>
                  </a:cubicBezTo>
                  <a:cubicBezTo>
                    <a:pt x="2787" y="2311"/>
                    <a:pt x="1572"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0"/>
          <p:cNvGrpSpPr/>
          <p:nvPr/>
        </p:nvGrpSpPr>
        <p:grpSpPr>
          <a:xfrm>
            <a:off x="717237" y="534939"/>
            <a:ext cx="734734" cy="750112"/>
            <a:chOff x="238125" y="1607925"/>
            <a:chExt cx="323700" cy="330475"/>
          </a:xfrm>
        </p:grpSpPr>
        <p:sp>
          <p:nvSpPr>
            <p:cNvPr id="5787" name="Google Shape;5787;p80"/>
            <p:cNvSpPr/>
            <p:nvPr/>
          </p:nvSpPr>
          <p:spPr>
            <a:xfrm>
              <a:off x="255500" y="1630625"/>
              <a:ext cx="306325" cy="307775"/>
            </a:xfrm>
            <a:custGeom>
              <a:rect b="b" l="l" r="r" t="t"/>
              <a:pathLst>
                <a:path extrusionOk="0" h="12311" w="12253">
                  <a:moveTo>
                    <a:pt x="6127" y="1"/>
                  </a:moveTo>
                  <a:cubicBezTo>
                    <a:pt x="2745" y="1"/>
                    <a:pt x="1" y="2764"/>
                    <a:pt x="1" y="6165"/>
                  </a:cubicBezTo>
                  <a:cubicBezTo>
                    <a:pt x="1" y="9566"/>
                    <a:pt x="2745" y="12310"/>
                    <a:pt x="6127" y="12310"/>
                  </a:cubicBezTo>
                  <a:cubicBezTo>
                    <a:pt x="9508" y="12310"/>
                    <a:pt x="12252" y="9566"/>
                    <a:pt x="12252" y="6165"/>
                  </a:cubicBezTo>
                  <a:cubicBezTo>
                    <a:pt x="12252" y="2764"/>
                    <a:pt x="9508" y="1"/>
                    <a:pt x="6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0"/>
            <p:cNvSpPr/>
            <p:nvPr/>
          </p:nvSpPr>
          <p:spPr>
            <a:xfrm>
              <a:off x="238125" y="1607925"/>
              <a:ext cx="306300" cy="307775"/>
            </a:xfrm>
            <a:custGeom>
              <a:rect b="b" l="l" r="r" t="t"/>
              <a:pathLst>
                <a:path extrusionOk="0" h="12311" w="12252">
                  <a:moveTo>
                    <a:pt x="6126" y="1"/>
                  </a:moveTo>
                  <a:cubicBezTo>
                    <a:pt x="2744" y="1"/>
                    <a:pt x="0" y="2764"/>
                    <a:pt x="0" y="6165"/>
                  </a:cubicBezTo>
                  <a:cubicBezTo>
                    <a:pt x="0" y="9566"/>
                    <a:pt x="2744" y="12310"/>
                    <a:pt x="6126" y="12310"/>
                  </a:cubicBezTo>
                  <a:cubicBezTo>
                    <a:pt x="9508" y="12310"/>
                    <a:pt x="12252" y="9566"/>
                    <a:pt x="12252" y="6165"/>
                  </a:cubicBezTo>
                  <a:cubicBezTo>
                    <a:pt x="12252" y="2764"/>
                    <a:pt x="9508" y="1"/>
                    <a:pt x="6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0"/>
            <p:cNvSpPr/>
            <p:nvPr/>
          </p:nvSpPr>
          <p:spPr>
            <a:xfrm>
              <a:off x="383050" y="1608400"/>
              <a:ext cx="161850" cy="307775"/>
            </a:xfrm>
            <a:custGeom>
              <a:rect b="b" l="l" r="r" t="t"/>
              <a:pathLst>
                <a:path extrusionOk="0" h="12311" w="6474">
                  <a:moveTo>
                    <a:pt x="0" y="1"/>
                  </a:moveTo>
                  <a:cubicBezTo>
                    <a:pt x="3247" y="194"/>
                    <a:pt x="5759" y="2880"/>
                    <a:pt x="5759" y="6146"/>
                  </a:cubicBezTo>
                  <a:cubicBezTo>
                    <a:pt x="5759" y="9393"/>
                    <a:pt x="3247" y="12079"/>
                    <a:pt x="0" y="12291"/>
                  </a:cubicBezTo>
                  <a:cubicBezTo>
                    <a:pt x="97" y="12311"/>
                    <a:pt x="213" y="12311"/>
                    <a:pt x="329" y="12311"/>
                  </a:cubicBezTo>
                  <a:cubicBezTo>
                    <a:pt x="3730" y="12291"/>
                    <a:pt x="6474" y="9528"/>
                    <a:pt x="6455" y="6146"/>
                  </a:cubicBezTo>
                  <a:cubicBezTo>
                    <a:pt x="6455" y="2745"/>
                    <a:pt x="3711" y="1"/>
                    <a:pt x="3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0"/>
            <p:cNvSpPr/>
            <p:nvPr/>
          </p:nvSpPr>
          <p:spPr>
            <a:xfrm>
              <a:off x="255500" y="1632575"/>
              <a:ext cx="257050" cy="258975"/>
            </a:xfrm>
            <a:custGeom>
              <a:rect b="b" l="l" r="r" t="t"/>
              <a:pathLst>
                <a:path extrusionOk="0" h="10359" w="10282">
                  <a:moveTo>
                    <a:pt x="5141" y="0"/>
                  </a:moveTo>
                  <a:cubicBezTo>
                    <a:pt x="2300" y="0"/>
                    <a:pt x="1" y="2319"/>
                    <a:pt x="1" y="5179"/>
                  </a:cubicBezTo>
                  <a:cubicBezTo>
                    <a:pt x="1" y="8039"/>
                    <a:pt x="2300" y="10358"/>
                    <a:pt x="5141" y="10358"/>
                  </a:cubicBezTo>
                  <a:cubicBezTo>
                    <a:pt x="7982" y="10358"/>
                    <a:pt x="10281" y="8039"/>
                    <a:pt x="10281" y="5179"/>
                  </a:cubicBezTo>
                  <a:cubicBezTo>
                    <a:pt x="10281" y="2319"/>
                    <a:pt x="7982" y="0"/>
                    <a:pt x="5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0"/>
            <p:cNvSpPr/>
            <p:nvPr/>
          </p:nvSpPr>
          <p:spPr>
            <a:xfrm>
              <a:off x="254550" y="1632575"/>
              <a:ext cx="141575" cy="258475"/>
            </a:xfrm>
            <a:custGeom>
              <a:rect b="b" l="l" r="r" t="t"/>
              <a:pathLst>
                <a:path extrusionOk="0" h="10339" w="5663">
                  <a:moveTo>
                    <a:pt x="5179" y="0"/>
                  </a:moveTo>
                  <a:cubicBezTo>
                    <a:pt x="2319" y="0"/>
                    <a:pt x="0" y="2319"/>
                    <a:pt x="0" y="5179"/>
                  </a:cubicBezTo>
                  <a:cubicBezTo>
                    <a:pt x="0" y="8039"/>
                    <a:pt x="2319" y="10339"/>
                    <a:pt x="5179" y="10339"/>
                  </a:cubicBezTo>
                  <a:cubicBezTo>
                    <a:pt x="5334" y="10339"/>
                    <a:pt x="5507" y="10339"/>
                    <a:pt x="5662" y="10319"/>
                  </a:cubicBezTo>
                  <a:cubicBezTo>
                    <a:pt x="2995" y="10068"/>
                    <a:pt x="986" y="7846"/>
                    <a:pt x="986" y="5179"/>
                  </a:cubicBezTo>
                  <a:cubicBezTo>
                    <a:pt x="986" y="2512"/>
                    <a:pt x="2995" y="290"/>
                    <a:pt x="5662" y="20"/>
                  </a:cubicBezTo>
                  <a:cubicBezTo>
                    <a:pt x="5488" y="0"/>
                    <a:pt x="5334" y="0"/>
                    <a:pt x="51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0"/>
            <p:cNvSpPr/>
            <p:nvPr/>
          </p:nvSpPr>
          <p:spPr>
            <a:xfrm>
              <a:off x="368075" y="1690050"/>
              <a:ext cx="45425" cy="144475"/>
            </a:xfrm>
            <a:custGeom>
              <a:rect b="b" l="l" r="r" t="t"/>
              <a:pathLst>
                <a:path extrusionOk="0" h="5779" w="1817">
                  <a:moveTo>
                    <a:pt x="1082" y="1"/>
                  </a:moveTo>
                  <a:lnTo>
                    <a:pt x="0" y="3015"/>
                  </a:lnTo>
                  <a:lnTo>
                    <a:pt x="1450" y="5779"/>
                  </a:lnTo>
                  <a:lnTo>
                    <a:pt x="1817" y="5586"/>
                  </a:lnTo>
                  <a:lnTo>
                    <a:pt x="445" y="2996"/>
                  </a:lnTo>
                  <a:lnTo>
                    <a:pt x="1469" y="136"/>
                  </a:lnTo>
                  <a:lnTo>
                    <a:pt x="10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0"/>
            <p:cNvSpPr/>
            <p:nvPr/>
          </p:nvSpPr>
          <p:spPr>
            <a:xfrm>
              <a:off x="379675" y="1645600"/>
              <a:ext cx="6300" cy="27100"/>
            </a:xfrm>
            <a:custGeom>
              <a:rect b="b" l="l" r="r" t="t"/>
              <a:pathLst>
                <a:path extrusionOk="0" h="1084" w="252">
                  <a:moveTo>
                    <a:pt x="0" y="1"/>
                  </a:moveTo>
                  <a:lnTo>
                    <a:pt x="0" y="1083"/>
                  </a:lnTo>
                  <a:lnTo>
                    <a:pt x="251" y="1083"/>
                  </a:ln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0"/>
            <p:cNvSpPr/>
            <p:nvPr/>
          </p:nvSpPr>
          <p:spPr>
            <a:xfrm>
              <a:off x="379675" y="1845125"/>
              <a:ext cx="6300" cy="27575"/>
            </a:xfrm>
            <a:custGeom>
              <a:rect b="b" l="l" r="r" t="t"/>
              <a:pathLst>
                <a:path extrusionOk="0" h="1103" w="252">
                  <a:moveTo>
                    <a:pt x="0" y="1"/>
                  </a:moveTo>
                  <a:lnTo>
                    <a:pt x="0" y="1102"/>
                  </a:lnTo>
                  <a:lnTo>
                    <a:pt x="251" y="1102"/>
                  </a:ln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0"/>
            <p:cNvSpPr/>
            <p:nvPr/>
          </p:nvSpPr>
          <p:spPr>
            <a:xfrm>
              <a:off x="468550" y="1755750"/>
              <a:ext cx="27075" cy="6325"/>
            </a:xfrm>
            <a:custGeom>
              <a:rect b="b" l="l" r="r" t="t"/>
              <a:pathLst>
                <a:path extrusionOk="0" h="253" w="1083">
                  <a:moveTo>
                    <a:pt x="1" y="1"/>
                  </a:moveTo>
                  <a:lnTo>
                    <a:pt x="1" y="252"/>
                  </a:lnTo>
                  <a:lnTo>
                    <a:pt x="1083" y="252"/>
                  </a:lnTo>
                  <a:lnTo>
                    <a:pt x="10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0"/>
            <p:cNvSpPr/>
            <p:nvPr/>
          </p:nvSpPr>
          <p:spPr>
            <a:xfrm>
              <a:off x="270000" y="1755750"/>
              <a:ext cx="27075" cy="6325"/>
            </a:xfrm>
            <a:custGeom>
              <a:rect b="b" l="l" r="r" t="t"/>
              <a:pathLst>
                <a:path extrusionOk="0" h="253" w="1083">
                  <a:moveTo>
                    <a:pt x="0" y="1"/>
                  </a:moveTo>
                  <a:lnTo>
                    <a:pt x="0" y="252"/>
                  </a:lnTo>
                  <a:lnTo>
                    <a:pt x="1083" y="252"/>
                  </a:lnTo>
                  <a:lnTo>
                    <a:pt x="10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97" name="Google Shape;5797;p80"/>
          <p:cNvCxnSpPr>
            <a:stCxn id="5732" idx="3"/>
            <a:endCxn id="5733" idx="1"/>
          </p:cNvCxnSpPr>
          <p:nvPr/>
        </p:nvCxnSpPr>
        <p:spPr>
          <a:xfrm>
            <a:off x="3988212" y="1927575"/>
            <a:ext cx="1167600" cy="0"/>
          </a:xfrm>
          <a:prstGeom prst="straightConnector1">
            <a:avLst/>
          </a:prstGeom>
          <a:noFill/>
          <a:ln cap="flat" cmpd="sng" w="19050">
            <a:solidFill>
              <a:schemeClr val="lt2"/>
            </a:solidFill>
            <a:prstDash val="solid"/>
            <a:round/>
            <a:headEnd len="med" w="med" type="none"/>
            <a:tailEnd len="med" w="med" type="none"/>
          </a:ln>
        </p:spPr>
      </p:cxnSp>
      <p:cxnSp>
        <p:nvCxnSpPr>
          <p:cNvPr id="5798" name="Google Shape;5798;p80"/>
          <p:cNvCxnSpPr>
            <a:stCxn id="5734" idx="3"/>
            <a:endCxn id="5735" idx="1"/>
          </p:cNvCxnSpPr>
          <p:nvPr/>
        </p:nvCxnSpPr>
        <p:spPr>
          <a:xfrm>
            <a:off x="3988212" y="3599075"/>
            <a:ext cx="1167600" cy="0"/>
          </a:xfrm>
          <a:prstGeom prst="straightConnector1">
            <a:avLst/>
          </a:prstGeom>
          <a:noFill/>
          <a:ln cap="flat" cmpd="sng" w="19050">
            <a:solidFill>
              <a:schemeClr val="lt2"/>
            </a:solidFill>
            <a:prstDash val="solid"/>
            <a:round/>
            <a:headEnd len="med" w="med" type="none"/>
            <a:tailEnd len="med" w="med" type="none"/>
          </a:ln>
        </p:spPr>
      </p:cxnSp>
      <p:sp>
        <p:nvSpPr>
          <p:cNvPr id="5799" name="Google Shape;5799;p80"/>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of this topic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3" name="Shape 5803"/>
        <p:cNvGrpSpPr/>
        <p:nvPr/>
      </p:nvGrpSpPr>
      <p:grpSpPr>
        <a:xfrm>
          <a:off x="0" y="0"/>
          <a:ext cx="0" cy="0"/>
          <a:chOff x="0" y="0"/>
          <a:chExt cx="0" cy="0"/>
        </a:xfrm>
      </p:grpSpPr>
      <p:sp>
        <p:nvSpPr>
          <p:cNvPr id="5804" name="Google Shape;5804;p81"/>
          <p:cNvSpPr txBox="1"/>
          <p:nvPr>
            <p:ph idx="1" type="body"/>
          </p:nvPr>
        </p:nvSpPr>
        <p:spPr>
          <a:xfrm>
            <a:off x="4470825" y="1137500"/>
            <a:ext cx="3958200" cy="23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
        <p:nvSpPr>
          <p:cNvPr id="5805" name="Google Shape;5805;p81"/>
          <p:cNvSpPr/>
          <p:nvPr/>
        </p:nvSpPr>
        <p:spPr>
          <a:xfrm>
            <a:off x="715100" y="4231013"/>
            <a:ext cx="3169537" cy="232698"/>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6" name="Google Shape;5806;p81"/>
          <p:cNvPicPr preferRelativeResize="0"/>
          <p:nvPr/>
        </p:nvPicPr>
        <p:blipFill rotWithShape="1">
          <a:blip r:embed="rId3">
            <a:alphaModFix/>
          </a:blip>
          <a:srcRect b="1932" l="43788" r="0" t="1941"/>
          <a:stretch/>
        </p:blipFill>
        <p:spPr>
          <a:xfrm>
            <a:off x="791750" y="1254300"/>
            <a:ext cx="3016223" cy="2901499"/>
          </a:xfrm>
          <a:prstGeom prst="rect">
            <a:avLst/>
          </a:prstGeom>
          <a:noFill/>
          <a:ln cap="flat" cmpd="sng" w="76200">
            <a:solidFill>
              <a:schemeClr val="lt2"/>
            </a:solidFill>
            <a:prstDash val="solid"/>
            <a:miter lim="8000"/>
            <a:headEnd len="sm" w="sm" type="none"/>
            <a:tailEnd len="sm" w="sm" type="none"/>
          </a:ln>
        </p:spPr>
      </p:pic>
      <p:sp>
        <p:nvSpPr>
          <p:cNvPr id="5807" name="Google Shape;5807;p81"/>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a:t>
            </a:r>
            <a:endParaRPr/>
          </a:p>
        </p:txBody>
      </p:sp>
      <p:sp>
        <p:nvSpPr>
          <p:cNvPr id="5808" name="Google Shape;5808;p81">
            <a:hlinkClick action="ppaction://hlinkshowjump?jump=nextslide"/>
          </p:cNvPr>
          <p:cNvSpPr/>
          <p:nvPr/>
        </p:nvSpPr>
        <p:spPr>
          <a:xfrm>
            <a:off x="8271850"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1">
            <a:hlinkClick action="ppaction://hlinkshowjump?jump=nextslide"/>
          </p:cNvPr>
          <p:cNvSpPr/>
          <p:nvPr/>
        </p:nvSpPr>
        <p:spPr>
          <a:xfrm>
            <a:off x="8352525"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1">
            <a:hlinkClick action="ppaction://hlinkshowjump?jump=previousslide"/>
          </p:cNvPr>
          <p:cNvSpPr/>
          <p:nvPr/>
        </p:nvSpPr>
        <p:spPr>
          <a:xfrm rot="10800000">
            <a:off x="7886275"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1">
            <a:hlinkClick action="ppaction://hlinkshowjump?jump=previousslide"/>
          </p:cNvPr>
          <p:cNvSpPr/>
          <p:nvPr/>
        </p:nvSpPr>
        <p:spPr>
          <a:xfrm rot="10800000">
            <a:off x="7967000"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2" name="Google Shape;5812;p81"/>
          <p:cNvGrpSpPr/>
          <p:nvPr/>
        </p:nvGrpSpPr>
        <p:grpSpPr>
          <a:xfrm>
            <a:off x="200243" y="3816245"/>
            <a:ext cx="877308" cy="948162"/>
            <a:chOff x="276443" y="3816245"/>
            <a:chExt cx="877308" cy="948162"/>
          </a:xfrm>
        </p:grpSpPr>
        <p:grpSp>
          <p:nvGrpSpPr>
            <p:cNvPr id="5813" name="Google Shape;5813;p81"/>
            <p:cNvGrpSpPr/>
            <p:nvPr/>
          </p:nvGrpSpPr>
          <p:grpSpPr>
            <a:xfrm>
              <a:off x="276443" y="4452593"/>
              <a:ext cx="877308" cy="311814"/>
              <a:chOff x="1412143" y="4492167"/>
              <a:chExt cx="728117" cy="258767"/>
            </a:xfrm>
          </p:grpSpPr>
          <p:sp>
            <p:nvSpPr>
              <p:cNvPr id="5814" name="Google Shape;5814;p81"/>
              <p:cNvSpPr/>
              <p:nvPr/>
            </p:nvSpPr>
            <p:spPr>
              <a:xfrm>
                <a:off x="1412159" y="4689134"/>
                <a:ext cx="728100" cy="6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5" name="Google Shape;5815;p81"/>
              <p:cNvGrpSpPr/>
              <p:nvPr/>
            </p:nvGrpSpPr>
            <p:grpSpPr>
              <a:xfrm>
                <a:off x="1412143" y="4492167"/>
                <a:ext cx="701246" cy="232678"/>
                <a:chOff x="7138068" y="2592629"/>
                <a:chExt cx="701246" cy="232678"/>
              </a:xfrm>
            </p:grpSpPr>
            <p:sp>
              <p:nvSpPr>
                <p:cNvPr id="5816" name="Google Shape;5816;p81"/>
                <p:cNvSpPr/>
                <p:nvPr/>
              </p:nvSpPr>
              <p:spPr>
                <a:xfrm>
                  <a:off x="7185238" y="2709332"/>
                  <a:ext cx="653262" cy="115975"/>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1"/>
                <p:cNvSpPr/>
                <p:nvPr/>
              </p:nvSpPr>
              <p:spPr>
                <a:xfrm>
                  <a:off x="7185238" y="2702734"/>
                  <a:ext cx="351094" cy="122572"/>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1"/>
                <p:cNvSpPr/>
                <p:nvPr/>
              </p:nvSpPr>
              <p:spPr>
                <a:xfrm>
                  <a:off x="7565251" y="2721756"/>
                  <a:ext cx="273249" cy="92797"/>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1"/>
                <p:cNvSpPr/>
                <p:nvPr/>
              </p:nvSpPr>
              <p:spPr>
                <a:xfrm>
                  <a:off x="7599182" y="2737480"/>
                  <a:ext cx="239318" cy="10839"/>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1"/>
                <p:cNvSpPr/>
                <p:nvPr/>
              </p:nvSpPr>
              <p:spPr>
                <a:xfrm>
                  <a:off x="7675356" y="2776423"/>
                  <a:ext cx="163958" cy="9982"/>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1"/>
                <p:cNvSpPr/>
                <p:nvPr/>
              </p:nvSpPr>
              <p:spPr>
                <a:xfrm>
                  <a:off x="7138068" y="2592629"/>
                  <a:ext cx="653220" cy="116746"/>
                </a:xfrm>
                <a:custGeom>
                  <a:rect b="b" l="l" r="r" t="t"/>
                  <a:pathLst>
                    <a:path extrusionOk="0" h="2725" w="15247">
                      <a:moveTo>
                        <a:pt x="0" y="0"/>
                      </a:moveTo>
                      <a:lnTo>
                        <a:pt x="0" y="2416"/>
                      </a:lnTo>
                      <a:lnTo>
                        <a:pt x="8194" y="2725"/>
                      </a:lnTo>
                      <a:lnTo>
                        <a:pt x="15247" y="2725"/>
                      </a:lnTo>
                      <a:lnTo>
                        <a:pt x="152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1"/>
                <p:cNvSpPr/>
                <p:nvPr/>
              </p:nvSpPr>
              <p:spPr>
                <a:xfrm>
                  <a:off x="7138068" y="2592629"/>
                  <a:ext cx="351051" cy="116746"/>
                </a:xfrm>
                <a:custGeom>
                  <a:rect b="b" l="l" r="r" t="t"/>
                  <a:pathLst>
                    <a:path extrusionOk="0" h="2725" w="8194">
                      <a:moveTo>
                        <a:pt x="0" y="0"/>
                      </a:moveTo>
                      <a:lnTo>
                        <a:pt x="0" y="2570"/>
                      </a:lnTo>
                      <a:lnTo>
                        <a:pt x="8194" y="2725"/>
                      </a:lnTo>
                      <a:lnTo>
                        <a:pt x="81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1"/>
                <p:cNvSpPr/>
                <p:nvPr/>
              </p:nvSpPr>
              <p:spPr>
                <a:xfrm>
                  <a:off x="7518038" y="2605053"/>
                  <a:ext cx="273249" cy="92754"/>
                </a:xfrm>
                <a:custGeom>
                  <a:rect b="b" l="l" r="r" t="t"/>
                  <a:pathLst>
                    <a:path extrusionOk="0" h="2165" w="6378">
                      <a:moveTo>
                        <a:pt x="1" y="0"/>
                      </a:moveTo>
                      <a:lnTo>
                        <a:pt x="1" y="2048"/>
                      </a:lnTo>
                      <a:lnTo>
                        <a:pt x="6378" y="2164"/>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1"/>
                <p:cNvSpPr/>
                <p:nvPr/>
              </p:nvSpPr>
              <p:spPr>
                <a:xfrm>
                  <a:off x="7551155" y="2621591"/>
                  <a:ext cx="240132" cy="9982"/>
                </a:xfrm>
                <a:custGeom>
                  <a:rect b="b" l="l" r="r" t="t"/>
                  <a:pathLst>
                    <a:path extrusionOk="0" h="233" w="5605">
                      <a:moveTo>
                        <a:pt x="5605" y="1"/>
                      </a:moveTo>
                      <a:lnTo>
                        <a:pt x="1" y="116"/>
                      </a:lnTo>
                      <a:lnTo>
                        <a:pt x="5605" y="232"/>
                      </a:lnTo>
                      <a:lnTo>
                        <a:pt x="56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1"/>
                <p:cNvSpPr/>
                <p:nvPr/>
              </p:nvSpPr>
              <p:spPr>
                <a:xfrm>
                  <a:off x="7627329" y="2659678"/>
                  <a:ext cx="164815" cy="10796"/>
                </a:xfrm>
                <a:custGeom>
                  <a:rect b="b" l="l" r="r" t="t"/>
                  <a:pathLst>
                    <a:path extrusionOk="0" h="252" w="3847">
                      <a:moveTo>
                        <a:pt x="3846" y="0"/>
                      </a:moveTo>
                      <a:lnTo>
                        <a:pt x="1" y="20"/>
                      </a:lnTo>
                      <a:lnTo>
                        <a:pt x="3827" y="252"/>
                      </a:lnTo>
                      <a:lnTo>
                        <a:pt x="3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6" name="Google Shape;5826;p81"/>
            <p:cNvGrpSpPr/>
            <p:nvPr/>
          </p:nvGrpSpPr>
          <p:grpSpPr>
            <a:xfrm>
              <a:off x="390036" y="3816245"/>
              <a:ext cx="650143" cy="635200"/>
              <a:chOff x="791550" y="2156375"/>
              <a:chExt cx="1145425" cy="1118900"/>
            </a:xfrm>
          </p:grpSpPr>
          <p:sp>
            <p:nvSpPr>
              <p:cNvPr id="5827" name="Google Shape;5827;p81"/>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1"/>
              <p:cNvSpPr/>
              <p:nvPr/>
            </p:nvSpPr>
            <p:spPr>
              <a:xfrm>
                <a:off x="860860" y="2428887"/>
                <a:ext cx="103726" cy="645050"/>
              </a:xfrm>
              <a:custGeom>
                <a:rect b="b" l="l" r="r" t="t"/>
                <a:pathLst>
                  <a:path extrusionOk="0" h="25802" w="9694">
                    <a:moveTo>
                      <a:pt x="0" y="0"/>
                    </a:moveTo>
                    <a:lnTo>
                      <a:pt x="0" y="25802"/>
                    </a:lnTo>
                    <a:lnTo>
                      <a:pt x="9694" y="25802"/>
                    </a:lnTo>
                    <a:lnTo>
                      <a:pt x="9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1"/>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1"/>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1"/>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1"/>
              <p:cNvSpPr/>
              <p:nvPr/>
            </p:nvSpPr>
            <p:spPr>
              <a:xfrm>
                <a:off x="1336502" y="2450553"/>
                <a:ext cx="237531" cy="601710"/>
              </a:xfrm>
              <a:custGeom>
                <a:rect b="b" l="l" r="r" t="t"/>
                <a:pathLst>
                  <a:path extrusionOk="0" h="24066" w="4582">
                    <a:moveTo>
                      <a:pt x="0" y="0"/>
                    </a:moveTo>
                    <a:lnTo>
                      <a:pt x="0" y="24066"/>
                    </a:lnTo>
                    <a:lnTo>
                      <a:pt x="4582" y="24066"/>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1"/>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1"/>
              <p:cNvSpPr/>
              <p:nvPr/>
            </p:nvSpPr>
            <p:spPr>
              <a:xfrm>
                <a:off x="1152040" y="2715834"/>
                <a:ext cx="184512" cy="358100"/>
              </a:xfrm>
              <a:custGeom>
                <a:rect b="b" l="l" r="r" t="t"/>
                <a:pathLst>
                  <a:path extrusionOk="0" h="14324" w="7379">
                    <a:moveTo>
                      <a:pt x="0" y="0"/>
                    </a:moveTo>
                    <a:lnTo>
                      <a:pt x="0" y="14324"/>
                    </a:lnTo>
                    <a:lnTo>
                      <a:pt x="7379" y="14324"/>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1"/>
              <p:cNvSpPr/>
              <p:nvPr/>
            </p:nvSpPr>
            <p:spPr>
              <a:xfrm>
                <a:off x="1033875" y="2323977"/>
                <a:ext cx="118200" cy="123025"/>
              </a:xfrm>
              <a:custGeom>
                <a:rect b="b" l="l" r="r" t="t"/>
                <a:pathLst>
                  <a:path extrusionOk="0" h="4921" w="4728">
                    <a:moveTo>
                      <a:pt x="1" y="1"/>
                    </a:moveTo>
                    <a:lnTo>
                      <a:pt x="1" y="4920"/>
                    </a:lnTo>
                    <a:lnTo>
                      <a:pt x="4727" y="4920"/>
                    </a:lnTo>
                    <a:lnTo>
                      <a:pt x="4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1"/>
              <p:cNvSpPr/>
              <p:nvPr/>
            </p:nvSpPr>
            <p:spPr>
              <a:xfrm>
                <a:off x="1067650" y="2537402"/>
                <a:ext cx="50650" cy="288175"/>
              </a:xfrm>
              <a:custGeom>
                <a:rect b="b" l="l" r="r" t="t"/>
                <a:pathLst>
                  <a:path extrusionOk="0" h="11527" w="2026">
                    <a:moveTo>
                      <a:pt x="0" y="0"/>
                    </a:moveTo>
                    <a:lnTo>
                      <a:pt x="0" y="11527"/>
                    </a:lnTo>
                    <a:lnTo>
                      <a:pt x="2026" y="11527"/>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1"/>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1"/>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1"/>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1"/>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1" name="Google Shape;5841;p81"/>
          <p:cNvGrpSpPr/>
          <p:nvPr/>
        </p:nvGrpSpPr>
        <p:grpSpPr>
          <a:xfrm>
            <a:off x="4508030" y="3822426"/>
            <a:ext cx="1155256" cy="935788"/>
            <a:chOff x="3006080" y="3882026"/>
            <a:chExt cx="1155256" cy="935788"/>
          </a:xfrm>
        </p:grpSpPr>
        <p:grpSp>
          <p:nvGrpSpPr>
            <p:cNvPr id="5842" name="Google Shape;5842;p81"/>
            <p:cNvGrpSpPr/>
            <p:nvPr/>
          </p:nvGrpSpPr>
          <p:grpSpPr>
            <a:xfrm>
              <a:off x="3006080" y="4585143"/>
              <a:ext cx="1139549" cy="232671"/>
              <a:chOff x="1412159" y="4602272"/>
              <a:chExt cx="728100" cy="148662"/>
            </a:xfrm>
          </p:grpSpPr>
          <p:sp>
            <p:nvSpPr>
              <p:cNvPr id="5843" name="Google Shape;5843;p81"/>
              <p:cNvSpPr/>
              <p:nvPr/>
            </p:nvSpPr>
            <p:spPr>
              <a:xfrm>
                <a:off x="1412159" y="4689134"/>
                <a:ext cx="728100" cy="6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81"/>
              <p:cNvGrpSpPr/>
              <p:nvPr/>
            </p:nvGrpSpPr>
            <p:grpSpPr>
              <a:xfrm>
                <a:off x="1459313" y="4602272"/>
                <a:ext cx="654076" cy="122572"/>
                <a:chOff x="7185238" y="2702734"/>
                <a:chExt cx="654076" cy="122572"/>
              </a:xfrm>
            </p:grpSpPr>
            <p:sp>
              <p:nvSpPr>
                <p:cNvPr id="5845" name="Google Shape;5845;p81"/>
                <p:cNvSpPr/>
                <p:nvPr/>
              </p:nvSpPr>
              <p:spPr>
                <a:xfrm>
                  <a:off x="7185238" y="2709332"/>
                  <a:ext cx="653262" cy="115975"/>
                </a:xfrm>
                <a:custGeom>
                  <a:rect b="b" l="l" r="r" t="t"/>
                  <a:pathLst>
                    <a:path extrusionOk="0" h="2707" w="15248">
                      <a:moveTo>
                        <a:pt x="1" y="1"/>
                      </a:moveTo>
                      <a:lnTo>
                        <a:pt x="1" y="2397"/>
                      </a:lnTo>
                      <a:lnTo>
                        <a:pt x="8194" y="2706"/>
                      </a:lnTo>
                      <a:lnTo>
                        <a:pt x="15247" y="2706"/>
                      </a:lnTo>
                      <a:lnTo>
                        <a:pt x="152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1"/>
                <p:cNvSpPr/>
                <p:nvPr/>
              </p:nvSpPr>
              <p:spPr>
                <a:xfrm>
                  <a:off x="7185238" y="2702734"/>
                  <a:ext cx="351094" cy="122572"/>
                </a:xfrm>
                <a:custGeom>
                  <a:rect b="b" l="l" r="r" t="t"/>
                  <a:pathLst>
                    <a:path extrusionOk="0" h="2861" w="8195">
                      <a:moveTo>
                        <a:pt x="1" y="0"/>
                      </a:moveTo>
                      <a:lnTo>
                        <a:pt x="1" y="2551"/>
                      </a:lnTo>
                      <a:lnTo>
                        <a:pt x="8194" y="2860"/>
                      </a:lnTo>
                      <a:lnTo>
                        <a:pt x="8194" y="155"/>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1"/>
                <p:cNvSpPr/>
                <p:nvPr/>
              </p:nvSpPr>
              <p:spPr>
                <a:xfrm>
                  <a:off x="7565251" y="2721756"/>
                  <a:ext cx="273249" cy="92797"/>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1"/>
                <p:cNvSpPr/>
                <p:nvPr/>
              </p:nvSpPr>
              <p:spPr>
                <a:xfrm>
                  <a:off x="7599182" y="2737480"/>
                  <a:ext cx="239318" cy="10839"/>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1"/>
                <p:cNvSpPr/>
                <p:nvPr/>
              </p:nvSpPr>
              <p:spPr>
                <a:xfrm>
                  <a:off x="7675356" y="2776423"/>
                  <a:ext cx="163958" cy="9982"/>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0" name="Google Shape;5850;p81"/>
            <p:cNvGrpSpPr/>
            <p:nvPr/>
          </p:nvGrpSpPr>
          <p:grpSpPr>
            <a:xfrm>
              <a:off x="3026477" y="3882026"/>
              <a:ext cx="1134860" cy="716667"/>
              <a:chOff x="8090324" y="2146794"/>
              <a:chExt cx="939375" cy="593169"/>
            </a:xfrm>
          </p:grpSpPr>
          <p:grpSp>
            <p:nvGrpSpPr>
              <p:cNvPr id="5851" name="Google Shape;5851;p81"/>
              <p:cNvGrpSpPr/>
              <p:nvPr/>
            </p:nvGrpSpPr>
            <p:grpSpPr>
              <a:xfrm>
                <a:off x="8090324" y="2146794"/>
                <a:ext cx="939375" cy="593169"/>
                <a:chOff x="8104224" y="2231332"/>
                <a:chExt cx="939375" cy="593169"/>
              </a:xfrm>
            </p:grpSpPr>
            <p:sp>
              <p:nvSpPr>
                <p:cNvPr id="5852" name="Google Shape;5852;p81"/>
                <p:cNvSpPr/>
                <p:nvPr/>
              </p:nvSpPr>
              <p:spPr>
                <a:xfrm>
                  <a:off x="8104224" y="2765032"/>
                  <a:ext cx="939375" cy="59469"/>
                </a:xfrm>
                <a:custGeom>
                  <a:rect b="b" l="l" r="r" t="t"/>
                  <a:pathLst>
                    <a:path extrusionOk="0" h="7335" w="115865">
                      <a:moveTo>
                        <a:pt x="2012" y="0"/>
                      </a:moveTo>
                      <a:cubicBezTo>
                        <a:pt x="917" y="0"/>
                        <a:pt x="1" y="917"/>
                        <a:pt x="1" y="2011"/>
                      </a:cubicBezTo>
                      <a:lnTo>
                        <a:pt x="1" y="5353"/>
                      </a:lnTo>
                      <a:cubicBezTo>
                        <a:pt x="1" y="6447"/>
                        <a:pt x="917" y="7334"/>
                        <a:pt x="2012" y="7334"/>
                      </a:cubicBezTo>
                      <a:lnTo>
                        <a:pt x="113854" y="7334"/>
                      </a:lnTo>
                      <a:cubicBezTo>
                        <a:pt x="114948" y="7334"/>
                        <a:pt x="115865" y="6447"/>
                        <a:pt x="115865" y="5353"/>
                      </a:cubicBezTo>
                      <a:lnTo>
                        <a:pt x="115865" y="2011"/>
                      </a:lnTo>
                      <a:cubicBezTo>
                        <a:pt x="115865" y="917"/>
                        <a:pt x="114948" y="0"/>
                        <a:pt x="1138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1"/>
                <p:cNvSpPr/>
                <p:nvPr/>
              </p:nvSpPr>
              <p:spPr>
                <a:xfrm>
                  <a:off x="8104224" y="2802189"/>
                  <a:ext cx="939375" cy="22312"/>
                </a:xfrm>
                <a:custGeom>
                  <a:rect b="b" l="l" r="r" t="t"/>
                  <a:pathLst>
                    <a:path extrusionOk="0" h="2752" w="115865">
                      <a:moveTo>
                        <a:pt x="1" y="1"/>
                      </a:moveTo>
                      <a:lnTo>
                        <a:pt x="1" y="740"/>
                      </a:lnTo>
                      <a:cubicBezTo>
                        <a:pt x="1" y="1864"/>
                        <a:pt x="917" y="2751"/>
                        <a:pt x="2012" y="2751"/>
                      </a:cubicBezTo>
                      <a:lnTo>
                        <a:pt x="113854" y="2751"/>
                      </a:lnTo>
                      <a:cubicBezTo>
                        <a:pt x="114948" y="2751"/>
                        <a:pt x="115865" y="1864"/>
                        <a:pt x="115865" y="740"/>
                      </a:cubicBezTo>
                      <a:lnTo>
                        <a:pt x="1158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1"/>
                <p:cNvSpPr/>
                <p:nvPr/>
              </p:nvSpPr>
              <p:spPr>
                <a:xfrm>
                  <a:off x="8158884" y="2249432"/>
                  <a:ext cx="822854" cy="497509"/>
                </a:xfrm>
                <a:custGeom>
                  <a:rect b="b" l="l" r="r" t="t"/>
                  <a:pathLst>
                    <a:path extrusionOk="0" h="61364" w="101493">
                      <a:moveTo>
                        <a:pt x="2780" y="0"/>
                      </a:moveTo>
                      <a:cubicBezTo>
                        <a:pt x="1243" y="0"/>
                        <a:pt x="1" y="1361"/>
                        <a:pt x="1" y="3017"/>
                      </a:cubicBezTo>
                      <a:lnTo>
                        <a:pt x="1" y="61363"/>
                      </a:lnTo>
                      <a:lnTo>
                        <a:pt x="101493" y="61363"/>
                      </a:lnTo>
                      <a:lnTo>
                        <a:pt x="101493" y="3017"/>
                      </a:lnTo>
                      <a:cubicBezTo>
                        <a:pt x="101493" y="1361"/>
                        <a:pt x="100251" y="0"/>
                        <a:pt x="987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1"/>
                <p:cNvSpPr/>
                <p:nvPr/>
              </p:nvSpPr>
              <p:spPr>
                <a:xfrm>
                  <a:off x="8391691" y="2273523"/>
                  <a:ext cx="556247" cy="447396"/>
                </a:xfrm>
                <a:custGeom>
                  <a:rect b="b" l="l" r="r" t="t"/>
                  <a:pathLst>
                    <a:path extrusionOk="0" h="55183" w="68609">
                      <a:moveTo>
                        <a:pt x="35813" y="1"/>
                      </a:moveTo>
                      <a:lnTo>
                        <a:pt x="1" y="55183"/>
                      </a:lnTo>
                      <a:lnTo>
                        <a:pt x="68609" y="55183"/>
                      </a:lnTo>
                      <a:lnTo>
                        <a:pt x="68609" y="2721"/>
                      </a:lnTo>
                      <a:cubicBezTo>
                        <a:pt x="68609" y="1213"/>
                        <a:pt x="67574" y="1"/>
                        <a:pt x="662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1"/>
                <p:cNvSpPr/>
                <p:nvPr/>
              </p:nvSpPr>
              <p:spPr>
                <a:xfrm>
                  <a:off x="8155050" y="2231332"/>
                  <a:ext cx="830532" cy="533709"/>
                </a:xfrm>
                <a:custGeom>
                  <a:rect b="b" l="l" r="r" t="t"/>
                  <a:pathLst>
                    <a:path extrusionOk="0" h="65829" w="102440">
                      <a:moveTo>
                        <a:pt x="96821" y="5589"/>
                      </a:moveTo>
                      <a:lnTo>
                        <a:pt x="96821" y="60269"/>
                      </a:lnTo>
                      <a:lnTo>
                        <a:pt x="5590" y="60269"/>
                      </a:lnTo>
                      <a:lnTo>
                        <a:pt x="5590" y="5589"/>
                      </a:lnTo>
                      <a:close/>
                      <a:moveTo>
                        <a:pt x="799" y="0"/>
                      </a:moveTo>
                      <a:cubicBezTo>
                        <a:pt x="356" y="0"/>
                        <a:pt x="1" y="355"/>
                        <a:pt x="1" y="798"/>
                      </a:cubicBezTo>
                      <a:lnTo>
                        <a:pt x="1" y="65030"/>
                      </a:lnTo>
                      <a:cubicBezTo>
                        <a:pt x="1" y="65473"/>
                        <a:pt x="356" y="65828"/>
                        <a:pt x="799" y="65828"/>
                      </a:cubicBezTo>
                      <a:lnTo>
                        <a:pt x="101641" y="65828"/>
                      </a:lnTo>
                      <a:cubicBezTo>
                        <a:pt x="102055" y="65828"/>
                        <a:pt x="102439" y="65473"/>
                        <a:pt x="102439" y="65030"/>
                      </a:cubicBezTo>
                      <a:lnTo>
                        <a:pt x="102439" y="798"/>
                      </a:lnTo>
                      <a:cubicBezTo>
                        <a:pt x="102439" y="355"/>
                        <a:pt x="102055" y="0"/>
                        <a:pt x="10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7" name="Google Shape;5857;p81"/>
              <p:cNvSpPr/>
              <p:nvPr/>
            </p:nvSpPr>
            <p:spPr>
              <a:xfrm>
                <a:off x="8502213" y="2678907"/>
                <a:ext cx="115572" cy="14391"/>
              </a:xfrm>
              <a:custGeom>
                <a:rect b="b" l="l" r="r" t="t"/>
                <a:pathLst>
                  <a:path extrusionOk="0" h="1775" w="14255">
                    <a:moveTo>
                      <a:pt x="888" y="0"/>
                    </a:moveTo>
                    <a:cubicBezTo>
                      <a:pt x="385" y="0"/>
                      <a:pt x="1" y="414"/>
                      <a:pt x="1" y="887"/>
                    </a:cubicBezTo>
                    <a:cubicBezTo>
                      <a:pt x="1" y="1360"/>
                      <a:pt x="385" y="1775"/>
                      <a:pt x="888" y="1775"/>
                    </a:cubicBezTo>
                    <a:lnTo>
                      <a:pt x="13368" y="1775"/>
                    </a:lnTo>
                    <a:cubicBezTo>
                      <a:pt x="13870" y="1775"/>
                      <a:pt x="14255" y="1360"/>
                      <a:pt x="14255" y="887"/>
                    </a:cubicBezTo>
                    <a:cubicBezTo>
                      <a:pt x="14255" y="414"/>
                      <a:pt x="13870" y="0"/>
                      <a:pt x="13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1" name="Shape 5861"/>
        <p:cNvGrpSpPr/>
        <p:nvPr/>
      </p:nvGrpSpPr>
      <p:grpSpPr>
        <a:xfrm>
          <a:off x="0" y="0"/>
          <a:ext cx="0" cy="0"/>
          <a:chOff x="0" y="0"/>
          <a:chExt cx="0" cy="0"/>
        </a:xfrm>
      </p:grpSpPr>
      <p:grpSp>
        <p:nvGrpSpPr>
          <p:cNvPr id="5862" name="Google Shape;5862;p82"/>
          <p:cNvGrpSpPr/>
          <p:nvPr/>
        </p:nvGrpSpPr>
        <p:grpSpPr>
          <a:xfrm>
            <a:off x="2130833" y="2227933"/>
            <a:ext cx="1467223" cy="937985"/>
            <a:chOff x="1637372" y="1439233"/>
            <a:chExt cx="1995950" cy="1275996"/>
          </a:xfrm>
        </p:grpSpPr>
        <p:grpSp>
          <p:nvGrpSpPr>
            <p:cNvPr id="5863" name="Google Shape;5863;p82"/>
            <p:cNvGrpSpPr/>
            <p:nvPr/>
          </p:nvGrpSpPr>
          <p:grpSpPr>
            <a:xfrm>
              <a:off x="1637372" y="1439233"/>
              <a:ext cx="1995950" cy="1275996"/>
              <a:chOff x="2413900" y="1707875"/>
              <a:chExt cx="835650" cy="534225"/>
            </a:xfrm>
          </p:grpSpPr>
          <p:sp>
            <p:nvSpPr>
              <p:cNvPr id="5864" name="Google Shape;5864;p82"/>
              <p:cNvSpPr/>
              <p:nvPr/>
            </p:nvSpPr>
            <p:spPr>
              <a:xfrm>
                <a:off x="2413900" y="2187925"/>
                <a:ext cx="835650" cy="54175"/>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2"/>
              <p:cNvSpPr/>
              <p:nvPr/>
            </p:nvSpPr>
            <p:spPr>
              <a:xfrm>
                <a:off x="2413900" y="1707875"/>
                <a:ext cx="835650" cy="501850"/>
              </a:xfrm>
              <a:custGeom>
                <a:rect b="b" l="l" r="r" t="t"/>
                <a:pathLst>
                  <a:path extrusionOk="0" h="20074" w="33426">
                    <a:moveTo>
                      <a:pt x="0" y="0"/>
                    </a:moveTo>
                    <a:lnTo>
                      <a:pt x="0" y="19625"/>
                    </a:lnTo>
                    <a:lnTo>
                      <a:pt x="33426" y="20074"/>
                    </a:lnTo>
                    <a:lnTo>
                      <a:pt x="33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2"/>
              <p:cNvSpPr/>
              <p:nvPr/>
            </p:nvSpPr>
            <p:spPr>
              <a:xfrm>
                <a:off x="3231050" y="1720075"/>
                <a:ext cx="5300" cy="466875"/>
              </a:xfrm>
              <a:custGeom>
                <a:rect b="b" l="l" r="r" t="t"/>
                <a:pathLst>
                  <a:path extrusionOk="0" h="18675" w="212">
                    <a:moveTo>
                      <a:pt x="212" y="1"/>
                    </a:moveTo>
                    <a:lnTo>
                      <a:pt x="0" y="318"/>
                    </a:lnTo>
                    <a:lnTo>
                      <a:pt x="0" y="18529"/>
                    </a:lnTo>
                    <a:lnTo>
                      <a:pt x="212" y="18675"/>
                    </a:lnTo>
                    <a:lnTo>
                      <a:pt x="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2"/>
              <p:cNvSpPr/>
              <p:nvPr/>
            </p:nvSpPr>
            <p:spPr>
              <a:xfrm>
                <a:off x="2427100" y="1720075"/>
                <a:ext cx="809250" cy="7950"/>
              </a:xfrm>
              <a:custGeom>
                <a:rect b="b" l="l" r="r" t="t"/>
                <a:pathLst>
                  <a:path extrusionOk="0" h="318" w="32370">
                    <a:moveTo>
                      <a:pt x="32370" y="1"/>
                    </a:moveTo>
                    <a:lnTo>
                      <a:pt x="0" y="159"/>
                    </a:lnTo>
                    <a:lnTo>
                      <a:pt x="0" y="318"/>
                    </a:lnTo>
                    <a:lnTo>
                      <a:pt x="32158" y="318"/>
                    </a:lnTo>
                    <a:lnTo>
                      <a:pt x="323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2"/>
              <p:cNvSpPr/>
              <p:nvPr/>
            </p:nvSpPr>
            <p:spPr>
              <a:xfrm>
                <a:off x="2427100" y="1724050"/>
                <a:ext cx="5300" cy="46390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2"/>
              <p:cNvSpPr/>
              <p:nvPr/>
            </p:nvSpPr>
            <p:spPr>
              <a:xfrm>
                <a:off x="2427100" y="2173050"/>
                <a:ext cx="809250" cy="149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2"/>
              <p:cNvSpPr/>
              <p:nvPr/>
            </p:nvSpPr>
            <p:spPr>
              <a:xfrm>
                <a:off x="2432375" y="1728000"/>
                <a:ext cx="798700" cy="455325"/>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871" name="Google Shape;5871;p82"/>
            <p:cNvSpPr/>
            <p:nvPr/>
          </p:nvSpPr>
          <p:spPr>
            <a:xfrm>
              <a:off x="1845669" y="1646344"/>
              <a:ext cx="1579093" cy="781792"/>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2" name="Google Shape;5872;p82"/>
          <p:cNvSpPr/>
          <p:nvPr/>
        </p:nvSpPr>
        <p:spPr>
          <a:xfrm>
            <a:off x="4077425" y="1213700"/>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2"/>
          <p:cNvSpPr/>
          <p:nvPr/>
        </p:nvSpPr>
        <p:spPr>
          <a:xfrm>
            <a:off x="4077263" y="222792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2"/>
          <p:cNvSpPr/>
          <p:nvPr/>
        </p:nvSpPr>
        <p:spPr>
          <a:xfrm>
            <a:off x="4077300" y="3242150"/>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2"/>
          <p:cNvSpPr txBox="1"/>
          <p:nvPr>
            <p:ph idx="1" type="subTitle"/>
          </p:nvPr>
        </p:nvSpPr>
        <p:spPr>
          <a:xfrm>
            <a:off x="4258925" y="1261509"/>
            <a:ext cx="1829700" cy="3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876" name="Google Shape;5876;p82"/>
          <p:cNvSpPr txBox="1"/>
          <p:nvPr>
            <p:ph idx="2" type="subTitle"/>
          </p:nvPr>
        </p:nvSpPr>
        <p:spPr>
          <a:xfrm>
            <a:off x="4005625" y="1622522"/>
            <a:ext cx="3350100" cy="52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 and the smallest one in the Solar System</a:t>
            </a:r>
            <a:endParaRPr/>
          </a:p>
        </p:txBody>
      </p:sp>
      <p:sp>
        <p:nvSpPr>
          <p:cNvPr id="5877" name="Google Shape;5877;p82"/>
          <p:cNvSpPr txBox="1"/>
          <p:nvPr>
            <p:ph idx="3" type="subTitle"/>
          </p:nvPr>
        </p:nvSpPr>
        <p:spPr>
          <a:xfrm>
            <a:off x="4005575" y="2637425"/>
            <a:ext cx="3350100" cy="52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5878" name="Google Shape;5878;p82"/>
          <p:cNvSpPr txBox="1"/>
          <p:nvPr>
            <p:ph idx="4" type="subTitle"/>
          </p:nvPr>
        </p:nvSpPr>
        <p:spPr>
          <a:xfrm>
            <a:off x="4005625" y="3651650"/>
            <a:ext cx="3350100" cy="52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5879" name="Google Shape;5879;p82"/>
          <p:cNvSpPr txBox="1"/>
          <p:nvPr>
            <p:ph idx="5" type="subTitle"/>
          </p:nvPr>
        </p:nvSpPr>
        <p:spPr>
          <a:xfrm>
            <a:off x="4258913" y="2275650"/>
            <a:ext cx="1829700" cy="3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5880" name="Google Shape;5880;p82">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2">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2">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2">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2"/>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Examples</a:t>
            </a:r>
            <a:endParaRPr/>
          </a:p>
        </p:txBody>
      </p:sp>
      <p:sp>
        <p:nvSpPr>
          <p:cNvPr id="5885" name="Google Shape;5885;p82"/>
          <p:cNvSpPr txBox="1"/>
          <p:nvPr>
            <p:ph idx="6" type="subTitle"/>
          </p:nvPr>
        </p:nvSpPr>
        <p:spPr>
          <a:xfrm>
            <a:off x="4258950" y="3289875"/>
            <a:ext cx="1829700" cy="3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grpSp>
        <p:nvGrpSpPr>
          <p:cNvPr id="5886" name="Google Shape;5886;p82"/>
          <p:cNvGrpSpPr/>
          <p:nvPr/>
        </p:nvGrpSpPr>
        <p:grpSpPr>
          <a:xfrm>
            <a:off x="2130833" y="3242158"/>
            <a:ext cx="1467223" cy="937985"/>
            <a:chOff x="1637372" y="1439233"/>
            <a:chExt cx="1995950" cy="1275996"/>
          </a:xfrm>
        </p:grpSpPr>
        <p:grpSp>
          <p:nvGrpSpPr>
            <p:cNvPr id="5887" name="Google Shape;5887;p82"/>
            <p:cNvGrpSpPr/>
            <p:nvPr/>
          </p:nvGrpSpPr>
          <p:grpSpPr>
            <a:xfrm>
              <a:off x="1637372" y="1439233"/>
              <a:ext cx="1995950" cy="1275996"/>
              <a:chOff x="2413900" y="1707875"/>
              <a:chExt cx="835650" cy="534225"/>
            </a:xfrm>
          </p:grpSpPr>
          <p:sp>
            <p:nvSpPr>
              <p:cNvPr id="5888" name="Google Shape;5888;p82"/>
              <p:cNvSpPr/>
              <p:nvPr/>
            </p:nvSpPr>
            <p:spPr>
              <a:xfrm>
                <a:off x="2413900" y="2187925"/>
                <a:ext cx="835650" cy="54175"/>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2"/>
              <p:cNvSpPr/>
              <p:nvPr/>
            </p:nvSpPr>
            <p:spPr>
              <a:xfrm>
                <a:off x="2413900" y="1707875"/>
                <a:ext cx="835650" cy="501850"/>
              </a:xfrm>
              <a:custGeom>
                <a:rect b="b" l="l" r="r" t="t"/>
                <a:pathLst>
                  <a:path extrusionOk="0" h="20074" w="33426">
                    <a:moveTo>
                      <a:pt x="0" y="0"/>
                    </a:moveTo>
                    <a:lnTo>
                      <a:pt x="0" y="19625"/>
                    </a:lnTo>
                    <a:lnTo>
                      <a:pt x="33426" y="20074"/>
                    </a:lnTo>
                    <a:lnTo>
                      <a:pt x="33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2"/>
              <p:cNvSpPr/>
              <p:nvPr/>
            </p:nvSpPr>
            <p:spPr>
              <a:xfrm>
                <a:off x="3231050" y="1720075"/>
                <a:ext cx="5300" cy="466875"/>
              </a:xfrm>
              <a:custGeom>
                <a:rect b="b" l="l" r="r" t="t"/>
                <a:pathLst>
                  <a:path extrusionOk="0" h="18675" w="212">
                    <a:moveTo>
                      <a:pt x="212" y="1"/>
                    </a:moveTo>
                    <a:lnTo>
                      <a:pt x="0" y="318"/>
                    </a:lnTo>
                    <a:lnTo>
                      <a:pt x="0" y="18529"/>
                    </a:lnTo>
                    <a:lnTo>
                      <a:pt x="212" y="18675"/>
                    </a:lnTo>
                    <a:lnTo>
                      <a:pt x="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2"/>
              <p:cNvSpPr/>
              <p:nvPr/>
            </p:nvSpPr>
            <p:spPr>
              <a:xfrm>
                <a:off x="2427100" y="1720075"/>
                <a:ext cx="809250" cy="7950"/>
              </a:xfrm>
              <a:custGeom>
                <a:rect b="b" l="l" r="r" t="t"/>
                <a:pathLst>
                  <a:path extrusionOk="0" h="318" w="32370">
                    <a:moveTo>
                      <a:pt x="32370" y="1"/>
                    </a:moveTo>
                    <a:lnTo>
                      <a:pt x="0" y="159"/>
                    </a:lnTo>
                    <a:lnTo>
                      <a:pt x="0" y="318"/>
                    </a:lnTo>
                    <a:lnTo>
                      <a:pt x="32158" y="318"/>
                    </a:lnTo>
                    <a:lnTo>
                      <a:pt x="323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2"/>
              <p:cNvSpPr/>
              <p:nvPr/>
            </p:nvSpPr>
            <p:spPr>
              <a:xfrm>
                <a:off x="2427100" y="1724050"/>
                <a:ext cx="5300" cy="46390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2"/>
              <p:cNvSpPr/>
              <p:nvPr/>
            </p:nvSpPr>
            <p:spPr>
              <a:xfrm>
                <a:off x="2427100" y="2173050"/>
                <a:ext cx="809250" cy="149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2"/>
              <p:cNvSpPr/>
              <p:nvPr/>
            </p:nvSpPr>
            <p:spPr>
              <a:xfrm>
                <a:off x="2432375" y="1728000"/>
                <a:ext cx="798700" cy="455325"/>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895" name="Google Shape;5895;p82"/>
            <p:cNvSpPr/>
            <p:nvPr/>
          </p:nvSpPr>
          <p:spPr>
            <a:xfrm>
              <a:off x="1845669" y="1646344"/>
              <a:ext cx="1579093" cy="781792"/>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2"/>
          <p:cNvGrpSpPr/>
          <p:nvPr/>
        </p:nvGrpSpPr>
        <p:grpSpPr>
          <a:xfrm>
            <a:off x="2130833" y="1213708"/>
            <a:ext cx="1467223" cy="937985"/>
            <a:chOff x="1637372" y="1439233"/>
            <a:chExt cx="1995950" cy="1275996"/>
          </a:xfrm>
        </p:grpSpPr>
        <p:grpSp>
          <p:nvGrpSpPr>
            <p:cNvPr id="5897" name="Google Shape;5897;p82"/>
            <p:cNvGrpSpPr/>
            <p:nvPr/>
          </p:nvGrpSpPr>
          <p:grpSpPr>
            <a:xfrm>
              <a:off x="1637372" y="1439233"/>
              <a:ext cx="1995950" cy="1275996"/>
              <a:chOff x="2413900" y="1707875"/>
              <a:chExt cx="835650" cy="534225"/>
            </a:xfrm>
          </p:grpSpPr>
          <p:sp>
            <p:nvSpPr>
              <p:cNvPr id="5898" name="Google Shape;5898;p82"/>
              <p:cNvSpPr/>
              <p:nvPr/>
            </p:nvSpPr>
            <p:spPr>
              <a:xfrm>
                <a:off x="2413900" y="2187925"/>
                <a:ext cx="835650" cy="54175"/>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2"/>
              <p:cNvSpPr/>
              <p:nvPr/>
            </p:nvSpPr>
            <p:spPr>
              <a:xfrm>
                <a:off x="2413900" y="1707875"/>
                <a:ext cx="835650" cy="501850"/>
              </a:xfrm>
              <a:custGeom>
                <a:rect b="b" l="l" r="r" t="t"/>
                <a:pathLst>
                  <a:path extrusionOk="0" h="20074" w="33426">
                    <a:moveTo>
                      <a:pt x="0" y="0"/>
                    </a:moveTo>
                    <a:lnTo>
                      <a:pt x="0" y="19625"/>
                    </a:lnTo>
                    <a:lnTo>
                      <a:pt x="33426" y="20074"/>
                    </a:lnTo>
                    <a:lnTo>
                      <a:pt x="33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2"/>
              <p:cNvSpPr/>
              <p:nvPr/>
            </p:nvSpPr>
            <p:spPr>
              <a:xfrm>
                <a:off x="3231050" y="1720075"/>
                <a:ext cx="5300" cy="466875"/>
              </a:xfrm>
              <a:custGeom>
                <a:rect b="b" l="l" r="r" t="t"/>
                <a:pathLst>
                  <a:path extrusionOk="0" h="18675" w="212">
                    <a:moveTo>
                      <a:pt x="212" y="1"/>
                    </a:moveTo>
                    <a:lnTo>
                      <a:pt x="0" y="318"/>
                    </a:lnTo>
                    <a:lnTo>
                      <a:pt x="0" y="18529"/>
                    </a:lnTo>
                    <a:lnTo>
                      <a:pt x="212" y="18675"/>
                    </a:lnTo>
                    <a:lnTo>
                      <a:pt x="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2"/>
              <p:cNvSpPr/>
              <p:nvPr/>
            </p:nvSpPr>
            <p:spPr>
              <a:xfrm>
                <a:off x="2427100" y="1720075"/>
                <a:ext cx="809250" cy="7950"/>
              </a:xfrm>
              <a:custGeom>
                <a:rect b="b" l="l" r="r" t="t"/>
                <a:pathLst>
                  <a:path extrusionOk="0" h="318" w="32370">
                    <a:moveTo>
                      <a:pt x="32370" y="1"/>
                    </a:moveTo>
                    <a:lnTo>
                      <a:pt x="0" y="159"/>
                    </a:lnTo>
                    <a:lnTo>
                      <a:pt x="0" y="318"/>
                    </a:lnTo>
                    <a:lnTo>
                      <a:pt x="32158" y="318"/>
                    </a:lnTo>
                    <a:lnTo>
                      <a:pt x="323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2"/>
              <p:cNvSpPr/>
              <p:nvPr/>
            </p:nvSpPr>
            <p:spPr>
              <a:xfrm>
                <a:off x="2427100" y="1724050"/>
                <a:ext cx="5300" cy="46390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2"/>
              <p:cNvSpPr/>
              <p:nvPr/>
            </p:nvSpPr>
            <p:spPr>
              <a:xfrm>
                <a:off x="2427100" y="2173050"/>
                <a:ext cx="809250" cy="149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2"/>
              <p:cNvSpPr/>
              <p:nvPr/>
            </p:nvSpPr>
            <p:spPr>
              <a:xfrm>
                <a:off x="2432375" y="1728000"/>
                <a:ext cx="798700" cy="455325"/>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905" name="Google Shape;5905;p82"/>
            <p:cNvSpPr/>
            <p:nvPr/>
          </p:nvSpPr>
          <p:spPr>
            <a:xfrm>
              <a:off x="1845669" y="1646344"/>
              <a:ext cx="1579093" cy="781792"/>
            </a:xfrm>
            <a:custGeom>
              <a:rect b="b" l="l" r="r" t="t"/>
              <a:pathLst>
                <a:path extrusionOk="0" h="14568" w="29425">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82"/>
          <p:cNvGrpSpPr/>
          <p:nvPr/>
        </p:nvGrpSpPr>
        <p:grpSpPr>
          <a:xfrm>
            <a:off x="2642491" y="3494162"/>
            <a:ext cx="487214" cy="395002"/>
            <a:chOff x="3952456" y="1524280"/>
            <a:chExt cx="370195" cy="300154"/>
          </a:xfrm>
        </p:grpSpPr>
        <p:sp>
          <p:nvSpPr>
            <p:cNvPr id="5907" name="Google Shape;5907;p82"/>
            <p:cNvSpPr/>
            <p:nvPr/>
          </p:nvSpPr>
          <p:spPr>
            <a:xfrm>
              <a:off x="3952456" y="1550482"/>
              <a:ext cx="370195" cy="248064"/>
            </a:xfrm>
            <a:custGeom>
              <a:rect b="b" l="l" r="r" t="t"/>
              <a:pathLst>
                <a:path extrusionOk="0" h="16568" w="24725">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2"/>
            <p:cNvSpPr/>
            <p:nvPr/>
          </p:nvSpPr>
          <p:spPr>
            <a:xfrm>
              <a:off x="3977955" y="1550482"/>
              <a:ext cx="344697" cy="226669"/>
            </a:xfrm>
            <a:custGeom>
              <a:rect b="b" l="l" r="r" t="t"/>
              <a:pathLst>
                <a:path extrusionOk="0" h="15139" w="23022">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2"/>
            <p:cNvSpPr/>
            <p:nvPr/>
          </p:nvSpPr>
          <p:spPr>
            <a:xfrm>
              <a:off x="3990232" y="1524280"/>
              <a:ext cx="294644" cy="251613"/>
            </a:xfrm>
            <a:custGeom>
              <a:rect b="b" l="l" r="r" t="t"/>
              <a:pathLst>
                <a:path extrusionOk="0" h="16805" w="19679">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2"/>
            <p:cNvSpPr/>
            <p:nvPr/>
          </p:nvSpPr>
          <p:spPr>
            <a:xfrm>
              <a:off x="4003138" y="1524430"/>
              <a:ext cx="281738" cy="230367"/>
            </a:xfrm>
            <a:custGeom>
              <a:rect b="b" l="l" r="r" t="t"/>
              <a:pathLst>
                <a:path extrusionOk="0" h="15386" w="18817">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2"/>
            <p:cNvSpPr/>
            <p:nvPr/>
          </p:nvSpPr>
          <p:spPr>
            <a:xfrm>
              <a:off x="4137547" y="1524280"/>
              <a:ext cx="147329" cy="230517"/>
            </a:xfrm>
            <a:custGeom>
              <a:rect b="b" l="l" r="r" t="t"/>
              <a:pathLst>
                <a:path extrusionOk="0" h="15396" w="984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2"/>
            <p:cNvSpPr/>
            <p:nvPr/>
          </p:nvSpPr>
          <p:spPr>
            <a:xfrm>
              <a:off x="4137547" y="1766430"/>
              <a:ext cx="25828" cy="58003"/>
            </a:xfrm>
            <a:custGeom>
              <a:rect b="b" l="l" r="r" t="t"/>
              <a:pathLst>
                <a:path extrusionOk="0" h="3874" w="1725">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82"/>
          <p:cNvGrpSpPr/>
          <p:nvPr/>
        </p:nvGrpSpPr>
        <p:grpSpPr>
          <a:xfrm>
            <a:off x="2691371" y="1449698"/>
            <a:ext cx="389135" cy="370792"/>
            <a:chOff x="1310049" y="2891421"/>
            <a:chExt cx="384749" cy="366613"/>
          </a:xfrm>
        </p:grpSpPr>
        <p:sp>
          <p:nvSpPr>
            <p:cNvPr id="5914" name="Google Shape;5914;p82"/>
            <p:cNvSpPr/>
            <p:nvPr/>
          </p:nvSpPr>
          <p:spPr>
            <a:xfrm>
              <a:off x="1310049" y="2891421"/>
              <a:ext cx="384749" cy="366613"/>
            </a:xfrm>
            <a:custGeom>
              <a:rect b="b" l="l" r="r" t="t"/>
              <a:pathLst>
                <a:path extrusionOk="0" h="14029" w="14723">
                  <a:moveTo>
                    <a:pt x="2761" y="5861"/>
                  </a:moveTo>
                  <a:cubicBezTo>
                    <a:pt x="2829" y="5861"/>
                    <a:pt x="2897" y="5886"/>
                    <a:pt x="2952" y="5942"/>
                  </a:cubicBezTo>
                  <a:lnTo>
                    <a:pt x="8126" y="11105"/>
                  </a:lnTo>
                  <a:cubicBezTo>
                    <a:pt x="8309" y="11288"/>
                    <a:pt x="8184" y="11586"/>
                    <a:pt x="7924" y="11596"/>
                  </a:cubicBezTo>
                  <a:lnTo>
                    <a:pt x="2760" y="11596"/>
                  </a:lnTo>
                  <a:cubicBezTo>
                    <a:pt x="2606" y="11596"/>
                    <a:pt x="2472" y="11461"/>
                    <a:pt x="2472" y="11307"/>
                  </a:cubicBezTo>
                  <a:lnTo>
                    <a:pt x="2472" y="6144"/>
                  </a:lnTo>
                  <a:cubicBezTo>
                    <a:pt x="2478" y="5974"/>
                    <a:pt x="2618" y="5861"/>
                    <a:pt x="2761" y="5861"/>
                  </a:cubicBezTo>
                  <a:close/>
                  <a:moveTo>
                    <a:pt x="512" y="1"/>
                  </a:moveTo>
                  <a:cubicBezTo>
                    <a:pt x="245" y="1"/>
                    <a:pt x="0" y="217"/>
                    <a:pt x="0" y="509"/>
                  </a:cubicBezTo>
                  <a:lnTo>
                    <a:pt x="0" y="13509"/>
                  </a:lnTo>
                  <a:cubicBezTo>
                    <a:pt x="0" y="13798"/>
                    <a:pt x="231" y="14029"/>
                    <a:pt x="520" y="14029"/>
                  </a:cubicBezTo>
                  <a:lnTo>
                    <a:pt x="13511" y="14029"/>
                  </a:lnTo>
                  <a:cubicBezTo>
                    <a:pt x="13905" y="14029"/>
                    <a:pt x="14155" y="13596"/>
                    <a:pt x="13953" y="13250"/>
                  </a:cubicBezTo>
                  <a:cubicBezTo>
                    <a:pt x="13905" y="13163"/>
                    <a:pt x="14722" y="13990"/>
                    <a:pt x="875" y="153"/>
                  </a:cubicBezTo>
                  <a:cubicBezTo>
                    <a:pt x="837" y="114"/>
                    <a:pt x="798" y="76"/>
                    <a:pt x="741" y="57"/>
                  </a:cubicBezTo>
                  <a:cubicBezTo>
                    <a:pt x="666" y="18"/>
                    <a:pt x="588" y="1"/>
                    <a:pt x="5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2"/>
            <p:cNvSpPr/>
            <p:nvPr/>
          </p:nvSpPr>
          <p:spPr>
            <a:xfrm>
              <a:off x="1342218" y="2904697"/>
              <a:ext cx="324932" cy="324696"/>
            </a:xfrm>
            <a:custGeom>
              <a:rect b="b" l="l" r="r" t="t"/>
              <a:pathLst>
                <a:path extrusionOk="0" h="12425" w="12434">
                  <a:moveTo>
                    <a:pt x="1530" y="5353"/>
                  </a:moveTo>
                  <a:cubicBezTo>
                    <a:pt x="1598" y="5353"/>
                    <a:pt x="1666" y="5378"/>
                    <a:pt x="1721" y="5434"/>
                  </a:cubicBezTo>
                  <a:lnTo>
                    <a:pt x="6895" y="10597"/>
                  </a:lnTo>
                  <a:cubicBezTo>
                    <a:pt x="7068" y="10780"/>
                    <a:pt x="6953" y="11078"/>
                    <a:pt x="6693" y="11088"/>
                  </a:cubicBezTo>
                  <a:lnTo>
                    <a:pt x="1529" y="11088"/>
                  </a:lnTo>
                  <a:cubicBezTo>
                    <a:pt x="1375" y="11088"/>
                    <a:pt x="1241" y="10953"/>
                    <a:pt x="1241" y="10799"/>
                  </a:cubicBezTo>
                  <a:lnTo>
                    <a:pt x="1241" y="5636"/>
                  </a:lnTo>
                  <a:cubicBezTo>
                    <a:pt x="1247" y="5466"/>
                    <a:pt x="1387" y="5353"/>
                    <a:pt x="1530" y="5353"/>
                  </a:cubicBezTo>
                  <a:close/>
                  <a:moveTo>
                    <a:pt x="0" y="1"/>
                  </a:moveTo>
                  <a:lnTo>
                    <a:pt x="0" y="11915"/>
                  </a:lnTo>
                  <a:cubicBezTo>
                    <a:pt x="0" y="12203"/>
                    <a:pt x="231" y="12424"/>
                    <a:pt x="519" y="12424"/>
                  </a:cubicBezTo>
                  <a:lnTo>
                    <a:pt x="12434" y="12424"/>
                  </a:lnTo>
                  <a:lnTo>
                    <a:pt x="2337" y="2328"/>
                  </a:lnTo>
                  <a:lnTo>
                    <a:pt x="58" y="58"/>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2"/>
            <p:cNvSpPr/>
            <p:nvPr/>
          </p:nvSpPr>
          <p:spPr>
            <a:xfrm>
              <a:off x="1355546" y="2931848"/>
              <a:ext cx="22134" cy="19573"/>
            </a:xfrm>
            <a:custGeom>
              <a:rect b="b" l="l" r="r" t="t"/>
              <a:pathLst>
                <a:path extrusionOk="0" h="749" w="847">
                  <a:moveTo>
                    <a:pt x="538" y="0"/>
                  </a:moveTo>
                  <a:lnTo>
                    <a:pt x="163" y="385"/>
                  </a:lnTo>
                  <a:cubicBezTo>
                    <a:pt x="1" y="533"/>
                    <a:pt x="145" y="749"/>
                    <a:pt x="312" y="749"/>
                  </a:cubicBezTo>
                  <a:cubicBezTo>
                    <a:pt x="363" y="749"/>
                    <a:pt x="415" y="729"/>
                    <a:pt x="461" y="683"/>
                  </a:cubicBezTo>
                  <a:lnTo>
                    <a:pt x="846" y="308"/>
                  </a:lnTo>
                  <a:lnTo>
                    <a:pt x="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2"/>
            <p:cNvSpPr/>
            <p:nvPr/>
          </p:nvSpPr>
          <p:spPr>
            <a:xfrm>
              <a:off x="1372610" y="2957720"/>
              <a:ext cx="30680" cy="28667"/>
            </a:xfrm>
            <a:custGeom>
              <a:rect b="b" l="l" r="r" t="t"/>
              <a:pathLst>
                <a:path extrusionOk="0" h="1097" w="1174">
                  <a:moveTo>
                    <a:pt x="866" y="1"/>
                  </a:moveTo>
                  <a:lnTo>
                    <a:pt x="135" y="731"/>
                  </a:lnTo>
                  <a:cubicBezTo>
                    <a:pt x="1" y="866"/>
                    <a:pt x="97" y="1097"/>
                    <a:pt x="289" y="1097"/>
                  </a:cubicBezTo>
                  <a:cubicBezTo>
                    <a:pt x="433" y="1097"/>
                    <a:pt x="424" y="1029"/>
                    <a:pt x="1174" y="299"/>
                  </a:cubicBezTo>
                  <a:lnTo>
                    <a:pt x="8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2"/>
            <p:cNvSpPr/>
            <p:nvPr/>
          </p:nvSpPr>
          <p:spPr>
            <a:xfrm>
              <a:off x="1407001" y="2983356"/>
              <a:ext cx="21925" cy="19599"/>
            </a:xfrm>
            <a:custGeom>
              <a:rect b="b" l="l" r="r" t="t"/>
              <a:pathLst>
                <a:path extrusionOk="0" h="750" w="839">
                  <a:moveTo>
                    <a:pt x="541" y="0"/>
                  </a:moveTo>
                  <a:lnTo>
                    <a:pt x="156" y="375"/>
                  </a:lnTo>
                  <a:cubicBezTo>
                    <a:pt x="0" y="531"/>
                    <a:pt x="141" y="749"/>
                    <a:pt x="311" y="749"/>
                  </a:cubicBezTo>
                  <a:cubicBezTo>
                    <a:pt x="362" y="749"/>
                    <a:pt x="415" y="730"/>
                    <a:pt x="464" y="683"/>
                  </a:cubicBezTo>
                  <a:lnTo>
                    <a:pt x="839" y="308"/>
                  </a:lnTo>
                  <a:lnTo>
                    <a:pt x="5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2"/>
            <p:cNvSpPr/>
            <p:nvPr/>
          </p:nvSpPr>
          <p:spPr>
            <a:xfrm>
              <a:off x="1424379" y="3009227"/>
              <a:ext cx="30444" cy="28693"/>
            </a:xfrm>
            <a:custGeom>
              <a:rect b="b" l="l" r="r" t="t"/>
              <a:pathLst>
                <a:path extrusionOk="0" h="1098" w="1165">
                  <a:moveTo>
                    <a:pt x="866" y="1"/>
                  </a:moveTo>
                  <a:lnTo>
                    <a:pt x="126" y="732"/>
                  </a:lnTo>
                  <a:cubicBezTo>
                    <a:pt x="1" y="866"/>
                    <a:pt x="97" y="1087"/>
                    <a:pt x="279" y="1097"/>
                  </a:cubicBezTo>
                  <a:cubicBezTo>
                    <a:pt x="424" y="1097"/>
                    <a:pt x="414" y="1030"/>
                    <a:pt x="1164" y="299"/>
                  </a:cubicBezTo>
                  <a:lnTo>
                    <a:pt x="8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2"/>
            <p:cNvSpPr/>
            <p:nvPr/>
          </p:nvSpPr>
          <p:spPr>
            <a:xfrm>
              <a:off x="1458769" y="3035124"/>
              <a:ext cx="21925" cy="19338"/>
            </a:xfrm>
            <a:custGeom>
              <a:rect b="b" l="l" r="r" t="t"/>
              <a:pathLst>
                <a:path extrusionOk="0" h="740" w="839">
                  <a:moveTo>
                    <a:pt x="540" y="0"/>
                  </a:moveTo>
                  <a:lnTo>
                    <a:pt x="156" y="375"/>
                  </a:lnTo>
                  <a:cubicBezTo>
                    <a:pt x="1" y="523"/>
                    <a:pt x="141" y="739"/>
                    <a:pt x="306" y="739"/>
                  </a:cubicBezTo>
                  <a:cubicBezTo>
                    <a:pt x="356" y="739"/>
                    <a:pt x="407" y="720"/>
                    <a:pt x="454" y="673"/>
                  </a:cubicBezTo>
                  <a:lnTo>
                    <a:pt x="839" y="298"/>
                  </a:lnTo>
                  <a:lnTo>
                    <a:pt x="5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2"/>
            <p:cNvSpPr/>
            <p:nvPr/>
          </p:nvSpPr>
          <p:spPr>
            <a:xfrm>
              <a:off x="1475886" y="3060995"/>
              <a:ext cx="30444" cy="28667"/>
            </a:xfrm>
            <a:custGeom>
              <a:rect b="b" l="l" r="r" t="t"/>
              <a:pathLst>
                <a:path extrusionOk="0" h="1097" w="1165">
                  <a:moveTo>
                    <a:pt x="866" y="1"/>
                  </a:moveTo>
                  <a:lnTo>
                    <a:pt x="136" y="732"/>
                  </a:lnTo>
                  <a:cubicBezTo>
                    <a:pt x="1" y="866"/>
                    <a:pt x="97" y="1087"/>
                    <a:pt x="289" y="1097"/>
                  </a:cubicBezTo>
                  <a:cubicBezTo>
                    <a:pt x="434" y="1097"/>
                    <a:pt x="424" y="1030"/>
                    <a:pt x="1164" y="299"/>
                  </a:cubicBezTo>
                  <a:lnTo>
                    <a:pt x="8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2"/>
            <p:cNvSpPr/>
            <p:nvPr/>
          </p:nvSpPr>
          <p:spPr>
            <a:xfrm>
              <a:off x="1510276" y="3086631"/>
              <a:ext cx="21925" cy="19599"/>
            </a:xfrm>
            <a:custGeom>
              <a:rect b="b" l="l" r="r" t="t"/>
              <a:pathLst>
                <a:path extrusionOk="0" h="750" w="839">
                  <a:moveTo>
                    <a:pt x="541" y="1"/>
                  </a:moveTo>
                  <a:lnTo>
                    <a:pt x="156" y="376"/>
                  </a:lnTo>
                  <a:cubicBezTo>
                    <a:pt x="1" y="531"/>
                    <a:pt x="142" y="749"/>
                    <a:pt x="307" y="749"/>
                  </a:cubicBezTo>
                  <a:cubicBezTo>
                    <a:pt x="356" y="749"/>
                    <a:pt x="408" y="730"/>
                    <a:pt x="454" y="683"/>
                  </a:cubicBezTo>
                  <a:lnTo>
                    <a:pt x="839" y="308"/>
                  </a:lnTo>
                  <a:lnTo>
                    <a:pt x="5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2"/>
            <p:cNvSpPr/>
            <p:nvPr/>
          </p:nvSpPr>
          <p:spPr>
            <a:xfrm>
              <a:off x="1527655" y="3112267"/>
              <a:ext cx="30444" cy="28667"/>
            </a:xfrm>
            <a:custGeom>
              <a:rect b="b" l="l" r="r" t="t"/>
              <a:pathLst>
                <a:path extrusionOk="0" h="1097" w="1165">
                  <a:moveTo>
                    <a:pt x="857" y="0"/>
                  </a:moveTo>
                  <a:lnTo>
                    <a:pt x="126" y="741"/>
                  </a:lnTo>
                  <a:cubicBezTo>
                    <a:pt x="1" y="875"/>
                    <a:pt x="97" y="1097"/>
                    <a:pt x="280" y="1097"/>
                  </a:cubicBezTo>
                  <a:cubicBezTo>
                    <a:pt x="424" y="1097"/>
                    <a:pt x="414" y="1029"/>
                    <a:pt x="1164" y="299"/>
                  </a:cubicBezTo>
                  <a:lnTo>
                    <a:pt x="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2"/>
            <p:cNvSpPr/>
            <p:nvPr/>
          </p:nvSpPr>
          <p:spPr>
            <a:xfrm>
              <a:off x="1578639" y="3164036"/>
              <a:ext cx="31228" cy="28876"/>
            </a:xfrm>
            <a:custGeom>
              <a:rect b="b" l="l" r="r" t="t"/>
              <a:pathLst>
                <a:path extrusionOk="0" h="1105" w="1195">
                  <a:moveTo>
                    <a:pt x="887" y="0"/>
                  </a:moveTo>
                  <a:lnTo>
                    <a:pt x="156" y="731"/>
                  </a:lnTo>
                  <a:cubicBezTo>
                    <a:pt x="0" y="887"/>
                    <a:pt x="141" y="1105"/>
                    <a:pt x="306" y="1105"/>
                  </a:cubicBezTo>
                  <a:cubicBezTo>
                    <a:pt x="356" y="1105"/>
                    <a:pt x="407" y="1085"/>
                    <a:pt x="454" y="1039"/>
                  </a:cubicBezTo>
                  <a:lnTo>
                    <a:pt x="1194" y="308"/>
                  </a:lnTo>
                  <a:lnTo>
                    <a:pt x="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2"/>
            <p:cNvSpPr/>
            <p:nvPr/>
          </p:nvSpPr>
          <p:spPr>
            <a:xfrm>
              <a:off x="1619148" y="3192920"/>
              <a:ext cx="21403" cy="19390"/>
            </a:xfrm>
            <a:custGeom>
              <a:rect b="b" l="l" r="r" t="t"/>
              <a:pathLst>
                <a:path extrusionOk="0" h="742" w="819">
                  <a:moveTo>
                    <a:pt x="520" y="1"/>
                  </a:moveTo>
                  <a:lnTo>
                    <a:pt x="135" y="376"/>
                  </a:lnTo>
                  <a:cubicBezTo>
                    <a:pt x="1" y="510"/>
                    <a:pt x="97" y="741"/>
                    <a:pt x="289" y="741"/>
                  </a:cubicBezTo>
                  <a:cubicBezTo>
                    <a:pt x="424" y="741"/>
                    <a:pt x="453" y="664"/>
                    <a:pt x="818" y="299"/>
                  </a:cubicBezTo>
                  <a:lnTo>
                    <a:pt x="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2"/>
            <p:cNvSpPr/>
            <p:nvPr/>
          </p:nvSpPr>
          <p:spPr>
            <a:xfrm>
              <a:off x="1630930" y="3215804"/>
              <a:ext cx="30444" cy="28406"/>
            </a:xfrm>
            <a:custGeom>
              <a:rect b="b" l="l" r="r" t="t"/>
              <a:pathLst>
                <a:path extrusionOk="0" h="1087" w="1165">
                  <a:moveTo>
                    <a:pt x="857" y="0"/>
                  </a:moveTo>
                  <a:lnTo>
                    <a:pt x="126" y="731"/>
                  </a:lnTo>
                  <a:cubicBezTo>
                    <a:pt x="1" y="866"/>
                    <a:pt x="97" y="1087"/>
                    <a:pt x="280" y="1087"/>
                  </a:cubicBezTo>
                  <a:cubicBezTo>
                    <a:pt x="424" y="1087"/>
                    <a:pt x="414" y="1020"/>
                    <a:pt x="1165" y="298"/>
                  </a:cubicBezTo>
                  <a:lnTo>
                    <a:pt x="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2"/>
            <p:cNvSpPr/>
            <p:nvPr/>
          </p:nvSpPr>
          <p:spPr>
            <a:xfrm>
              <a:off x="1562332" y="3138138"/>
              <a:ext cx="21403" cy="19286"/>
            </a:xfrm>
            <a:custGeom>
              <a:rect b="b" l="l" r="r" t="t"/>
              <a:pathLst>
                <a:path extrusionOk="0" h="738" w="819">
                  <a:moveTo>
                    <a:pt x="520" y="1"/>
                  </a:moveTo>
                  <a:lnTo>
                    <a:pt x="135" y="376"/>
                  </a:lnTo>
                  <a:cubicBezTo>
                    <a:pt x="0" y="533"/>
                    <a:pt x="140" y="738"/>
                    <a:pt x="304" y="738"/>
                  </a:cubicBezTo>
                  <a:cubicBezTo>
                    <a:pt x="351" y="738"/>
                    <a:pt x="399" y="722"/>
                    <a:pt x="443" y="684"/>
                  </a:cubicBezTo>
                  <a:lnTo>
                    <a:pt x="818" y="309"/>
                  </a:lnTo>
                  <a:lnTo>
                    <a:pt x="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2"/>
          <p:cNvGrpSpPr/>
          <p:nvPr/>
        </p:nvGrpSpPr>
        <p:grpSpPr>
          <a:xfrm>
            <a:off x="2790102" y="2473745"/>
            <a:ext cx="191425" cy="378901"/>
            <a:chOff x="4915368" y="2891390"/>
            <a:chExt cx="182850" cy="361927"/>
          </a:xfrm>
        </p:grpSpPr>
        <p:sp>
          <p:nvSpPr>
            <p:cNvPr id="5929" name="Google Shape;5929;p82"/>
            <p:cNvSpPr/>
            <p:nvPr/>
          </p:nvSpPr>
          <p:spPr>
            <a:xfrm>
              <a:off x="4940992" y="2925292"/>
              <a:ext cx="131367" cy="326504"/>
            </a:xfrm>
            <a:custGeom>
              <a:rect b="b" l="l" r="r" t="t"/>
              <a:pathLst>
                <a:path extrusionOk="0" h="12462" w="5014">
                  <a:moveTo>
                    <a:pt x="0" y="1"/>
                  </a:moveTo>
                  <a:lnTo>
                    <a:pt x="0" y="10017"/>
                  </a:lnTo>
                  <a:cubicBezTo>
                    <a:pt x="29" y="11379"/>
                    <a:pt x="1141" y="12462"/>
                    <a:pt x="2512" y="12462"/>
                  </a:cubicBezTo>
                  <a:cubicBezTo>
                    <a:pt x="3873" y="12462"/>
                    <a:pt x="4985" y="11379"/>
                    <a:pt x="5013" y="10017"/>
                  </a:cubicBezTo>
                  <a:lnTo>
                    <a:pt x="5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2"/>
            <p:cNvSpPr/>
            <p:nvPr/>
          </p:nvSpPr>
          <p:spPr>
            <a:xfrm>
              <a:off x="4991977" y="2925292"/>
              <a:ext cx="80644" cy="328024"/>
            </a:xfrm>
            <a:custGeom>
              <a:rect b="b" l="l" r="r" t="t"/>
              <a:pathLst>
                <a:path extrusionOk="0" h="12520" w="3078">
                  <a:moveTo>
                    <a:pt x="1946" y="1"/>
                  </a:moveTo>
                  <a:lnTo>
                    <a:pt x="1946" y="10017"/>
                  </a:lnTo>
                  <a:cubicBezTo>
                    <a:pt x="1946" y="11187"/>
                    <a:pt x="1141" y="12193"/>
                    <a:pt x="0" y="12462"/>
                  </a:cubicBezTo>
                  <a:cubicBezTo>
                    <a:pt x="182" y="12500"/>
                    <a:pt x="374" y="12519"/>
                    <a:pt x="566" y="12519"/>
                  </a:cubicBezTo>
                  <a:cubicBezTo>
                    <a:pt x="1946" y="12519"/>
                    <a:pt x="3077" y="11398"/>
                    <a:pt x="3077" y="10017"/>
                  </a:cubicBezTo>
                  <a:lnTo>
                    <a:pt x="3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2"/>
            <p:cNvSpPr/>
            <p:nvPr/>
          </p:nvSpPr>
          <p:spPr>
            <a:xfrm>
              <a:off x="4940992" y="3044345"/>
              <a:ext cx="131367" cy="208971"/>
            </a:xfrm>
            <a:custGeom>
              <a:rect b="b" l="l" r="r" t="t"/>
              <a:pathLst>
                <a:path extrusionOk="0" h="7976" w="5014">
                  <a:moveTo>
                    <a:pt x="1277" y="0"/>
                  </a:moveTo>
                  <a:cubicBezTo>
                    <a:pt x="533" y="0"/>
                    <a:pt x="0" y="345"/>
                    <a:pt x="0" y="345"/>
                  </a:cubicBezTo>
                  <a:lnTo>
                    <a:pt x="0" y="5473"/>
                  </a:lnTo>
                  <a:cubicBezTo>
                    <a:pt x="0" y="6854"/>
                    <a:pt x="1122" y="7975"/>
                    <a:pt x="2512" y="7975"/>
                  </a:cubicBezTo>
                  <a:cubicBezTo>
                    <a:pt x="3892" y="7975"/>
                    <a:pt x="5013" y="6854"/>
                    <a:pt x="5013" y="5473"/>
                  </a:cubicBezTo>
                  <a:lnTo>
                    <a:pt x="5013" y="173"/>
                  </a:lnTo>
                  <a:cubicBezTo>
                    <a:pt x="5013" y="173"/>
                    <a:pt x="4410" y="651"/>
                    <a:pt x="3594" y="651"/>
                  </a:cubicBezTo>
                  <a:cubicBezTo>
                    <a:pt x="3260" y="651"/>
                    <a:pt x="2890" y="571"/>
                    <a:pt x="2512" y="345"/>
                  </a:cubicBezTo>
                  <a:cubicBezTo>
                    <a:pt x="2074" y="86"/>
                    <a:pt x="1649" y="0"/>
                    <a:pt x="1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2"/>
            <p:cNvSpPr/>
            <p:nvPr/>
          </p:nvSpPr>
          <p:spPr>
            <a:xfrm>
              <a:off x="4991977" y="3048852"/>
              <a:ext cx="80382" cy="203443"/>
            </a:xfrm>
            <a:custGeom>
              <a:rect b="b" l="l" r="r" t="t"/>
              <a:pathLst>
                <a:path extrusionOk="0" h="7765" w="3068">
                  <a:moveTo>
                    <a:pt x="3067" y="1"/>
                  </a:moveTo>
                  <a:cubicBezTo>
                    <a:pt x="2732" y="250"/>
                    <a:pt x="2349" y="403"/>
                    <a:pt x="1946" y="461"/>
                  </a:cubicBezTo>
                  <a:lnTo>
                    <a:pt x="1946" y="5301"/>
                  </a:lnTo>
                  <a:cubicBezTo>
                    <a:pt x="1946" y="6461"/>
                    <a:pt x="1141" y="7477"/>
                    <a:pt x="0" y="7736"/>
                  </a:cubicBezTo>
                  <a:lnTo>
                    <a:pt x="67" y="7755"/>
                  </a:lnTo>
                  <a:lnTo>
                    <a:pt x="86" y="7755"/>
                  </a:lnTo>
                  <a:lnTo>
                    <a:pt x="134" y="7765"/>
                  </a:lnTo>
                  <a:lnTo>
                    <a:pt x="566" y="7765"/>
                  </a:lnTo>
                  <a:cubicBezTo>
                    <a:pt x="1946" y="7765"/>
                    <a:pt x="3067" y="6643"/>
                    <a:pt x="3067" y="5253"/>
                  </a:cubicBezTo>
                  <a:lnTo>
                    <a:pt x="3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2"/>
            <p:cNvSpPr/>
            <p:nvPr/>
          </p:nvSpPr>
          <p:spPr>
            <a:xfrm>
              <a:off x="4963838" y="3076493"/>
              <a:ext cx="19624" cy="16558"/>
            </a:xfrm>
            <a:custGeom>
              <a:rect b="b" l="l" r="r" t="t"/>
              <a:pathLst>
                <a:path extrusionOk="0" h="632" w="749">
                  <a:moveTo>
                    <a:pt x="432" y="0"/>
                  </a:moveTo>
                  <a:cubicBezTo>
                    <a:pt x="144" y="0"/>
                    <a:pt x="1" y="336"/>
                    <a:pt x="202" y="537"/>
                  </a:cubicBezTo>
                  <a:cubicBezTo>
                    <a:pt x="267" y="602"/>
                    <a:pt x="347" y="631"/>
                    <a:pt x="426" y="631"/>
                  </a:cubicBezTo>
                  <a:cubicBezTo>
                    <a:pt x="590" y="631"/>
                    <a:pt x="748" y="504"/>
                    <a:pt x="748" y="316"/>
                  </a:cubicBezTo>
                  <a:cubicBezTo>
                    <a:pt x="739" y="134"/>
                    <a:pt x="604"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2"/>
            <p:cNvSpPr/>
            <p:nvPr/>
          </p:nvSpPr>
          <p:spPr>
            <a:xfrm>
              <a:off x="5030386" y="3100099"/>
              <a:ext cx="16847" cy="14436"/>
            </a:xfrm>
            <a:custGeom>
              <a:rect b="b" l="l" r="r" t="t"/>
              <a:pathLst>
                <a:path extrusionOk="0" h="551" w="643">
                  <a:moveTo>
                    <a:pt x="365" y="0"/>
                  </a:moveTo>
                  <a:cubicBezTo>
                    <a:pt x="125" y="0"/>
                    <a:pt x="1" y="297"/>
                    <a:pt x="173" y="470"/>
                  </a:cubicBezTo>
                  <a:cubicBezTo>
                    <a:pt x="229" y="525"/>
                    <a:pt x="297" y="550"/>
                    <a:pt x="365" y="550"/>
                  </a:cubicBezTo>
                  <a:cubicBezTo>
                    <a:pt x="506" y="550"/>
                    <a:pt x="643" y="441"/>
                    <a:pt x="643" y="278"/>
                  </a:cubicBezTo>
                  <a:cubicBezTo>
                    <a:pt x="643" y="125"/>
                    <a:pt x="518" y="0"/>
                    <a:pt x="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2"/>
            <p:cNvSpPr/>
            <p:nvPr/>
          </p:nvSpPr>
          <p:spPr>
            <a:xfrm>
              <a:off x="4980921" y="3202803"/>
              <a:ext cx="16847" cy="14436"/>
            </a:xfrm>
            <a:custGeom>
              <a:rect b="b" l="l" r="r" t="t"/>
              <a:pathLst>
                <a:path extrusionOk="0" h="551" w="643">
                  <a:moveTo>
                    <a:pt x="365" y="1"/>
                  </a:moveTo>
                  <a:cubicBezTo>
                    <a:pt x="125" y="1"/>
                    <a:pt x="0" y="298"/>
                    <a:pt x="173" y="470"/>
                  </a:cubicBezTo>
                  <a:cubicBezTo>
                    <a:pt x="229" y="526"/>
                    <a:pt x="297" y="551"/>
                    <a:pt x="364" y="551"/>
                  </a:cubicBezTo>
                  <a:cubicBezTo>
                    <a:pt x="506" y="551"/>
                    <a:pt x="643" y="441"/>
                    <a:pt x="643" y="278"/>
                  </a:cubicBezTo>
                  <a:cubicBezTo>
                    <a:pt x="643" y="125"/>
                    <a:pt x="518" y="1"/>
                    <a:pt x="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2"/>
            <p:cNvSpPr/>
            <p:nvPr/>
          </p:nvSpPr>
          <p:spPr>
            <a:xfrm>
              <a:off x="5030386" y="3171651"/>
              <a:ext cx="16847" cy="14698"/>
            </a:xfrm>
            <a:custGeom>
              <a:rect b="b" l="l" r="r" t="t"/>
              <a:pathLst>
                <a:path extrusionOk="0" h="561" w="643">
                  <a:moveTo>
                    <a:pt x="365" y="1"/>
                  </a:moveTo>
                  <a:cubicBezTo>
                    <a:pt x="125" y="1"/>
                    <a:pt x="1" y="298"/>
                    <a:pt x="173" y="480"/>
                  </a:cubicBezTo>
                  <a:cubicBezTo>
                    <a:pt x="228" y="535"/>
                    <a:pt x="296" y="560"/>
                    <a:pt x="363" y="560"/>
                  </a:cubicBezTo>
                  <a:cubicBezTo>
                    <a:pt x="506" y="560"/>
                    <a:pt x="643" y="448"/>
                    <a:pt x="643" y="279"/>
                  </a:cubicBezTo>
                  <a:cubicBezTo>
                    <a:pt x="643" y="126"/>
                    <a:pt x="518" y="1"/>
                    <a:pt x="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2"/>
            <p:cNvSpPr/>
            <p:nvPr/>
          </p:nvSpPr>
          <p:spPr>
            <a:xfrm>
              <a:off x="4974135" y="3132246"/>
              <a:ext cx="20357" cy="17397"/>
            </a:xfrm>
            <a:custGeom>
              <a:rect b="b" l="l" r="r" t="t"/>
              <a:pathLst>
                <a:path extrusionOk="0" h="664" w="777">
                  <a:moveTo>
                    <a:pt x="451" y="0"/>
                  </a:moveTo>
                  <a:cubicBezTo>
                    <a:pt x="154" y="0"/>
                    <a:pt x="1" y="355"/>
                    <a:pt x="211" y="566"/>
                  </a:cubicBezTo>
                  <a:cubicBezTo>
                    <a:pt x="279" y="634"/>
                    <a:pt x="362" y="664"/>
                    <a:pt x="443" y="664"/>
                  </a:cubicBezTo>
                  <a:cubicBezTo>
                    <a:pt x="614" y="664"/>
                    <a:pt x="777" y="530"/>
                    <a:pt x="777" y="336"/>
                  </a:cubicBezTo>
                  <a:cubicBezTo>
                    <a:pt x="777" y="144"/>
                    <a:pt x="633" y="0"/>
                    <a:pt x="4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2"/>
            <p:cNvSpPr/>
            <p:nvPr/>
          </p:nvSpPr>
          <p:spPr>
            <a:xfrm>
              <a:off x="4915368" y="2891390"/>
              <a:ext cx="182850" cy="33693"/>
            </a:xfrm>
            <a:custGeom>
              <a:rect b="b" l="l" r="r" t="t"/>
              <a:pathLst>
                <a:path extrusionOk="0" h="1286" w="6979">
                  <a:moveTo>
                    <a:pt x="442" y="1"/>
                  </a:moveTo>
                  <a:cubicBezTo>
                    <a:pt x="192" y="1"/>
                    <a:pt x="1" y="192"/>
                    <a:pt x="1" y="432"/>
                  </a:cubicBezTo>
                  <a:lnTo>
                    <a:pt x="1" y="854"/>
                  </a:lnTo>
                  <a:cubicBezTo>
                    <a:pt x="1" y="1093"/>
                    <a:pt x="192" y="1285"/>
                    <a:pt x="442" y="1285"/>
                  </a:cubicBezTo>
                  <a:lnTo>
                    <a:pt x="6538" y="1285"/>
                  </a:lnTo>
                  <a:cubicBezTo>
                    <a:pt x="6777" y="1285"/>
                    <a:pt x="6979" y="1093"/>
                    <a:pt x="6979" y="854"/>
                  </a:cubicBezTo>
                  <a:lnTo>
                    <a:pt x="6979" y="432"/>
                  </a:lnTo>
                  <a:cubicBezTo>
                    <a:pt x="6979" y="192"/>
                    <a:pt x="6777" y="1"/>
                    <a:pt x="6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2"/>
            <p:cNvSpPr/>
            <p:nvPr/>
          </p:nvSpPr>
          <p:spPr>
            <a:xfrm>
              <a:off x="5055250" y="2891390"/>
              <a:ext cx="42732" cy="33693"/>
            </a:xfrm>
            <a:custGeom>
              <a:rect b="b" l="l" r="r" t="t"/>
              <a:pathLst>
                <a:path extrusionOk="0" h="1286" w="1631">
                  <a:moveTo>
                    <a:pt x="1" y="1"/>
                  </a:moveTo>
                  <a:cubicBezTo>
                    <a:pt x="240" y="1"/>
                    <a:pt x="432" y="192"/>
                    <a:pt x="432" y="432"/>
                  </a:cubicBezTo>
                  <a:lnTo>
                    <a:pt x="432" y="854"/>
                  </a:lnTo>
                  <a:cubicBezTo>
                    <a:pt x="432" y="1093"/>
                    <a:pt x="240" y="1285"/>
                    <a:pt x="1" y="1285"/>
                  </a:cubicBezTo>
                  <a:lnTo>
                    <a:pt x="1199" y="1285"/>
                  </a:lnTo>
                  <a:cubicBezTo>
                    <a:pt x="1438" y="1285"/>
                    <a:pt x="1630" y="1093"/>
                    <a:pt x="1630" y="854"/>
                  </a:cubicBezTo>
                  <a:lnTo>
                    <a:pt x="1630" y="432"/>
                  </a:lnTo>
                  <a:cubicBezTo>
                    <a:pt x="1630" y="192"/>
                    <a:pt x="1438" y="1"/>
                    <a:pt x="11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3" name="Shape 5943"/>
        <p:cNvGrpSpPr/>
        <p:nvPr/>
      </p:nvGrpSpPr>
      <p:grpSpPr>
        <a:xfrm>
          <a:off x="0" y="0"/>
          <a:ext cx="0" cy="0"/>
          <a:chOff x="0" y="0"/>
          <a:chExt cx="0" cy="0"/>
        </a:xfrm>
      </p:grpSpPr>
      <p:sp>
        <p:nvSpPr>
          <p:cNvPr id="5944" name="Google Shape;5944;p83"/>
          <p:cNvSpPr/>
          <p:nvPr/>
        </p:nvSpPr>
        <p:spPr>
          <a:xfrm>
            <a:off x="825100" y="163747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3"/>
          <p:cNvSpPr/>
          <p:nvPr/>
        </p:nvSpPr>
        <p:spPr>
          <a:xfrm>
            <a:off x="825100" y="328762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3"/>
          <p:cNvSpPr/>
          <p:nvPr/>
        </p:nvSpPr>
        <p:spPr>
          <a:xfrm>
            <a:off x="3475500" y="163747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3"/>
          <p:cNvSpPr/>
          <p:nvPr/>
        </p:nvSpPr>
        <p:spPr>
          <a:xfrm>
            <a:off x="3475500" y="328762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3"/>
          <p:cNvSpPr/>
          <p:nvPr/>
        </p:nvSpPr>
        <p:spPr>
          <a:xfrm>
            <a:off x="6125900" y="163747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3"/>
          <p:cNvSpPr/>
          <p:nvPr/>
        </p:nvSpPr>
        <p:spPr>
          <a:xfrm>
            <a:off x="6125900" y="328762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3"/>
          <p:cNvSpPr txBox="1"/>
          <p:nvPr>
            <p:ph idx="6" type="subTitle"/>
          </p:nvPr>
        </p:nvSpPr>
        <p:spPr>
          <a:xfrm>
            <a:off x="1035250" y="1679925"/>
            <a:ext cx="17727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951" name="Google Shape;5951;p83"/>
          <p:cNvSpPr txBox="1"/>
          <p:nvPr>
            <p:ph idx="4" type="subTitle"/>
          </p:nvPr>
        </p:nvSpPr>
        <p:spPr>
          <a:xfrm>
            <a:off x="825100" y="3774900"/>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5952" name="Google Shape;5952;p83"/>
          <p:cNvSpPr txBox="1"/>
          <p:nvPr>
            <p:ph idx="1" type="subTitle"/>
          </p:nvPr>
        </p:nvSpPr>
        <p:spPr>
          <a:xfrm>
            <a:off x="825100" y="2120275"/>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5953" name="Google Shape;5953;p83"/>
          <p:cNvSpPr txBox="1"/>
          <p:nvPr>
            <p:ph idx="9" type="subTitle"/>
          </p:nvPr>
        </p:nvSpPr>
        <p:spPr>
          <a:xfrm>
            <a:off x="1035250" y="3330075"/>
            <a:ext cx="17727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954" name="Google Shape;5954;p83"/>
          <p:cNvSpPr txBox="1"/>
          <p:nvPr>
            <p:ph idx="7" type="subTitle"/>
          </p:nvPr>
        </p:nvSpPr>
        <p:spPr>
          <a:xfrm>
            <a:off x="3685650" y="1679925"/>
            <a:ext cx="17727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955" name="Google Shape;5955;p83"/>
          <p:cNvSpPr txBox="1"/>
          <p:nvPr>
            <p:ph idx="8" type="subTitle"/>
          </p:nvPr>
        </p:nvSpPr>
        <p:spPr>
          <a:xfrm>
            <a:off x="6336050" y="1679925"/>
            <a:ext cx="17727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956" name="Google Shape;5956;p83"/>
          <p:cNvSpPr txBox="1"/>
          <p:nvPr>
            <p:ph idx="2" type="subTitle"/>
          </p:nvPr>
        </p:nvSpPr>
        <p:spPr>
          <a:xfrm>
            <a:off x="3475500" y="2120275"/>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957" name="Google Shape;5957;p83"/>
          <p:cNvSpPr txBox="1"/>
          <p:nvPr>
            <p:ph idx="3" type="subTitle"/>
          </p:nvPr>
        </p:nvSpPr>
        <p:spPr>
          <a:xfrm>
            <a:off x="6125900" y="2120275"/>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5958" name="Google Shape;5958;p83"/>
          <p:cNvSpPr txBox="1"/>
          <p:nvPr>
            <p:ph idx="5" type="subTitle"/>
          </p:nvPr>
        </p:nvSpPr>
        <p:spPr>
          <a:xfrm>
            <a:off x="6125900" y="3774900"/>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5959" name="Google Shape;5959;p83"/>
          <p:cNvSpPr txBox="1"/>
          <p:nvPr>
            <p:ph idx="13" type="subTitle"/>
          </p:nvPr>
        </p:nvSpPr>
        <p:spPr>
          <a:xfrm>
            <a:off x="3685650" y="3331100"/>
            <a:ext cx="17727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960" name="Google Shape;5960;p83"/>
          <p:cNvSpPr txBox="1"/>
          <p:nvPr>
            <p:ph idx="14" type="subTitle"/>
          </p:nvPr>
        </p:nvSpPr>
        <p:spPr>
          <a:xfrm>
            <a:off x="6336050" y="3330075"/>
            <a:ext cx="17727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961" name="Google Shape;5961;p83">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3">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3">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3">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5" name="Google Shape;5965;p83"/>
          <p:cNvGrpSpPr/>
          <p:nvPr/>
        </p:nvGrpSpPr>
        <p:grpSpPr>
          <a:xfrm>
            <a:off x="1779988" y="1155009"/>
            <a:ext cx="283224" cy="366482"/>
            <a:chOff x="1361556" y="2425923"/>
            <a:chExt cx="283224" cy="366482"/>
          </a:xfrm>
        </p:grpSpPr>
        <p:sp>
          <p:nvSpPr>
            <p:cNvPr id="5966" name="Google Shape;5966;p83"/>
            <p:cNvSpPr/>
            <p:nvPr/>
          </p:nvSpPr>
          <p:spPr>
            <a:xfrm>
              <a:off x="1361556" y="2425923"/>
              <a:ext cx="283224" cy="366482"/>
            </a:xfrm>
            <a:custGeom>
              <a:rect b="b" l="l" r="r" t="t"/>
              <a:pathLst>
                <a:path extrusionOk="0" h="14024" w="10838">
                  <a:moveTo>
                    <a:pt x="5753" y="1"/>
                  </a:moveTo>
                  <a:cubicBezTo>
                    <a:pt x="4965" y="1"/>
                    <a:pt x="4173" y="198"/>
                    <a:pt x="3453" y="599"/>
                  </a:cubicBezTo>
                  <a:cubicBezTo>
                    <a:pt x="1712" y="1570"/>
                    <a:pt x="760" y="3532"/>
                    <a:pt x="1097" y="5503"/>
                  </a:cubicBezTo>
                  <a:lnTo>
                    <a:pt x="222" y="8081"/>
                  </a:lnTo>
                  <a:cubicBezTo>
                    <a:pt x="1" y="8706"/>
                    <a:pt x="443" y="9379"/>
                    <a:pt x="1106" y="9417"/>
                  </a:cubicBezTo>
                  <a:lnTo>
                    <a:pt x="1491" y="9417"/>
                  </a:lnTo>
                  <a:cubicBezTo>
                    <a:pt x="1597" y="9417"/>
                    <a:pt x="1683" y="9504"/>
                    <a:pt x="1683" y="9619"/>
                  </a:cubicBezTo>
                  <a:lnTo>
                    <a:pt x="1683" y="11408"/>
                  </a:lnTo>
                  <a:cubicBezTo>
                    <a:pt x="1683" y="11937"/>
                    <a:pt x="2116" y="12369"/>
                    <a:pt x="2645" y="12369"/>
                  </a:cubicBezTo>
                  <a:lnTo>
                    <a:pt x="4010" y="12138"/>
                  </a:lnTo>
                  <a:cubicBezTo>
                    <a:pt x="4021" y="12137"/>
                    <a:pt x="4032" y="12136"/>
                    <a:pt x="4042" y="12136"/>
                  </a:cubicBezTo>
                  <a:cubicBezTo>
                    <a:pt x="4153" y="12136"/>
                    <a:pt x="4241" y="12226"/>
                    <a:pt x="4241" y="12340"/>
                  </a:cubicBezTo>
                  <a:lnTo>
                    <a:pt x="4241" y="13735"/>
                  </a:lnTo>
                  <a:cubicBezTo>
                    <a:pt x="4241" y="13889"/>
                    <a:pt x="4376" y="14023"/>
                    <a:pt x="4539" y="14023"/>
                  </a:cubicBezTo>
                  <a:lnTo>
                    <a:pt x="8915" y="14023"/>
                  </a:lnTo>
                  <a:cubicBezTo>
                    <a:pt x="9078" y="14023"/>
                    <a:pt x="9213" y="13898"/>
                    <a:pt x="9213" y="13735"/>
                  </a:cubicBezTo>
                  <a:lnTo>
                    <a:pt x="9213" y="9090"/>
                  </a:lnTo>
                  <a:cubicBezTo>
                    <a:pt x="9213" y="8792"/>
                    <a:pt x="9251" y="8484"/>
                    <a:pt x="9328" y="8196"/>
                  </a:cubicBezTo>
                  <a:cubicBezTo>
                    <a:pt x="9415" y="7907"/>
                    <a:pt x="9540" y="7629"/>
                    <a:pt x="9703" y="7369"/>
                  </a:cubicBezTo>
                  <a:cubicBezTo>
                    <a:pt x="9944" y="6994"/>
                    <a:pt x="10126" y="6580"/>
                    <a:pt x="10261" y="6148"/>
                  </a:cubicBezTo>
                  <a:lnTo>
                    <a:pt x="10261" y="6138"/>
                  </a:lnTo>
                  <a:cubicBezTo>
                    <a:pt x="10838" y="4292"/>
                    <a:pt x="10232" y="2282"/>
                    <a:pt x="8732" y="1061"/>
                  </a:cubicBezTo>
                  <a:cubicBezTo>
                    <a:pt x="7871" y="360"/>
                    <a:pt x="6816" y="1"/>
                    <a:pt x="5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3"/>
            <p:cNvSpPr/>
            <p:nvPr/>
          </p:nvSpPr>
          <p:spPr>
            <a:xfrm>
              <a:off x="1493499" y="2660698"/>
              <a:ext cx="36951" cy="22866"/>
            </a:xfrm>
            <a:custGeom>
              <a:rect b="b" l="l" r="r" t="t"/>
              <a:pathLst>
                <a:path extrusionOk="0" h="875" w="1414">
                  <a:moveTo>
                    <a:pt x="0" y="0"/>
                  </a:moveTo>
                  <a:lnTo>
                    <a:pt x="0" y="174"/>
                  </a:lnTo>
                  <a:cubicBezTo>
                    <a:pt x="0" y="582"/>
                    <a:pt x="337" y="874"/>
                    <a:pt x="706" y="874"/>
                  </a:cubicBezTo>
                  <a:cubicBezTo>
                    <a:pt x="823" y="874"/>
                    <a:pt x="944" y="844"/>
                    <a:pt x="1058" y="779"/>
                  </a:cubicBezTo>
                  <a:lnTo>
                    <a:pt x="1067" y="779"/>
                  </a:lnTo>
                  <a:cubicBezTo>
                    <a:pt x="1279" y="654"/>
                    <a:pt x="1414" y="424"/>
                    <a:pt x="1414" y="183"/>
                  </a:cubicBezTo>
                  <a:lnTo>
                    <a:pt x="1414" y="10"/>
                  </a:lnTo>
                  <a:lnTo>
                    <a:pt x="14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3"/>
            <p:cNvSpPr/>
            <p:nvPr/>
          </p:nvSpPr>
          <p:spPr>
            <a:xfrm>
              <a:off x="1512341" y="2660959"/>
              <a:ext cx="18110" cy="20122"/>
            </a:xfrm>
            <a:custGeom>
              <a:rect b="b" l="l" r="r" t="t"/>
              <a:pathLst>
                <a:path extrusionOk="0" h="770" w="693">
                  <a:moveTo>
                    <a:pt x="0" y="0"/>
                  </a:moveTo>
                  <a:lnTo>
                    <a:pt x="0" y="173"/>
                  </a:lnTo>
                  <a:cubicBezTo>
                    <a:pt x="0" y="414"/>
                    <a:pt x="135" y="644"/>
                    <a:pt x="346" y="769"/>
                  </a:cubicBezTo>
                  <a:cubicBezTo>
                    <a:pt x="558" y="644"/>
                    <a:pt x="693" y="414"/>
                    <a:pt x="693" y="173"/>
                  </a:cubicBezTo>
                  <a:lnTo>
                    <a:pt x="6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3"/>
            <p:cNvSpPr/>
            <p:nvPr/>
          </p:nvSpPr>
          <p:spPr>
            <a:xfrm>
              <a:off x="1433290" y="2489556"/>
              <a:ext cx="153711" cy="173180"/>
            </a:xfrm>
            <a:custGeom>
              <a:rect b="b" l="l" r="r" t="t"/>
              <a:pathLst>
                <a:path extrusionOk="0" h="6627" w="5882">
                  <a:moveTo>
                    <a:pt x="3006" y="0"/>
                  </a:moveTo>
                  <a:cubicBezTo>
                    <a:pt x="978" y="0"/>
                    <a:pt x="1" y="2504"/>
                    <a:pt x="1515" y="3876"/>
                  </a:cubicBezTo>
                  <a:cubicBezTo>
                    <a:pt x="1785" y="4126"/>
                    <a:pt x="1939" y="4482"/>
                    <a:pt x="1939" y="4857"/>
                  </a:cubicBezTo>
                  <a:lnTo>
                    <a:pt x="1939" y="6251"/>
                  </a:lnTo>
                  <a:cubicBezTo>
                    <a:pt x="1939" y="6347"/>
                    <a:pt x="1977" y="6444"/>
                    <a:pt x="2044" y="6521"/>
                  </a:cubicBezTo>
                  <a:cubicBezTo>
                    <a:pt x="2064" y="6530"/>
                    <a:pt x="2073" y="6540"/>
                    <a:pt x="2092" y="6549"/>
                  </a:cubicBezTo>
                  <a:lnTo>
                    <a:pt x="2121" y="6569"/>
                  </a:lnTo>
                  <a:cubicBezTo>
                    <a:pt x="2179" y="6607"/>
                    <a:pt x="2246" y="6626"/>
                    <a:pt x="2314" y="6626"/>
                  </a:cubicBezTo>
                  <a:lnTo>
                    <a:pt x="3698" y="6626"/>
                  </a:lnTo>
                  <a:cubicBezTo>
                    <a:pt x="3775" y="6626"/>
                    <a:pt x="3843" y="6607"/>
                    <a:pt x="3900" y="6569"/>
                  </a:cubicBezTo>
                  <a:lnTo>
                    <a:pt x="3929" y="6549"/>
                  </a:lnTo>
                  <a:cubicBezTo>
                    <a:pt x="3948" y="6540"/>
                    <a:pt x="3958" y="6530"/>
                    <a:pt x="3968" y="6521"/>
                  </a:cubicBezTo>
                  <a:cubicBezTo>
                    <a:pt x="4045" y="6444"/>
                    <a:pt x="4083" y="6347"/>
                    <a:pt x="4083" y="6251"/>
                  </a:cubicBezTo>
                  <a:lnTo>
                    <a:pt x="4083" y="4847"/>
                  </a:lnTo>
                  <a:cubicBezTo>
                    <a:pt x="4083" y="4472"/>
                    <a:pt x="4246" y="4117"/>
                    <a:pt x="4525" y="3867"/>
                  </a:cubicBezTo>
                  <a:cubicBezTo>
                    <a:pt x="5881" y="2616"/>
                    <a:pt x="5218" y="357"/>
                    <a:pt x="3400" y="30"/>
                  </a:cubicBezTo>
                  <a:lnTo>
                    <a:pt x="3352" y="20"/>
                  </a:lnTo>
                  <a:cubicBezTo>
                    <a:pt x="3256" y="11"/>
                    <a:pt x="3160" y="1"/>
                    <a:pt x="3064" y="1"/>
                  </a:cubicBezTo>
                  <a:cubicBezTo>
                    <a:pt x="3044" y="0"/>
                    <a:pt x="3025" y="0"/>
                    <a:pt x="30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3"/>
            <p:cNvSpPr/>
            <p:nvPr/>
          </p:nvSpPr>
          <p:spPr>
            <a:xfrm>
              <a:off x="1457306" y="2490314"/>
              <a:ext cx="129434" cy="172422"/>
            </a:xfrm>
            <a:custGeom>
              <a:rect b="b" l="l" r="r" t="t"/>
              <a:pathLst>
                <a:path extrusionOk="0" h="6598" w="4953">
                  <a:moveTo>
                    <a:pt x="2472" y="1"/>
                  </a:moveTo>
                  <a:cubicBezTo>
                    <a:pt x="654" y="328"/>
                    <a:pt x="0" y="2607"/>
                    <a:pt x="1366" y="3847"/>
                  </a:cubicBezTo>
                  <a:cubicBezTo>
                    <a:pt x="1645" y="4097"/>
                    <a:pt x="1798" y="4453"/>
                    <a:pt x="1798" y="4828"/>
                  </a:cubicBezTo>
                  <a:lnTo>
                    <a:pt x="1798" y="6222"/>
                  </a:lnTo>
                  <a:cubicBezTo>
                    <a:pt x="1789" y="6428"/>
                    <a:pt x="1962" y="6598"/>
                    <a:pt x="2166" y="6598"/>
                  </a:cubicBezTo>
                  <a:cubicBezTo>
                    <a:pt x="2172" y="6598"/>
                    <a:pt x="2178" y="6598"/>
                    <a:pt x="2183" y="6597"/>
                  </a:cubicBezTo>
                  <a:lnTo>
                    <a:pt x="2779" y="6597"/>
                  </a:lnTo>
                  <a:cubicBezTo>
                    <a:pt x="2991" y="6597"/>
                    <a:pt x="3164" y="6424"/>
                    <a:pt x="3164" y="6222"/>
                  </a:cubicBezTo>
                  <a:lnTo>
                    <a:pt x="3164" y="4818"/>
                  </a:lnTo>
                  <a:cubicBezTo>
                    <a:pt x="3164" y="4443"/>
                    <a:pt x="3327" y="4088"/>
                    <a:pt x="3606" y="3838"/>
                  </a:cubicBezTo>
                  <a:lnTo>
                    <a:pt x="3597" y="3838"/>
                  </a:lnTo>
                  <a:cubicBezTo>
                    <a:pt x="4953" y="2587"/>
                    <a:pt x="4289" y="328"/>
                    <a:pt x="24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3"/>
            <p:cNvSpPr/>
            <p:nvPr/>
          </p:nvSpPr>
          <p:spPr>
            <a:xfrm>
              <a:off x="1469876" y="2523502"/>
              <a:ext cx="79417" cy="95253"/>
            </a:xfrm>
            <a:custGeom>
              <a:rect b="b" l="l" r="r" t="t"/>
              <a:pathLst>
                <a:path extrusionOk="0" h="3645" w="3039">
                  <a:moveTo>
                    <a:pt x="837" y="423"/>
                  </a:moveTo>
                  <a:cubicBezTo>
                    <a:pt x="933" y="423"/>
                    <a:pt x="1010" y="510"/>
                    <a:pt x="1010" y="606"/>
                  </a:cubicBezTo>
                  <a:lnTo>
                    <a:pt x="1010" y="779"/>
                  </a:lnTo>
                  <a:lnTo>
                    <a:pt x="1010" y="789"/>
                  </a:lnTo>
                  <a:lnTo>
                    <a:pt x="798" y="789"/>
                  </a:lnTo>
                  <a:cubicBezTo>
                    <a:pt x="558" y="789"/>
                    <a:pt x="558" y="423"/>
                    <a:pt x="798" y="423"/>
                  </a:cubicBezTo>
                  <a:close/>
                  <a:moveTo>
                    <a:pt x="2423" y="433"/>
                  </a:moveTo>
                  <a:cubicBezTo>
                    <a:pt x="2654" y="433"/>
                    <a:pt x="2654" y="789"/>
                    <a:pt x="2423" y="789"/>
                  </a:cubicBezTo>
                  <a:lnTo>
                    <a:pt x="2212" y="789"/>
                  </a:lnTo>
                  <a:lnTo>
                    <a:pt x="2212" y="606"/>
                  </a:lnTo>
                  <a:cubicBezTo>
                    <a:pt x="2212" y="510"/>
                    <a:pt x="2289" y="433"/>
                    <a:pt x="2385" y="433"/>
                  </a:cubicBezTo>
                  <a:close/>
                  <a:moveTo>
                    <a:pt x="817" y="0"/>
                  </a:moveTo>
                  <a:cubicBezTo>
                    <a:pt x="0" y="0"/>
                    <a:pt x="0" y="1221"/>
                    <a:pt x="817" y="1221"/>
                  </a:cubicBezTo>
                  <a:lnTo>
                    <a:pt x="1019" y="1221"/>
                  </a:lnTo>
                  <a:lnTo>
                    <a:pt x="1019" y="3635"/>
                  </a:lnTo>
                  <a:lnTo>
                    <a:pt x="1452" y="3635"/>
                  </a:lnTo>
                  <a:lnTo>
                    <a:pt x="1452" y="1221"/>
                  </a:lnTo>
                  <a:lnTo>
                    <a:pt x="1789" y="1221"/>
                  </a:lnTo>
                  <a:lnTo>
                    <a:pt x="1789" y="3645"/>
                  </a:lnTo>
                  <a:lnTo>
                    <a:pt x="2221" y="3645"/>
                  </a:lnTo>
                  <a:lnTo>
                    <a:pt x="2221" y="1221"/>
                  </a:lnTo>
                  <a:lnTo>
                    <a:pt x="2433" y="1221"/>
                  </a:lnTo>
                  <a:cubicBezTo>
                    <a:pt x="2760" y="1221"/>
                    <a:pt x="3039" y="952"/>
                    <a:pt x="3039" y="615"/>
                  </a:cubicBezTo>
                  <a:cubicBezTo>
                    <a:pt x="3039" y="279"/>
                    <a:pt x="2760" y="10"/>
                    <a:pt x="2433" y="10"/>
                  </a:cubicBezTo>
                  <a:lnTo>
                    <a:pt x="2414" y="0"/>
                  </a:lnTo>
                  <a:lnTo>
                    <a:pt x="2385" y="0"/>
                  </a:lnTo>
                  <a:cubicBezTo>
                    <a:pt x="2058" y="10"/>
                    <a:pt x="1789" y="269"/>
                    <a:pt x="1789" y="606"/>
                  </a:cubicBezTo>
                  <a:lnTo>
                    <a:pt x="1789" y="779"/>
                  </a:lnTo>
                  <a:lnTo>
                    <a:pt x="1442" y="779"/>
                  </a:lnTo>
                  <a:lnTo>
                    <a:pt x="1442" y="606"/>
                  </a:lnTo>
                  <a:cubicBezTo>
                    <a:pt x="1442" y="269"/>
                    <a:pt x="1173" y="1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3"/>
            <p:cNvSpPr/>
            <p:nvPr/>
          </p:nvSpPr>
          <p:spPr>
            <a:xfrm>
              <a:off x="1421086" y="2581412"/>
              <a:ext cx="30131" cy="19338"/>
            </a:xfrm>
            <a:custGeom>
              <a:rect b="b" l="l" r="r" t="t"/>
              <a:pathLst>
                <a:path extrusionOk="0" h="740" w="1153">
                  <a:moveTo>
                    <a:pt x="850" y="1"/>
                  </a:moveTo>
                  <a:cubicBezTo>
                    <a:pt x="819" y="1"/>
                    <a:pt x="786" y="8"/>
                    <a:pt x="752" y="25"/>
                  </a:cubicBezTo>
                  <a:lnTo>
                    <a:pt x="232" y="323"/>
                  </a:lnTo>
                  <a:cubicBezTo>
                    <a:pt x="0" y="435"/>
                    <a:pt x="121" y="739"/>
                    <a:pt x="317" y="739"/>
                  </a:cubicBezTo>
                  <a:cubicBezTo>
                    <a:pt x="357" y="739"/>
                    <a:pt x="400" y="727"/>
                    <a:pt x="444" y="698"/>
                  </a:cubicBezTo>
                  <a:lnTo>
                    <a:pt x="963" y="400"/>
                  </a:lnTo>
                  <a:cubicBezTo>
                    <a:pt x="1153" y="268"/>
                    <a:pt x="1038" y="1"/>
                    <a:pt x="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3"/>
            <p:cNvSpPr/>
            <p:nvPr/>
          </p:nvSpPr>
          <p:spPr>
            <a:xfrm>
              <a:off x="1569336" y="2582222"/>
              <a:ext cx="30157" cy="19312"/>
            </a:xfrm>
            <a:custGeom>
              <a:rect b="b" l="l" r="r" t="t"/>
              <a:pathLst>
                <a:path extrusionOk="0" h="739" w="1154">
                  <a:moveTo>
                    <a:pt x="321" y="0"/>
                  </a:moveTo>
                  <a:cubicBezTo>
                    <a:pt x="128" y="0"/>
                    <a:pt x="1" y="305"/>
                    <a:pt x="233" y="417"/>
                  </a:cubicBezTo>
                  <a:lnTo>
                    <a:pt x="752" y="715"/>
                  </a:lnTo>
                  <a:cubicBezTo>
                    <a:pt x="786" y="731"/>
                    <a:pt x="819" y="738"/>
                    <a:pt x="851" y="738"/>
                  </a:cubicBezTo>
                  <a:cubicBezTo>
                    <a:pt x="1039" y="738"/>
                    <a:pt x="1153" y="473"/>
                    <a:pt x="964" y="349"/>
                  </a:cubicBezTo>
                  <a:lnTo>
                    <a:pt x="444" y="42"/>
                  </a:lnTo>
                  <a:cubicBezTo>
                    <a:pt x="402" y="13"/>
                    <a:pt x="360" y="0"/>
                    <a:pt x="3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3"/>
            <p:cNvSpPr/>
            <p:nvPr/>
          </p:nvSpPr>
          <p:spPr>
            <a:xfrm>
              <a:off x="1506304" y="2449599"/>
              <a:ext cx="11342" cy="26498"/>
            </a:xfrm>
            <a:custGeom>
              <a:rect b="b" l="l" r="r" t="t"/>
              <a:pathLst>
                <a:path extrusionOk="0" h="1014" w="434">
                  <a:moveTo>
                    <a:pt x="212" y="1"/>
                  </a:moveTo>
                  <a:cubicBezTo>
                    <a:pt x="97" y="1"/>
                    <a:pt x="0" y="97"/>
                    <a:pt x="0" y="213"/>
                  </a:cubicBezTo>
                  <a:lnTo>
                    <a:pt x="0" y="818"/>
                  </a:lnTo>
                  <a:cubicBezTo>
                    <a:pt x="10" y="948"/>
                    <a:pt x="113" y="1013"/>
                    <a:pt x="217" y="1013"/>
                  </a:cubicBezTo>
                  <a:cubicBezTo>
                    <a:pt x="320" y="1013"/>
                    <a:pt x="424" y="948"/>
                    <a:pt x="433" y="818"/>
                  </a:cubicBezTo>
                  <a:lnTo>
                    <a:pt x="433" y="213"/>
                  </a:lnTo>
                  <a:cubicBezTo>
                    <a:pt x="433" y="97"/>
                    <a:pt x="337" y="1"/>
                    <a:pt x="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3"/>
            <p:cNvSpPr/>
            <p:nvPr/>
          </p:nvSpPr>
          <p:spPr>
            <a:xfrm>
              <a:off x="1457228" y="2461176"/>
              <a:ext cx="23624" cy="25897"/>
            </a:xfrm>
            <a:custGeom>
              <a:rect b="b" l="l" r="r" t="t"/>
              <a:pathLst>
                <a:path extrusionOk="0" h="991" w="904">
                  <a:moveTo>
                    <a:pt x="302" y="1"/>
                  </a:moveTo>
                  <a:cubicBezTo>
                    <a:pt x="151" y="1"/>
                    <a:pt x="0" y="169"/>
                    <a:pt x="119" y="346"/>
                  </a:cubicBezTo>
                  <a:lnTo>
                    <a:pt x="417" y="866"/>
                  </a:lnTo>
                  <a:cubicBezTo>
                    <a:pt x="459" y="954"/>
                    <a:pt x="529" y="990"/>
                    <a:pt x="599" y="990"/>
                  </a:cubicBezTo>
                  <a:cubicBezTo>
                    <a:pt x="750" y="990"/>
                    <a:pt x="903" y="822"/>
                    <a:pt x="792" y="645"/>
                  </a:cubicBezTo>
                  <a:lnTo>
                    <a:pt x="484" y="125"/>
                  </a:lnTo>
                  <a:cubicBezTo>
                    <a:pt x="441" y="37"/>
                    <a:pt x="372" y="1"/>
                    <a:pt x="3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3"/>
            <p:cNvSpPr/>
            <p:nvPr/>
          </p:nvSpPr>
          <p:spPr>
            <a:xfrm>
              <a:off x="1422680" y="2495723"/>
              <a:ext cx="29295" cy="18868"/>
            </a:xfrm>
            <a:custGeom>
              <a:rect b="b" l="l" r="r" t="t"/>
              <a:pathLst>
                <a:path extrusionOk="0" h="722" w="1121">
                  <a:moveTo>
                    <a:pt x="313" y="1"/>
                  </a:moveTo>
                  <a:cubicBezTo>
                    <a:pt x="123" y="1"/>
                    <a:pt x="1" y="268"/>
                    <a:pt x="191" y="400"/>
                  </a:cubicBezTo>
                  <a:lnTo>
                    <a:pt x="719" y="698"/>
                  </a:lnTo>
                  <a:cubicBezTo>
                    <a:pt x="752" y="714"/>
                    <a:pt x="784" y="721"/>
                    <a:pt x="815" y="721"/>
                  </a:cubicBezTo>
                  <a:cubicBezTo>
                    <a:pt x="999" y="721"/>
                    <a:pt x="1121" y="456"/>
                    <a:pt x="931" y="332"/>
                  </a:cubicBezTo>
                  <a:lnTo>
                    <a:pt x="412" y="25"/>
                  </a:lnTo>
                  <a:cubicBezTo>
                    <a:pt x="378" y="8"/>
                    <a:pt x="344" y="1"/>
                    <a:pt x="3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3"/>
            <p:cNvSpPr/>
            <p:nvPr/>
          </p:nvSpPr>
          <p:spPr>
            <a:xfrm>
              <a:off x="1410816" y="2542344"/>
              <a:ext cx="28171" cy="11315"/>
            </a:xfrm>
            <a:custGeom>
              <a:rect b="b" l="l" r="r" t="t"/>
              <a:pathLst>
                <a:path extrusionOk="0" h="433" w="1078">
                  <a:moveTo>
                    <a:pt x="260" y="0"/>
                  </a:moveTo>
                  <a:cubicBezTo>
                    <a:pt x="0" y="20"/>
                    <a:pt x="0" y="404"/>
                    <a:pt x="260" y="433"/>
                  </a:cubicBezTo>
                  <a:lnTo>
                    <a:pt x="866" y="433"/>
                  </a:lnTo>
                  <a:cubicBezTo>
                    <a:pt x="981" y="433"/>
                    <a:pt x="1077" y="337"/>
                    <a:pt x="1077" y="212"/>
                  </a:cubicBezTo>
                  <a:cubicBezTo>
                    <a:pt x="1077" y="96"/>
                    <a:pt x="981" y="0"/>
                    <a:pt x="8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3"/>
            <p:cNvSpPr/>
            <p:nvPr/>
          </p:nvSpPr>
          <p:spPr>
            <a:xfrm>
              <a:off x="1581932" y="2543833"/>
              <a:ext cx="29687" cy="11342"/>
            </a:xfrm>
            <a:custGeom>
              <a:rect b="b" l="l" r="r" t="t"/>
              <a:pathLst>
                <a:path extrusionOk="0" h="434" w="1136">
                  <a:moveTo>
                    <a:pt x="270" y="1"/>
                  </a:moveTo>
                  <a:cubicBezTo>
                    <a:pt x="1" y="20"/>
                    <a:pt x="1" y="405"/>
                    <a:pt x="270" y="434"/>
                  </a:cubicBezTo>
                  <a:lnTo>
                    <a:pt x="876" y="434"/>
                  </a:lnTo>
                  <a:cubicBezTo>
                    <a:pt x="1136" y="405"/>
                    <a:pt x="1136" y="20"/>
                    <a:pt x="8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3"/>
            <p:cNvSpPr/>
            <p:nvPr/>
          </p:nvSpPr>
          <p:spPr>
            <a:xfrm>
              <a:off x="1571139" y="2496742"/>
              <a:ext cx="30183" cy="19234"/>
            </a:xfrm>
            <a:custGeom>
              <a:rect b="b" l="l" r="r" t="t"/>
              <a:pathLst>
                <a:path extrusionOk="0" h="736" w="1155">
                  <a:moveTo>
                    <a:pt x="837" y="1"/>
                  </a:moveTo>
                  <a:cubicBezTo>
                    <a:pt x="797" y="1"/>
                    <a:pt x="755" y="14"/>
                    <a:pt x="712" y="43"/>
                  </a:cubicBezTo>
                  <a:lnTo>
                    <a:pt x="193" y="341"/>
                  </a:lnTo>
                  <a:cubicBezTo>
                    <a:pt x="0" y="447"/>
                    <a:pt x="77" y="736"/>
                    <a:pt x="298" y="736"/>
                  </a:cubicBezTo>
                  <a:cubicBezTo>
                    <a:pt x="337" y="736"/>
                    <a:pt x="375" y="726"/>
                    <a:pt x="404" y="707"/>
                  </a:cubicBezTo>
                  <a:lnTo>
                    <a:pt x="923" y="409"/>
                  </a:lnTo>
                  <a:cubicBezTo>
                    <a:pt x="1155" y="297"/>
                    <a:pt x="1029" y="1"/>
                    <a:pt x="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3"/>
            <p:cNvSpPr/>
            <p:nvPr/>
          </p:nvSpPr>
          <p:spPr>
            <a:xfrm>
              <a:off x="1542655" y="2462483"/>
              <a:ext cx="22213" cy="25349"/>
            </a:xfrm>
            <a:custGeom>
              <a:rect b="b" l="l" r="r" t="t"/>
              <a:pathLst>
                <a:path extrusionOk="0" h="970" w="850">
                  <a:moveTo>
                    <a:pt x="611" y="0"/>
                  </a:moveTo>
                  <a:cubicBezTo>
                    <a:pt x="536" y="0"/>
                    <a:pt x="466" y="39"/>
                    <a:pt x="427" y="104"/>
                  </a:cubicBezTo>
                  <a:lnTo>
                    <a:pt x="119" y="623"/>
                  </a:lnTo>
                  <a:cubicBezTo>
                    <a:pt x="1" y="801"/>
                    <a:pt x="156" y="969"/>
                    <a:pt x="310" y="969"/>
                  </a:cubicBezTo>
                  <a:cubicBezTo>
                    <a:pt x="381" y="969"/>
                    <a:pt x="452" y="933"/>
                    <a:pt x="494" y="845"/>
                  </a:cubicBezTo>
                  <a:lnTo>
                    <a:pt x="792" y="325"/>
                  </a:lnTo>
                  <a:cubicBezTo>
                    <a:pt x="850" y="220"/>
                    <a:pt x="821" y="85"/>
                    <a:pt x="715" y="27"/>
                  </a:cubicBezTo>
                  <a:cubicBezTo>
                    <a:pt x="681" y="9"/>
                    <a:pt x="646" y="0"/>
                    <a:pt x="6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3"/>
            <p:cNvSpPr/>
            <p:nvPr/>
          </p:nvSpPr>
          <p:spPr>
            <a:xfrm>
              <a:off x="1496243" y="2594112"/>
              <a:ext cx="8075" cy="24382"/>
            </a:xfrm>
            <a:custGeom>
              <a:rect b="b" l="l" r="r" t="t"/>
              <a:pathLst>
                <a:path extrusionOk="0" h="933" w="309">
                  <a:moveTo>
                    <a:pt x="1" y="0"/>
                  </a:moveTo>
                  <a:lnTo>
                    <a:pt x="1" y="933"/>
                  </a:lnTo>
                  <a:lnTo>
                    <a:pt x="308" y="933"/>
                  </a:lnTo>
                  <a:lnTo>
                    <a:pt x="308" y="856"/>
                  </a:lnTo>
                  <a:cubicBezTo>
                    <a:pt x="308" y="539"/>
                    <a:pt x="203" y="24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3"/>
            <p:cNvSpPr/>
            <p:nvPr/>
          </p:nvSpPr>
          <p:spPr>
            <a:xfrm>
              <a:off x="1483935" y="2618468"/>
              <a:ext cx="56054" cy="22160"/>
            </a:xfrm>
            <a:custGeom>
              <a:rect b="b" l="l" r="r" t="t"/>
              <a:pathLst>
                <a:path extrusionOk="0" h="848" w="2145">
                  <a:moveTo>
                    <a:pt x="1" y="1"/>
                  </a:moveTo>
                  <a:lnTo>
                    <a:pt x="1" y="847"/>
                  </a:lnTo>
                  <a:lnTo>
                    <a:pt x="2145" y="847"/>
                  </a:lnTo>
                  <a:lnTo>
                    <a:pt x="21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3"/>
            <p:cNvSpPr/>
            <p:nvPr/>
          </p:nvSpPr>
          <p:spPr>
            <a:xfrm>
              <a:off x="1483935" y="2640602"/>
              <a:ext cx="56054" cy="22134"/>
            </a:xfrm>
            <a:custGeom>
              <a:rect b="b" l="l" r="r" t="t"/>
              <a:pathLst>
                <a:path extrusionOk="0" h="847" w="2145">
                  <a:moveTo>
                    <a:pt x="1" y="0"/>
                  </a:moveTo>
                  <a:lnTo>
                    <a:pt x="1" y="471"/>
                  </a:lnTo>
                  <a:cubicBezTo>
                    <a:pt x="1" y="567"/>
                    <a:pt x="39" y="664"/>
                    <a:pt x="106" y="741"/>
                  </a:cubicBezTo>
                  <a:cubicBezTo>
                    <a:pt x="126" y="750"/>
                    <a:pt x="135" y="760"/>
                    <a:pt x="154" y="769"/>
                  </a:cubicBezTo>
                  <a:lnTo>
                    <a:pt x="183" y="789"/>
                  </a:lnTo>
                  <a:cubicBezTo>
                    <a:pt x="241" y="827"/>
                    <a:pt x="308" y="846"/>
                    <a:pt x="376" y="846"/>
                  </a:cubicBezTo>
                  <a:lnTo>
                    <a:pt x="1760" y="846"/>
                  </a:lnTo>
                  <a:cubicBezTo>
                    <a:pt x="1837" y="846"/>
                    <a:pt x="1905" y="827"/>
                    <a:pt x="1962" y="789"/>
                  </a:cubicBezTo>
                  <a:lnTo>
                    <a:pt x="1991" y="769"/>
                  </a:lnTo>
                  <a:cubicBezTo>
                    <a:pt x="2010" y="760"/>
                    <a:pt x="2020" y="750"/>
                    <a:pt x="2030" y="741"/>
                  </a:cubicBezTo>
                  <a:cubicBezTo>
                    <a:pt x="2107" y="664"/>
                    <a:pt x="2145" y="567"/>
                    <a:pt x="2145" y="471"/>
                  </a:cubicBezTo>
                  <a:lnTo>
                    <a:pt x="2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3"/>
            <p:cNvSpPr/>
            <p:nvPr/>
          </p:nvSpPr>
          <p:spPr>
            <a:xfrm>
              <a:off x="1504292" y="2618468"/>
              <a:ext cx="35697" cy="22160"/>
            </a:xfrm>
            <a:custGeom>
              <a:rect b="b" l="l" r="r" t="t"/>
              <a:pathLst>
                <a:path extrusionOk="0" h="848" w="1366">
                  <a:moveTo>
                    <a:pt x="0" y="1"/>
                  </a:moveTo>
                  <a:lnTo>
                    <a:pt x="0" y="847"/>
                  </a:lnTo>
                  <a:lnTo>
                    <a:pt x="1366" y="847"/>
                  </a:lnTo>
                  <a:lnTo>
                    <a:pt x="13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3"/>
            <p:cNvSpPr/>
            <p:nvPr/>
          </p:nvSpPr>
          <p:spPr>
            <a:xfrm>
              <a:off x="1504031" y="2640602"/>
              <a:ext cx="35958" cy="22134"/>
            </a:xfrm>
            <a:custGeom>
              <a:rect b="b" l="l" r="r" t="t"/>
              <a:pathLst>
                <a:path extrusionOk="0" h="847" w="1376">
                  <a:moveTo>
                    <a:pt x="10" y="0"/>
                  </a:moveTo>
                  <a:lnTo>
                    <a:pt x="10" y="471"/>
                  </a:lnTo>
                  <a:cubicBezTo>
                    <a:pt x="1" y="683"/>
                    <a:pt x="184" y="846"/>
                    <a:pt x="395" y="846"/>
                  </a:cubicBezTo>
                  <a:lnTo>
                    <a:pt x="991" y="846"/>
                  </a:lnTo>
                  <a:cubicBezTo>
                    <a:pt x="1068" y="846"/>
                    <a:pt x="1136" y="827"/>
                    <a:pt x="1193" y="789"/>
                  </a:cubicBezTo>
                  <a:lnTo>
                    <a:pt x="1222" y="769"/>
                  </a:lnTo>
                  <a:cubicBezTo>
                    <a:pt x="1241" y="760"/>
                    <a:pt x="1251" y="750"/>
                    <a:pt x="1261" y="741"/>
                  </a:cubicBezTo>
                  <a:cubicBezTo>
                    <a:pt x="1338" y="664"/>
                    <a:pt x="1376" y="567"/>
                    <a:pt x="1376" y="471"/>
                  </a:cubicBezTo>
                  <a:lnTo>
                    <a:pt x="13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83"/>
          <p:cNvGrpSpPr/>
          <p:nvPr/>
        </p:nvGrpSpPr>
        <p:grpSpPr>
          <a:xfrm>
            <a:off x="4379626" y="1154943"/>
            <a:ext cx="384749" cy="366613"/>
            <a:chOff x="1310049" y="2891421"/>
            <a:chExt cx="384749" cy="366613"/>
          </a:xfrm>
        </p:grpSpPr>
        <p:sp>
          <p:nvSpPr>
            <p:cNvPr id="5987" name="Google Shape;5987;p83"/>
            <p:cNvSpPr/>
            <p:nvPr/>
          </p:nvSpPr>
          <p:spPr>
            <a:xfrm>
              <a:off x="1310049" y="2891421"/>
              <a:ext cx="384749" cy="366613"/>
            </a:xfrm>
            <a:custGeom>
              <a:rect b="b" l="l" r="r" t="t"/>
              <a:pathLst>
                <a:path extrusionOk="0" h="14029" w="14723">
                  <a:moveTo>
                    <a:pt x="2761" y="5861"/>
                  </a:moveTo>
                  <a:cubicBezTo>
                    <a:pt x="2829" y="5861"/>
                    <a:pt x="2897" y="5886"/>
                    <a:pt x="2952" y="5942"/>
                  </a:cubicBezTo>
                  <a:lnTo>
                    <a:pt x="8126" y="11105"/>
                  </a:lnTo>
                  <a:cubicBezTo>
                    <a:pt x="8309" y="11288"/>
                    <a:pt x="8184" y="11586"/>
                    <a:pt x="7924" y="11596"/>
                  </a:cubicBezTo>
                  <a:lnTo>
                    <a:pt x="2760" y="11596"/>
                  </a:lnTo>
                  <a:cubicBezTo>
                    <a:pt x="2606" y="11596"/>
                    <a:pt x="2472" y="11461"/>
                    <a:pt x="2472" y="11307"/>
                  </a:cubicBezTo>
                  <a:lnTo>
                    <a:pt x="2472" y="6144"/>
                  </a:lnTo>
                  <a:cubicBezTo>
                    <a:pt x="2478" y="5974"/>
                    <a:pt x="2618" y="5861"/>
                    <a:pt x="2761" y="5861"/>
                  </a:cubicBezTo>
                  <a:close/>
                  <a:moveTo>
                    <a:pt x="512" y="1"/>
                  </a:moveTo>
                  <a:cubicBezTo>
                    <a:pt x="245" y="1"/>
                    <a:pt x="0" y="217"/>
                    <a:pt x="0" y="509"/>
                  </a:cubicBezTo>
                  <a:lnTo>
                    <a:pt x="0" y="13509"/>
                  </a:lnTo>
                  <a:cubicBezTo>
                    <a:pt x="0" y="13798"/>
                    <a:pt x="231" y="14029"/>
                    <a:pt x="520" y="14029"/>
                  </a:cubicBezTo>
                  <a:lnTo>
                    <a:pt x="13511" y="14029"/>
                  </a:lnTo>
                  <a:cubicBezTo>
                    <a:pt x="13905" y="14029"/>
                    <a:pt x="14155" y="13596"/>
                    <a:pt x="13953" y="13250"/>
                  </a:cubicBezTo>
                  <a:cubicBezTo>
                    <a:pt x="13905" y="13163"/>
                    <a:pt x="14722" y="13990"/>
                    <a:pt x="875" y="153"/>
                  </a:cubicBezTo>
                  <a:cubicBezTo>
                    <a:pt x="837" y="114"/>
                    <a:pt x="798" y="76"/>
                    <a:pt x="741" y="57"/>
                  </a:cubicBezTo>
                  <a:cubicBezTo>
                    <a:pt x="666" y="18"/>
                    <a:pt x="588" y="1"/>
                    <a:pt x="5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3"/>
            <p:cNvSpPr/>
            <p:nvPr/>
          </p:nvSpPr>
          <p:spPr>
            <a:xfrm>
              <a:off x="1342218" y="2904697"/>
              <a:ext cx="324932" cy="324696"/>
            </a:xfrm>
            <a:custGeom>
              <a:rect b="b" l="l" r="r" t="t"/>
              <a:pathLst>
                <a:path extrusionOk="0" h="12425" w="12434">
                  <a:moveTo>
                    <a:pt x="1530" y="5353"/>
                  </a:moveTo>
                  <a:cubicBezTo>
                    <a:pt x="1598" y="5353"/>
                    <a:pt x="1666" y="5378"/>
                    <a:pt x="1721" y="5434"/>
                  </a:cubicBezTo>
                  <a:lnTo>
                    <a:pt x="6895" y="10597"/>
                  </a:lnTo>
                  <a:cubicBezTo>
                    <a:pt x="7068" y="10780"/>
                    <a:pt x="6953" y="11078"/>
                    <a:pt x="6693" y="11088"/>
                  </a:cubicBezTo>
                  <a:lnTo>
                    <a:pt x="1529" y="11088"/>
                  </a:lnTo>
                  <a:cubicBezTo>
                    <a:pt x="1375" y="11088"/>
                    <a:pt x="1241" y="10953"/>
                    <a:pt x="1241" y="10799"/>
                  </a:cubicBezTo>
                  <a:lnTo>
                    <a:pt x="1241" y="5636"/>
                  </a:lnTo>
                  <a:cubicBezTo>
                    <a:pt x="1247" y="5466"/>
                    <a:pt x="1387" y="5353"/>
                    <a:pt x="1530" y="5353"/>
                  </a:cubicBezTo>
                  <a:close/>
                  <a:moveTo>
                    <a:pt x="0" y="1"/>
                  </a:moveTo>
                  <a:lnTo>
                    <a:pt x="0" y="11915"/>
                  </a:lnTo>
                  <a:cubicBezTo>
                    <a:pt x="0" y="12203"/>
                    <a:pt x="231" y="12424"/>
                    <a:pt x="519" y="12424"/>
                  </a:cubicBezTo>
                  <a:lnTo>
                    <a:pt x="12434" y="12424"/>
                  </a:lnTo>
                  <a:lnTo>
                    <a:pt x="2337" y="2328"/>
                  </a:lnTo>
                  <a:lnTo>
                    <a:pt x="58" y="58"/>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3"/>
            <p:cNvSpPr/>
            <p:nvPr/>
          </p:nvSpPr>
          <p:spPr>
            <a:xfrm>
              <a:off x="1355546" y="2931848"/>
              <a:ext cx="22134" cy="19573"/>
            </a:xfrm>
            <a:custGeom>
              <a:rect b="b" l="l" r="r" t="t"/>
              <a:pathLst>
                <a:path extrusionOk="0" h="749" w="847">
                  <a:moveTo>
                    <a:pt x="538" y="0"/>
                  </a:moveTo>
                  <a:lnTo>
                    <a:pt x="163" y="385"/>
                  </a:lnTo>
                  <a:cubicBezTo>
                    <a:pt x="1" y="533"/>
                    <a:pt x="145" y="749"/>
                    <a:pt x="312" y="749"/>
                  </a:cubicBezTo>
                  <a:cubicBezTo>
                    <a:pt x="363" y="749"/>
                    <a:pt x="415" y="729"/>
                    <a:pt x="461" y="683"/>
                  </a:cubicBezTo>
                  <a:lnTo>
                    <a:pt x="846" y="308"/>
                  </a:lnTo>
                  <a:lnTo>
                    <a:pt x="5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3"/>
            <p:cNvSpPr/>
            <p:nvPr/>
          </p:nvSpPr>
          <p:spPr>
            <a:xfrm>
              <a:off x="1372610" y="2957720"/>
              <a:ext cx="30680" cy="28667"/>
            </a:xfrm>
            <a:custGeom>
              <a:rect b="b" l="l" r="r" t="t"/>
              <a:pathLst>
                <a:path extrusionOk="0" h="1097" w="1174">
                  <a:moveTo>
                    <a:pt x="866" y="1"/>
                  </a:moveTo>
                  <a:lnTo>
                    <a:pt x="135" y="731"/>
                  </a:lnTo>
                  <a:cubicBezTo>
                    <a:pt x="1" y="866"/>
                    <a:pt x="97" y="1097"/>
                    <a:pt x="289" y="1097"/>
                  </a:cubicBezTo>
                  <a:cubicBezTo>
                    <a:pt x="433" y="1097"/>
                    <a:pt x="424" y="1029"/>
                    <a:pt x="1174" y="299"/>
                  </a:cubicBezTo>
                  <a:lnTo>
                    <a:pt x="8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3"/>
            <p:cNvSpPr/>
            <p:nvPr/>
          </p:nvSpPr>
          <p:spPr>
            <a:xfrm>
              <a:off x="1407001" y="2983356"/>
              <a:ext cx="21925" cy="19599"/>
            </a:xfrm>
            <a:custGeom>
              <a:rect b="b" l="l" r="r" t="t"/>
              <a:pathLst>
                <a:path extrusionOk="0" h="750" w="839">
                  <a:moveTo>
                    <a:pt x="541" y="0"/>
                  </a:moveTo>
                  <a:lnTo>
                    <a:pt x="156" y="375"/>
                  </a:lnTo>
                  <a:cubicBezTo>
                    <a:pt x="0" y="531"/>
                    <a:pt x="141" y="749"/>
                    <a:pt x="311" y="749"/>
                  </a:cubicBezTo>
                  <a:cubicBezTo>
                    <a:pt x="362" y="749"/>
                    <a:pt x="415" y="730"/>
                    <a:pt x="464" y="683"/>
                  </a:cubicBezTo>
                  <a:lnTo>
                    <a:pt x="839" y="308"/>
                  </a:lnTo>
                  <a:lnTo>
                    <a:pt x="5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3"/>
            <p:cNvSpPr/>
            <p:nvPr/>
          </p:nvSpPr>
          <p:spPr>
            <a:xfrm>
              <a:off x="1424379" y="3009227"/>
              <a:ext cx="30444" cy="28693"/>
            </a:xfrm>
            <a:custGeom>
              <a:rect b="b" l="l" r="r" t="t"/>
              <a:pathLst>
                <a:path extrusionOk="0" h="1098" w="1165">
                  <a:moveTo>
                    <a:pt x="866" y="1"/>
                  </a:moveTo>
                  <a:lnTo>
                    <a:pt x="126" y="732"/>
                  </a:lnTo>
                  <a:cubicBezTo>
                    <a:pt x="1" y="866"/>
                    <a:pt x="97" y="1087"/>
                    <a:pt x="279" y="1097"/>
                  </a:cubicBezTo>
                  <a:cubicBezTo>
                    <a:pt x="424" y="1097"/>
                    <a:pt x="414" y="1030"/>
                    <a:pt x="1164" y="299"/>
                  </a:cubicBezTo>
                  <a:lnTo>
                    <a:pt x="8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3"/>
            <p:cNvSpPr/>
            <p:nvPr/>
          </p:nvSpPr>
          <p:spPr>
            <a:xfrm>
              <a:off x="1458769" y="3035124"/>
              <a:ext cx="21925" cy="19338"/>
            </a:xfrm>
            <a:custGeom>
              <a:rect b="b" l="l" r="r" t="t"/>
              <a:pathLst>
                <a:path extrusionOk="0" h="740" w="839">
                  <a:moveTo>
                    <a:pt x="540" y="0"/>
                  </a:moveTo>
                  <a:lnTo>
                    <a:pt x="156" y="375"/>
                  </a:lnTo>
                  <a:cubicBezTo>
                    <a:pt x="1" y="523"/>
                    <a:pt x="141" y="739"/>
                    <a:pt x="306" y="739"/>
                  </a:cubicBezTo>
                  <a:cubicBezTo>
                    <a:pt x="356" y="739"/>
                    <a:pt x="407" y="720"/>
                    <a:pt x="454" y="673"/>
                  </a:cubicBezTo>
                  <a:lnTo>
                    <a:pt x="839" y="298"/>
                  </a:lnTo>
                  <a:lnTo>
                    <a:pt x="5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3"/>
            <p:cNvSpPr/>
            <p:nvPr/>
          </p:nvSpPr>
          <p:spPr>
            <a:xfrm>
              <a:off x="1475886" y="3060995"/>
              <a:ext cx="30444" cy="28667"/>
            </a:xfrm>
            <a:custGeom>
              <a:rect b="b" l="l" r="r" t="t"/>
              <a:pathLst>
                <a:path extrusionOk="0" h="1097" w="1165">
                  <a:moveTo>
                    <a:pt x="866" y="1"/>
                  </a:moveTo>
                  <a:lnTo>
                    <a:pt x="136" y="732"/>
                  </a:lnTo>
                  <a:cubicBezTo>
                    <a:pt x="1" y="866"/>
                    <a:pt x="97" y="1087"/>
                    <a:pt x="289" y="1097"/>
                  </a:cubicBezTo>
                  <a:cubicBezTo>
                    <a:pt x="434" y="1097"/>
                    <a:pt x="424" y="1030"/>
                    <a:pt x="1164" y="299"/>
                  </a:cubicBezTo>
                  <a:lnTo>
                    <a:pt x="8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3"/>
            <p:cNvSpPr/>
            <p:nvPr/>
          </p:nvSpPr>
          <p:spPr>
            <a:xfrm>
              <a:off x="1510276" y="3086631"/>
              <a:ext cx="21925" cy="19599"/>
            </a:xfrm>
            <a:custGeom>
              <a:rect b="b" l="l" r="r" t="t"/>
              <a:pathLst>
                <a:path extrusionOk="0" h="750" w="839">
                  <a:moveTo>
                    <a:pt x="541" y="1"/>
                  </a:moveTo>
                  <a:lnTo>
                    <a:pt x="156" y="376"/>
                  </a:lnTo>
                  <a:cubicBezTo>
                    <a:pt x="1" y="531"/>
                    <a:pt x="142" y="749"/>
                    <a:pt x="307" y="749"/>
                  </a:cubicBezTo>
                  <a:cubicBezTo>
                    <a:pt x="356" y="749"/>
                    <a:pt x="408" y="730"/>
                    <a:pt x="454" y="683"/>
                  </a:cubicBezTo>
                  <a:lnTo>
                    <a:pt x="839" y="308"/>
                  </a:lnTo>
                  <a:lnTo>
                    <a:pt x="5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3"/>
            <p:cNvSpPr/>
            <p:nvPr/>
          </p:nvSpPr>
          <p:spPr>
            <a:xfrm>
              <a:off x="1527655" y="3112267"/>
              <a:ext cx="30444" cy="28667"/>
            </a:xfrm>
            <a:custGeom>
              <a:rect b="b" l="l" r="r" t="t"/>
              <a:pathLst>
                <a:path extrusionOk="0" h="1097" w="1165">
                  <a:moveTo>
                    <a:pt x="857" y="0"/>
                  </a:moveTo>
                  <a:lnTo>
                    <a:pt x="126" y="741"/>
                  </a:lnTo>
                  <a:cubicBezTo>
                    <a:pt x="1" y="875"/>
                    <a:pt x="97" y="1097"/>
                    <a:pt x="280" y="1097"/>
                  </a:cubicBezTo>
                  <a:cubicBezTo>
                    <a:pt x="424" y="1097"/>
                    <a:pt x="414" y="1029"/>
                    <a:pt x="1164" y="299"/>
                  </a:cubicBezTo>
                  <a:lnTo>
                    <a:pt x="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3"/>
            <p:cNvSpPr/>
            <p:nvPr/>
          </p:nvSpPr>
          <p:spPr>
            <a:xfrm>
              <a:off x="1578639" y="3164036"/>
              <a:ext cx="31228" cy="28876"/>
            </a:xfrm>
            <a:custGeom>
              <a:rect b="b" l="l" r="r" t="t"/>
              <a:pathLst>
                <a:path extrusionOk="0" h="1105" w="1195">
                  <a:moveTo>
                    <a:pt x="887" y="0"/>
                  </a:moveTo>
                  <a:lnTo>
                    <a:pt x="156" y="731"/>
                  </a:lnTo>
                  <a:cubicBezTo>
                    <a:pt x="0" y="887"/>
                    <a:pt x="141" y="1105"/>
                    <a:pt x="306" y="1105"/>
                  </a:cubicBezTo>
                  <a:cubicBezTo>
                    <a:pt x="356" y="1105"/>
                    <a:pt x="407" y="1085"/>
                    <a:pt x="454" y="1039"/>
                  </a:cubicBezTo>
                  <a:lnTo>
                    <a:pt x="1194" y="308"/>
                  </a:lnTo>
                  <a:lnTo>
                    <a:pt x="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3"/>
            <p:cNvSpPr/>
            <p:nvPr/>
          </p:nvSpPr>
          <p:spPr>
            <a:xfrm>
              <a:off x="1614101" y="3189907"/>
              <a:ext cx="21403" cy="19390"/>
            </a:xfrm>
            <a:custGeom>
              <a:rect b="b" l="l" r="r" t="t"/>
              <a:pathLst>
                <a:path extrusionOk="0" h="742" w="819">
                  <a:moveTo>
                    <a:pt x="520" y="1"/>
                  </a:moveTo>
                  <a:lnTo>
                    <a:pt x="135" y="376"/>
                  </a:lnTo>
                  <a:cubicBezTo>
                    <a:pt x="1" y="510"/>
                    <a:pt x="97" y="741"/>
                    <a:pt x="289" y="741"/>
                  </a:cubicBezTo>
                  <a:cubicBezTo>
                    <a:pt x="424" y="741"/>
                    <a:pt x="453" y="664"/>
                    <a:pt x="818" y="299"/>
                  </a:cubicBezTo>
                  <a:lnTo>
                    <a:pt x="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3"/>
            <p:cNvSpPr/>
            <p:nvPr/>
          </p:nvSpPr>
          <p:spPr>
            <a:xfrm>
              <a:off x="1630930" y="3215804"/>
              <a:ext cx="30444" cy="28406"/>
            </a:xfrm>
            <a:custGeom>
              <a:rect b="b" l="l" r="r" t="t"/>
              <a:pathLst>
                <a:path extrusionOk="0" h="1087" w="1165">
                  <a:moveTo>
                    <a:pt x="857" y="0"/>
                  </a:moveTo>
                  <a:lnTo>
                    <a:pt x="126" y="731"/>
                  </a:lnTo>
                  <a:cubicBezTo>
                    <a:pt x="1" y="866"/>
                    <a:pt x="97" y="1087"/>
                    <a:pt x="280" y="1087"/>
                  </a:cubicBezTo>
                  <a:cubicBezTo>
                    <a:pt x="424" y="1087"/>
                    <a:pt x="414" y="1020"/>
                    <a:pt x="1165" y="298"/>
                  </a:cubicBezTo>
                  <a:lnTo>
                    <a:pt x="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3"/>
            <p:cNvSpPr/>
            <p:nvPr/>
          </p:nvSpPr>
          <p:spPr>
            <a:xfrm>
              <a:off x="1562332" y="3138138"/>
              <a:ext cx="21403" cy="19286"/>
            </a:xfrm>
            <a:custGeom>
              <a:rect b="b" l="l" r="r" t="t"/>
              <a:pathLst>
                <a:path extrusionOk="0" h="738" w="819">
                  <a:moveTo>
                    <a:pt x="520" y="1"/>
                  </a:moveTo>
                  <a:lnTo>
                    <a:pt x="135" y="376"/>
                  </a:lnTo>
                  <a:cubicBezTo>
                    <a:pt x="0" y="533"/>
                    <a:pt x="140" y="738"/>
                    <a:pt x="304" y="738"/>
                  </a:cubicBezTo>
                  <a:cubicBezTo>
                    <a:pt x="351" y="738"/>
                    <a:pt x="399" y="722"/>
                    <a:pt x="443" y="684"/>
                  </a:cubicBezTo>
                  <a:lnTo>
                    <a:pt x="818" y="309"/>
                  </a:lnTo>
                  <a:lnTo>
                    <a:pt x="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83"/>
          <p:cNvGrpSpPr/>
          <p:nvPr/>
        </p:nvGrpSpPr>
        <p:grpSpPr>
          <a:xfrm>
            <a:off x="7039503" y="2853614"/>
            <a:ext cx="365793" cy="361152"/>
            <a:chOff x="2616191" y="2890461"/>
            <a:chExt cx="365793" cy="361152"/>
          </a:xfrm>
        </p:grpSpPr>
        <p:sp>
          <p:nvSpPr>
            <p:cNvPr id="6002" name="Google Shape;6002;p83"/>
            <p:cNvSpPr/>
            <p:nvPr/>
          </p:nvSpPr>
          <p:spPr>
            <a:xfrm>
              <a:off x="2616191" y="3225545"/>
              <a:ext cx="30604" cy="26067"/>
            </a:xfrm>
            <a:custGeom>
              <a:rect b="b" l="l" r="r" t="t"/>
              <a:pathLst>
                <a:path extrusionOk="0" h="1741" w="2044">
                  <a:moveTo>
                    <a:pt x="1460" y="0"/>
                  </a:moveTo>
                  <a:cubicBezTo>
                    <a:pt x="1363" y="0"/>
                    <a:pt x="1263" y="42"/>
                    <a:pt x="1177" y="143"/>
                  </a:cubicBezTo>
                  <a:lnTo>
                    <a:pt x="252" y="1089"/>
                  </a:lnTo>
                  <a:cubicBezTo>
                    <a:pt x="0" y="1320"/>
                    <a:pt x="189" y="1741"/>
                    <a:pt x="526" y="1741"/>
                  </a:cubicBezTo>
                  <a:cubicBezTo>
                    <a:pt x="610" y="1741"/>
                    <a:pt x="715" y="1698"/>
                    <a:pt x="778" y="1614"/>
                  </a:cubicBezTo>
                  <a:lnTo>
                    <a:pt x="1724" y="689"/>
                  </a:lnTo>
                  <a:cubicBezTo>
                    <a:pt x="2044" y="418"/>
                    <a:pt x="1768" y="0"/>
                    <a:pt x="1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3"/>
            <p:cNvSpPr/>
            <p:nvPr/>
          </p:nvSpPr>
          <p:spPr>
            <a:xfrm>
              <a:off x="2627196" y="3189506"/>
              <a:ext cx="53527" cy="51326"/>
            </a:xfrm>
            <a:custGeom>
              <a:rect b="b" l="l" r="r" t="t"/>
              <a:pathLst>
                <a:path extrusionOk="0" h="3428" w="3575">
                  <a:moveTo>
                    <a:pt x="2074" y="0"/>
                  </a:moveTo>
                  <a:cubicBezTo>
                    <a:pt x="1977" y="0"/>
                    <a:pt x="1883" y="37"/>
                    <a:pt x="1809" y="111"/>
                  </a:cubicBezTo>
                  <a:lnTo>
                    <a:pt x="442" y="1456"/>
                  </a:lnTo>
                  <a:cubicBezTo>
                    <a:pt x="1" y="1919"/>
                    <a:pt x="1" y="2634"/>
                    <a:pt x="442" y="3096"/>
                  </a:cubicBezTo>
                  <a:cubicBezTo>
                    <a:pt x="674" y="3317"/>
                    <a:pt x="968" y="3427"/>
                    <a:pt x="1262" y="3427"/>
                  </a:cubicBezTo>
                  <a:cubicBezTo>
                    <a:pt x="1557" y="3427"/>
                    <a:pt x="1851" y="3317"/>
                    <a:pt x="2082" y="3096"/>
                  </a:cubicBezTo>
                  <a:lnTo>
                    <a:pt x="3428" y="1730"/>
                  </a:lnTo>
                  <a:cubicBezTo>
                    <a:pt x="3575" y="1583"/>
                    <a:pt x="3575" y="1351"/>
                    <a:pt x="3428" y="1204"/>
                  </a:cubicBezTo>
                  <a:lnTo>
                    <a:pt x="2356" y="111"/>
                  </a:lnTo>
                  <a:cubicBezTo>
                    <a:pt x="2272" y="37"/>
                    <a:pt x="2172" y="0"/>
                    <a:pt x="2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3"/>
            <p:cNvSpPr/>
            <p:nvPr/>
          </p:nvSpPr>
          <p:spPr>
            <a:xfrm>
              <a:off x="2631298" y="3201544"/>
              <a:ext cx="49424" cy="39288"/>
            </a:xfrm>
            <a:custGeom>
              <a:rect b="b" l="l" r="r" t="t"/>
              <a:pathLst>
                <a:path extrusionOk="0" h="2624" w="3301">
                  <a:moveTo>
                    <a:pt x="2754" y="1"/>
                  </a:moveTo>
                  <a:lnTo>
                    <a:pt x="2754" y="1"/>
                  </a:lnTo>
                  <a:cubicBezTo>
                    <a:pt x="2902" y="148"/>
                    <a:pt x="2902" y="400"/>
                    <a:pt x="2754" y="547"/>
                  </a:cubicBezTo>
                  <a:lnTo>
                    <a:pt x="1409" y="1893"/>
                  </a:lnTo>
                  <a:cubicBezTo>
                    <a:pt x="1186" y="2116"/>
                    <a:pt x="898" y="2229"/>
                    <a:pt x="604" y="2229"/>
                  </a:cubicBezTo>
                  <a:cubicBezTo>
                    <a:pt x="399" y="2229"/>
                    <a:pt x="191" y="2174"/>
                    <a:pt x="0" y="2061"/>
                  </a:cubicBezTo>
                  <a:lnTo>
                    <a:pt x="0" y="2061"/>
                  </a:lnTo>
                  <a:cubicBezTo>
                    <a:pt x="63" y="2145"/>
                    <a:pt x="105" y="2229"/>
                    <a:pt x="168" y="2292"/>
                  </a:cubicBezTo>
                  <a:cubicBezTo>
                    <a:pt x="400" y="2513"/>
                    <a:pt x="694" y="2623"/>
                    <a:pt x="988" y="2623"/>
                  </a:cubicBezTo>
                  <a:cubicBezTo>
                    <a:pt x="1283" y="2623"/>
                    <a:pt x="1577" y="2513"/>
                    <a:pt x="1808" y="2292"/>
                  </a:cubicBezTo>
                  <a:lnTo>
                    <a:pt x="3154" y="926"/>
                  </a:lnTo>
                  <a:cubicBezTo>
                    <a:pt x="3301" y="779"/>
                    <a:pt x="3301" y="547"/>
                    <a:pt x="3154" y="400"/>
                  </a:cubicBezTo>
                  <a:lnTo>
                    <a:pt x="2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3"/>
            <p:cNvSpPr/>
            <p:nvPr/>
          </p:nvSpPr>
          <p:spPr>
            <a:xfrm>
              <a:off x="2643576" y="2890461"/>
              <a:ext cx="338094" cy="334007"/>
            </a:xfrm>
            <a:custGeom>
              <a:rect b="b" l="l" r="r" t="t"/>
              <a:pathLst>
                <a:path extrusionOk="0" h="22308" w="22581">
                  <a:moveTo>
                    <a:pt x="19963" y="0"/>
                  </a:moveTo>
                  <a:cubicBezTo>
                    <a:pt x="19474" y="0"/>
                    <a:pt x="18985" y="184"/>
                    <a:pt x="18607" y="552"/>
                  </a:cubicBezTo>
                  <a:lnTo>
                    <a:pt x="442" y="18738"/>
                  </a:lnTo>
                  <a:cubicBezTo>
                    <a:pt x="0" y="19180"/>
                    <a:pt x="0" y="19916"/>
                    <a:pt x="442" y="20357"/>
                  </a:cubicBezTo>
                  <a:lnTo>
                    <a:pt x="2061" y="21976"/>
                  </a:lnTo>
                  <a:cubicBezTo>
                    <a:pt x="2292" y="22197"/>
                    <a:pt x="2586" y="22307"/>
                    <a:pt x="2878" y="22307"/>
                  </a:cubicBezTo>
                  <a:cubicBezTo>
                    <a:pt x="3170" y="22307"/>
                    <a:pt x="3459" y="22197"/>
                    <a:pt x="3679" y="21976"/>
                  </a:cubicBezTo>
                  <a:lnTo>
                    <a:pt x="5235" y="20420"/>
                  </a:lnTo>
                  <a:cubicBezTo>
                    <a:pt x="9377" y="19264"/>
                    <a:pt x="10218" y="17561"/>
                    <a:pt x="11185" y="15585"/>
                  </a:cubicBezTo>
                  <a:cubicBezTo>
                    <a:pt x="11627" y="14575"/>
                    <a:pt x="12215" y="13629"/>
                    <a:pt x="12909" y="12767"/>
                  </a:cubicBezTo>
                  <a:lnTo>
                    <a:pt x="21865" y="3811"/>
                  </a:lnTo>
                  <a:cubicBezTo>
                    <a:pt x="22433" y="3243"/>
                    <a:pt x="22580" y="2381"/>
                    <a:pt x="22244" y="1645"/>
                  </a:cubicBezTo>
                  <a:cubicBezTo>
                    <a:pt x="22139" y="1435"/>
                    <a:pt x="22013" y="1267"/>
                    <a:pt x="21865" y="1099"/>
                  </a:cubicBezTo>
                  <a:lnTo>
                    <a:pt x="21319" y="552"/>
                  </a:lnTo>
                  <a:cubicBezTo>
                    <a:pt x="20940" y="184"/>
                    <a:pt x="20452" y="0"/>
                    <a:pt x="199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3"/>
            <p:cNvSpPr/>
            <p:nvPr/>
          </p:nvSpPr>
          <p:spPr>
            <a:xfrm>
              <a:off x="2643576" y="2890461"/>
              <a:ext cx="338094" cy="334007"/>
            </a:xfrm>
            <a:custGeom>
              <a:rect b="b" l="l" r="r" t="t"/>
              <a:pathLst>
                <a:path extrusionOk="0" h="22308" w="22581">
                  <a:moveTo>
                    <a:pt x="19963" y="0"/>
                  </a:moveTo>
                  <a:cubicBezTo>
                    <a:pt x="19474" y="0"/>
                    <a:pt x="18985" y="184"/>
                    <a:pt x="18607" y="552"/>
                  </a:cubicBezTo>
                  <a:lnTo>
                    <a:pt x="442" y="18738"/>
                  </a:lnTo>
                  <a:cubicBezTo>
                    <a:pt x="0" y="19180"/>
                    <a:pt x="0" y="19916"/>
                    <a:pt x="442" y="20357"/>
                  </a:cubicBezTo>
                  <a:lnTo>
                    <a:pt x="2061" y="21976"/>
                  </a:lnTo>
                  <a:cubicBezTo>
                    <a:pt x="2292" y="22197"/>
                    <a:pt x="2586" y="22307"/>
                    <a:pt x="2878" y="22307"/>
                  </a:cubicBezTo>
                  <a:cubicBezTo>
                    <a:pt x="3170" y="22307"/>
                    <a:pt x="3459" y="22197"/>
                    <a:pt x="3679" y="21976"/>
                  </a:cubicBezTo>
                  <a:lnTo>
                    <a:pt x="5235" y="20420"/>
                  </a:lnTo>
                  <a:cubicBezTo>
                    <a:pt x="9377" y="19264"/>
                    <a:pt x="10218" y="17561"/>
                    <a:pt x="11185" y="15585"/>
                  </a:cubicBezTo>
                  <a:cubicBezTo>
                    <a:pt x="11627" y="14575"/>
                    <a:pt x="12215" y="13629"/>
                    <a:pt x="12909" y="12767"/>
                  </a:cubicBezTo>
                  <a:lnTo>
                    <a:pt x="21865" y="3811"/>
                  </a:lnTo>
                  <a:cubicBezTo>
                    <a:pt x="22433" y="3243"/>
                    <a:pt x="22580" y="2381"/>
                    <a:pt x="22244" y="1645"/>
                  </a:cubicBezTo>
                  <a:cubicBezTo>
                    <a:pt x="22139" y="1435"/>
                    <a:pt x="22013" y="1267"/>
                    <a:pt x="21865" y="1099"/>
                  </a:cubicBezTo>
                  <a:lnTo>
                    <a:pt x="21319" y="552"/>
                  </a:lnTo>
                  <a:cubicBezTo>
                    <a:pt x="20940" y="184"/>
                    <a:pt x="20452" y="0"/>
                    <a:pt x="199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3"/>
            <p:cNvSpPr/>
            <p:nvPr/>
          </p:nvSpPr>
          <p:spPr>
            <a:xfrm>
              <a:off x="2663085" y="2897153"/>
              <a:ext cx="318899" cy="327314"/>
            </a:xfrm>
            <a:custGeom>
              <a:rect b="b" l="l" r="r" t="t"/>
              <a:pathLst>
                <a:path extrusionOk="0" h="21861" w="21299">
                  <a:moveTo>
                    <a:pt x="19890" y="0"/>
                  </a:moveTo>
                  <a:lnTo>
                    <a:pt x="19890" y="0"/>
                  </a:lnTo>
                  <a:cubicBezTo>
                    <a:pt x="20541" y="757"/>
                    <a:pt x="20499" y="1892"/>
                    <a:pt x="19785" y="2586"/>
                  </a:cubicBezTo>
                  <a:lnTo>
                    <a:pt x="10828" y="11542"/>
                  </a:lnTo>
                  <a:cubicBezTo>
                    <a:pt x="10155" y="12425"/>
                    <a:pt x="9567" y="13372"/>
                    <a:pt x="9125" y="14381"/>
                  </a:cubicBezTo>
                  <a:cubicBezTo>
                    <a:pt x="8158" y="16357"/>
                    <a:pt x="7317" y="18060"/>
                    <a:pt x="3175" y="19216"/>
                  </a:cubicBezTo>
                  <a:lnTo>
                    <a:pt x="1620" y="20772"/>
                  </a:lnTo>
                  <a:cubicBezTo>
                    <a:pt x="1399" y="20993"/>
                    <a:pt x="1104" y="21103"/>
                    <a:pt x="810" y="21103"/>
                  </a:cubicBezTo>
                  <a:cubicBezTo>
                    <a:pt x="516" y="21103"/>
                    <a:pt x="222" y="20993"/>
                    <a:pt x="1" y="20772"/>
                  </a:cubicBezTo>
                  <a:lnTo>
                    <a:pt x="1" y="20772"/>
                  </a:lnTo>
                  <a:lnTo>
                    <a:pt x="758" y="21529"/>
                  </a:lnTo>
                  <a:cubicBezTo>
                    <a:pt x="989" y="21750"/>
                    <a:pt x="1283" y="21860"/>
                    <a:pt x="1575" y="21860"/>
                  </a:cubicBezTo>
                  <a:cubicBezTo>
                    <a:pt x="1867" y="21860"/>
                    <a:pt x="2156" y="21750"/>
                    <a:pt x="2376" y="21529"/>
                  </a:cubicBezTo>
                  <a:lnTo>
                    <a:pt x="3932" y="19973"/>
                  </a:lnTo>
                  <a:cubicBezTo>
                    <a:pt x="8074" y="18817"/>
                    <a:pt x="8915" y="17114"/>
                    <a:pt x="9882" y="15138"/>
                  </a:cubicBezTo>
                  <a:cubicBezTo>
                    <a:pt x="10324" y="14128"/>
                    <a:pt x="10912" y="13182"/>
                    <a:pt x="11606" y="12320"/>
                  </a:cubicBezTo>
                  <a:lnTo>
                    <a:pt x="20562" y="3364"/>
                  </a:lnTo>
                  <a:cubicBezTo>
                    <a:pt x="21298" y="2607"/>
                    <a:pt x="21298" y="1409"/>
                    <a:pt x="20562" y="652"/>
                  </a:cubicBezTo>
                  <a:lnTo>
                    <a:pt x="20016" y="105"/>
                  </a:lnTo>
                  <a:cubicBezTo>
                    <a:pt x="19974" y="63"/>
                    <a:pt x="19932" y="42"/>
                    <a:pt x="198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3"/>
            <p:cNvSpPr/>
            <p:nvPr/>
          </p:nvSpPr>
          <p:spPr>
            <a:xfrm>
              <a:off x="2643576" y="3148033"/>
              <a:ext cx="78082" cy="76435"/>
            </a:xfrm>
            <a:custGeom>
              <a:rect b="b" l="l" r="r" t="t"/>
              <a:pathLst>
                <a:path extrusionOk="0" h="5105" w="5215">
                  <a:moveTo>
                    <a:pt x="1976" y="0"/>
                  </a:moveTo>
                  <a:lnTo>
                    <a:pt x="442" y="1535"/>
                  </a:lnTo>
                  <a:cubicBezTo>
                    <a:pt x="0" y="1977"/>
                    <a:pt x="0" y="2713"/>
                    <a:pt x="442" y="3154"/>
                  </a:cubicBezTo>
                  <a:lnTo>
                    <a:pt x="2061" y="4773"/>
                  </a:lnTo>
                  <a:cubicBezTo>
                    <a:pt x="2292" y="4994"/>
                    <a:pt x="2586" y="5104"/>
                    <a:pt x="2878" y="5104"/>
                  </a:cubicBezTo>
                  <a:cubicBezTo>
                    <a:pt x="3170" y="5104"/>
                    <a:pt x="3459" y="4994"/>
                    <a:pt x="3679" y="4773"/>
                  </a:cubicBezTo>
                  <a:lnTo>
                    <a:pt x="5214" y="3238"/>
                  </a:lnTo>
                  <a:lnTo>
                    <a:pt x="19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3"/>
            <p:cNvSpPr/>
            <p:nvPr/>
          </p:nvSpPr>
          <p:spPr>
            <a:xfrm>
              <a:off x="2815759" y="2931141"/>
              <a:ext cx="122774" cy="122789"/>
            </a:xfrm>
            <a:custGeom>
              <a:rect b="b" l="l" r="r" t="t"/>
              <a:pathLst>
                <a:path extrusionOk="0" h="8201" w="8200">
                  <a:moveTo>
                    <a:pt x="4962" y="1"/>
                  </a:moveTo>
                  <a:lnTo>
                    <a:pt x="0" y="4962"/>
                  </a:lnTo>
                  <a:lnTo>
                    <a:pt x="3238" y="8200"/>
                  </a:lnTo>
                  <a:lnTo>
                    <a:pt x="8200" y="3238"/>
                  </a:lnTo>
                  <a:lnTo>
                    <a:pt x="49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3"/>
            <p:cNvSpPr/>
            <p:nvPr/>
          </p:nvSpPr>
          <p:spPr>
            <a:xfrm>
              <a:off x="2663085" y="3185179"/>
              <a:ext cx="58572" cy="39288"/>
            </a:xfrm>
            <a:custGeom>
              <a:rect b="b" l="l" r="r" t="t"/>
              <a:pathLst>
                <a:path extrusionOk="0" h="2624" w="3912">
                  <a:moveTo>
                    <a:pt x="3154" y="0"/>
                  </a:moveTo>
                  <a:lnTo>
                    <a:pt x="1620" y="1535"/>
                  </a:lnTo>
                  <a:cubicBezTo>
                    <a:pt x="1399" y="1756"/>
                    <a:pt x="1104" y="1866"/>
                    <a:pt x="810" y="1866"/>
                  </a:cubicBezTo>
                  <a:cubicBezTo>
                    <a:pt x="516" y="1866"/>
                    <a:pt x="222" y="1756"/>
                    <a:pt x="1" y="1535"/>
                  </a:cubicBezTo>
                  <a:lnTo>
                    <a:pt x="1" y="1535"/>
                  </a:lnTo>
                  <a:lnTo>
                    <a:pt x="758" y="2292"/>
                  </a:lnTo>
                  <a:cubicBezTo>
                    <a:pt x="989" y="2513"/>
                    <a:pt x="1283" y="2623"/>
                    <a:pt x="1575" y="2623"/>
                  </a:cubicBezTo>
                  <a:cubicBezTo>
                    <a:pt x="1867" y="2623"/>
                    <a:pt x="2156" y="2513"/>
                    <a:pt x="2376" y="2292"/>
                  </a:cubicBezTo>
                  <a:lnTo>
                    <a:pt x="3911" y="757"/>
                  </a:lnTo>
                  <a:lnTo>
                    <a:pt x="31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3"/>
            <p:cNvSpPr/>
            <p:nvPr/>
          </p:nvSpPr>
          <p:spPr>
            <a:xfrm>
              <a:off x="2852906" y="2968288"/>
              <a:ext cx="85628" cy="85643"/>
            </a:xfrm>
            <a:custGeom>
              <a:rect b="b" l="l" r="r" t="t"/>
              <a:pathLst>
                <a:path extrusionOk="0" h="5720" w="5719">
                  <a:moveTo>
                    <a:pt x="4962" y="1"/>
                  </a:moveTo>
                  <a:lnTo>
                    <a:pt x="0" y="4962"/>
                  </a:lnTo>
                  <a:lnTo>
                    <a:pt x="757" y="5719"/>
                  </a:lnTo>
                  <a:lnTo>
                    <a:pt x="5719" y="757"/>
                  </a:lnTo>
                  <a:lnTo>
                    <a:pt x="4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3"/>
            <p:cNvSpPr/>
            <p:nvPr/>
          </p:nvSpPr>
          <p:spPr>
            <a:xfrm>
              <a:off x="2874302" y="2921783"/>
              <a:ext cx="82813" cy="146311"/>
            </a:xfrm>
            <a:custGeom>
              <a:rect b="b" l="l" r="r" t="t"/>
              <a:pathLst>
                <a:path extrusionOk="0" h="9772" w="5531">
                  <a:moveTo>
                    <a:pt x="741" y="1"/>
                  </a:moveTo>
                  <a:cubicBezTo>
                    <a:pt x="449" y="1"/>
                    <a:pt x="197" y="368"/>
                    <a:pt x="442" y="647"/>
                  </a:cubicBezTo>
                  <a:lnTo>
                    <a:pt x="4563" y="4789"/>
                  </a:lnTo>
                  <a:lnTo>
                    <a:pt x="232" y="9120"/>
                  </a:lnTo>
                  <a:cubicBezTo>
                    <a:pt x="1" y="9351"/>
                    <a:pt x="169" y="9771"/>
                    <a:pt x="527" y="9771"/>
                  </a:cubicBezTo>
                  <a:cubicBezTo>
                    <a:pt x="611" y="9771"/>
                    <a:pt x="716" y="9729"/>
                    <a:pt x="779" y="9645"/>
                  </a:cubicBezTo>
                  <a:lnTo>
                    <a:pt x="5383" y="5062"/>
                  </a:lnTo>
                  <a:cubicBezTo>
                    <a:pt x="5530" y="4894"/>
                    <a:pt x="5530" y="4662"/>
                    <a:pt x="5383" y="4515"/>
                  </a:cubicBezTo>
                  <a:lnTo>
                    <a:pt x="989" y="100"/>
                  </a:lnTo>
                  <a:cubicBezTo>
                    <a:pt x="910" y="30"/>
                    <a:pt x="824"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3"/>
          <p:cNvGrpSpPr/>
          <p:nvPr/>
        </p:nvGrpSpPr>
        <p:grpSpPr>
          <a:xfrm>
            <a:off x="1726583" y="2885918"/>
            <a:ext cx="390034" cy="296545"/>
            <a:chOff x="3051531" y="1516809"/>
            <a:chExt cx="390034" cy="296545"/>
          </a:xfrm>
        </p:grpSpPr>
        <p:sp>
          <p:nvSpPr>
            <p:cNvPr id="6014" name="Google Shape;6014;p83"/>
            <p:cNvSpPr/>
            <p:nvPr/>
          </p:nvSpPr>
          <p:spPr>
            <a:xfrm>
              <a:off x="3051531" y="1516809"/>
              <a:ext cx="389719" cy="296545"/>
            </a:xfrm>
            <a:custGeom>
              <a:rect b="b" l="l" r="r" t="t"/>
              <a:pathLst>
                <a:path extrusionOk="0" h="19806" w="26029">
                  <a:moveTo>
                    <a:pt x="316" y="0"/>
                  </a:moveTo>
                  <a:cubicBezTo>
                    <a:pt x="148" y="0"/>
                    <a:pt x="1" y="147"/>
                    <a:pt x="1" y="316"/>
                  </a:cubicBezTo>
                  <a:lnTo>
                    <a:pt x="1" y="19490"/>
                  </a:lnTo>
                  <a:cubicBezTo>
                    <a:pt x="1" y="19658"/>
                    <a:pt x="148" y="19805"/>
                    <a:pt x="316" y="19805"/>
                  </a:cubicBezTo>
                  <a:lnTo>
                    <a:pt x="25713" y="19805"/>
                  </a:lnTo>
                  <a:cubicBezTo>
                    <a:pt x="25882" y="19805"/>
                    <a:pt x="26029" y="19658"/>
                    <a:pt x="26029" y="19490"/>
                  </a:cubicBezTo>
                  <a:lnTo>
                    <a:pt x="26029" y="316"/>
                  </a:lnTo>
                  <a:cubicBezTo>
                    <a:pt x="26029" y="147"/>
                    <a:pt x="25882" y="0"/>
                    <a:pt x="257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3"/>
            <p:cNvSpPr/>
            <p:nvPr/>
          </p:nvSpPr>
          <p:spPr>
            <a:xfrm>
              <a:off x="3051531" y="1744391"/>
              <a:ext cx="389719" cy="68963"/>
            </a:xfrm>
            <a:custGeom>
              <a:rect b="b" l="l" r="r" t="t"/>
              <a:pathLst>
                <a:path extrusionOk="0" h="4606" w="26029">
                  <a:moveTo>
                    <a:pt x="1" y="1"/>
                  </a:moveTo>
                  <a:lnTo>
                    <a:pt x="1" y="4290"/>
                  </a:lnTo>
                  <a:cubicBezTo>
                    <a:pt x="1" y="4458"/>
                    <a:pt x="148" y="4605"/>
                    <a:pt x="316" y="4605"/>
                  </a:cubicBezTo>
                  <a:lnTo>
                    <a:pt x="25713" y="4605"/>
                  </a:lnTo>
                  <a:cubicBezTo>
                    <a:pt x="25882" y="4605"/>
                    <a:pt x="26029" y="4458"/>
                    <a:pt x="26029" y="4290"/>
                  </a:cubicBezTo>
                  <a:lnTo>
                    <a:pt x="260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3"/>
            <p:cNvSpPr/>
            <p:nvPr/>
          </p:nvSpPr>
          <p:spPr>
            <a:xfrm>
              <a:off x="3051531" y="1753838"/>
              <a:ext cx="389719" cy="59516"/>
            </a:xfrm>
            <a:custGeom>
              <a:rect b="b" l="l" r="r" t="t"/>
              <a:pathLst>
                <a:path extrusionOk="0" h="3975" w="26029">
                  <a:moveTo>
                    <a:pt x="1" y="1"/>
                  </a:moveTo>
                  <a:lnTo>
                    <a:pt x="1" y="3659"/>
                  </a:lnTo>
                  <a:cubicBezTo>
                    <a:pt x="1" y="3827"/>
                    <a:pt x="148" y="3974"/>
                    <a:pt x="316" y="3974"/>
                  </a:cubicBezTo>
                  <a:lnTo>
                    <a:pt x="25713" y="3974"/>
                  </a:lnTo>
                  <a:cubicBezTo>
                    <a:pt x="25882" y="3953"/>
                    <a:pt x="26029" y="3827"/>
                    <a:pt x="26029" y="3659"/>
                  </a:cubicBezTo>
                  <a:lnTo>
                    <a:pt x="260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3"/>
            <p:cNvSpPr/>
            <p:nvPr/>
          </p:nvSpPr>
          <p:spPr>
            <a:xfrm>
              <a:off x="3051846" y="1516809"/>
              <a:ext cx="389405" cy="65804"/>
            </a:xfrm>
            <a:custGeom>
              <a:rect b="b" l="l" r="r" t="t"/>
              <a:pathLst>
                <a:path extrusionOk="0" h="4395" w="26008">
                  <a:moveTo>
                    <a:pt x="316" y="0"/>
                  </a:moveTo>
                  <a:cubicBezTo>
                    <a:pt x="127" y="0"/>
                    <a:pt x="1" y="147"/>
                    <a:pt x="1" y="316"/>
                  </a:cubicBezTo>
                  <a:lnTo>
                    <a:pt x="1" y="4394"/>
                  </a:lnTo>
                  <a:lnTo>
                    <a:pt x="26008" y="4394"/>
                  </a:lnTo>
                  <a:lnTo>
                    <a:pt x="26008" y="316"/>
                  </a:lnTo>
                  <a:cubicBezTo>
                    <a:pt x="26008" y="147"/>
                    <a:pt x="25882" y="0"/>
                    <a:pt x="257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3"/>
            <p:cNvSpPr/>
            <p:nvPr/>
          </p:nvSpPr>
          <p:spPr>
            <a:xfrm>
              <a:off x="3051846" y="1516809"/>
              <a:ext cx="389719" cy="56356"/>
            </a:xfrm>
            <a:custGeom>
              <a:rect b="b" l="l" r="r" t="t"/>
              <a:pathLst>
                <a:path extrusionOk="0" h="3764" w="26029">
                  <a:moveTo>
                    <a:pt x="316" y="0"/>
                  </a:moveTo>
                  <a:cubicBezTo>
                    <a:pt x="127" y="0"/>
                    <a:pt x="1" y="147"/>
                    <a:pt x="1" y="316"/>
                  </a:cubicBezTo>
                  <a:lnTo>
                    <a:pt x="1" y="3764"/>
                  </a:lnTo>
                  <a:lnTo>
                    <a:pt x="26008" y="3764"/>
                  </a:lnTo>
                  <a:lnTo>
                    <a:pt x="26029" y="316"/>
                  </a:lnTo>
                  <a:cubicBezTo>
                    <a:pt x="26029" y="147"/>
                    <a:pt x="25882" y="0"/>
                    <a:pt x="257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3"/>
            <p:cNvSpPr/>
            <p:nvPr/>
          </p:nvSpPr>
          <p:spPr>
            <a:xfrm>
              <a:off x="3077973" y="1539148"/>
              <a:ext cx="15751" cy="11978"/>
            </a:xfrm>
            <a:custGeom>
              <a:rect b="b" l="l" r="r" t="t"/>
              <a:pathLst>
                <a:path extrusionOk="0" h="800" w="1052">
                  <a:moveTo>
                    <a:pt x="526" y="1"/>
                  </a:moveTo>
                  <a:cubicBezTo>
                    <a:pt x="1" y="1"/>
                    <a:pt x="1" y="779"/>
                    <a:pt x="526" y="800"/>
                  </a:cubicBezTo>
                  <a:cubicBezTo>
                    <a:pt x="1052" y="779"/>
                    <a:pt x="1052"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3"/>
            <p:cNvSpPr/>
            <p:nvPr/>
          </p:nvSpPr>
          <p:spPr>
            <a:xfrm>
              <a:off x="3100012" y="1539148"/>
              <a:ext cx="15751" cy="11978"/>
            </a:xfrm>
            <a:custGeom>
              <a:rect b="b" l="l" r="r" t="t"/>
              <a:pathLst>
                <a:path extrusionOk="0" h="800" w="1052">
                  <a:moveTo>
                    <a:pt x="526" y="1"/>
                  </a:moveTo>
                  <a:cubicBezTo>
                    <a:pt x="0" y="1"/>
                    <a:pt x="0" y="779"/>
                    <a:pt x="526" y="800"/>
                  </a:cubicBezTo>
                  <a:cubicBezTo>
                    <a:pt x="1052" y="779"/>
                    <a:pt x="1052"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3"/>
            <p:cNvSpPr/>
            <p:nvPr/>
          </p:nvSpPr>
          <p:spPr>
            <a:xfrm>
              <a:off x="3121737" y="1539148"/>
              <a:ext cx="15751" cy="11978"/>
            </a:xfrm>
            <a:custGeom>
              <a:rect b="b" l="l" r="r" t="t"/>
              <a:pathLst>
                <a:path extrusionOk="0" h="800" w="1052">
                  <a:moveTo>
                    <a:pt x="526" y="1"/>
                  </a:moveTo>
                  <a:cubicBezTo>
                    <a:pt x="0" y="1"/>
                    <a:pt x="0" y="800"/>
                    <a:pt x="526" y="800"/>
                  </a:cubicBezTo>
                  <a:cubicBezTo>
                    <a:pt x="1051" y="800"/>
                    <a:pt x="1051"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3"/>
            <p:cNvSpPr/>
            <p:nvPr/>
          </p:nvSpPr>
          <p:spPr>
            <a:xfrm>
              <a:off x="3336727" y="1539148"/>
              <a:ext cx="81226" cy="11978"/>
            </a:xfrm>
            <a:custGeom>
              <a:rect b="b" l="l" r="r" t="t"/>
              <a:pathLst>
                <a:path extrusionOk="0" h="800" w="5425">
                  <a:moveTo>
                    <a:pt x="526" y="1"/>
                  </a:moveTo>
                  <a:cubicBezTo>
                    <a:pt x="1" y="1"/>
                    <a:pt x="1" y="800"/>
                    <a:pt x="526" y="800"/>
                  </a:cubicBezTo>
                  <a:lnTo>
                    <a:pt x="4899" y="800"/>
                  </a:lnTo>
                  <a:cubicBezTo>
                    <a:pt x="5425" y="779"/>
                    <a:pt x="5425" y="1"/>
                    <a:pt x="4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3"/>
            <p:cNvSpPr/>
            <p:nvPr/>
          </p:nvSpPr>
          <p:spPr>
            <a:xfrm>
              <a:off x="3301153" y="1539148"/>
              <a:ext cx="30244" cy="11978"/>
            </a:xfrm>
            <a:custGeom>
              <a:rect b="b" l="l" r="r" t="t"/>
              <a:pathLst>
                <a:path extrusionOk="0" h="800" w="2020">
                  <a:moveTo>
                    <a:pt x="527" y="1"/>
                  </a:moveTo>
                  <a:cubicBezTo>
                    <a:pt x="1" y="1"/>
                    <a:pt x="1" y="800"/>
                    <a:pt x="527" y="800"/>
                  </a:cubicBezTo>
                  <a:lnTo>
                    <a:pt x="1494" y="800"/>
                  </a:lnTo>
                  <a:cubicBezTo>
                    <a:pt x="2019" y="779"/>
                    <a:pt x="2019" y="1"/>
                    <a:pt x="1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3"/>
            <p:cNvSpPr/>
            <p:nvPr/>
          </p:nvSpPr>
          <p:spPr>
            <a:xfrm>
              <a:off x="3170832" y="1608096"/>
              <a:ext cx="151432" cy="107667"/>
            </a:xfrm>
            <a:custGeom>
              <a:rect b="b" l="l" r="r" t="t"/>
              <a:pathLst>
                <a:path extrusionOk="0" h="7191" w="10114">
                  <a:moveTo>
                    <a:pt x="2061" y="0"/>
                  </a:moveTo>
                  <a:cubicBezTo>
                    <a:pt x="926" y="0"/>
                    <a:pt x="1" y="925"/>
                    <a:pt x="1" y="2061"/>
                  </a:cubicBezTo>
                  <a:lnTo>
                    <a:pt x="1" y="5130"/>
                  </a:lnTo>
                  <a:cubicBezTo>
                    <a:pt x="1" y="6265"/>
                    <a:pt x="926" y="7191"/>
                    <a:pt x="2061" y="7191"/>
                  </a:cubicBezTo>
                  <a:lnTo>
                    <a:pt x="8053" y="7191"/>
                  </a:lnTo>
                  <a:cubicBezTo>
                    <a:pt x="9189" y="7191"/>
                    <a:pt x="10093" y="6287"/>
                    <a:pt x="10114" y="5151"/>
                  </a:cubicBezTo>
                  <a:lnTo>
                    <a:pt x="10114" y="2061"/>
                  </a:lnTo>
                  <a:cubicBezTo>
                    <a:pt x="10114" y="925"/>
                    <a:pt x="9189" y="0"/>
                    <a:pt x="80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3"/>
            <p:cNvSpPr/>
            <p:nvPr/>
          </p:nvSpPr>
          <p:spPr>
            <a:xfrm>
              <a:off x="3170832" y="1608096"/>
              <a:ext cx="151432" cy="44079"/>
            </a:xfrm>
            <a:custGeom>
              <a:rect b="b" l="l" r="r" t="t"/>
              <a:pathLst>
                <a:path extrusionOk="0" h="2944" w="10114">
                  <a:moveTo>
                    <a:pt x="2061" y="0"/>
                  </a:moveTo>
                  <a:cubicBezTo>
                    <a:pt x="926" y="0"/>
                    <a:pt x="1" y="925"/>
                    <a:pt x="1" y="2061"/>
                  </a:cubicBezTo>
                  <a:lnTo>
                    <a:pt x="1" y="2944"/>
                  </a:lnTo>
                  <a:cubicBezTo>
                    <a:pt x="1" y="1808"/>
                    <a:pt x="926" y="883"/>
                    <a:pt x="2061" y="883"/>
                  </a:cubicBezTo>
                  <a:lnTo>
                    <a:pt x="8053" y="883"/>
                  </a:lnTo>
                  <a:cubicBezTo>
                    <a:pt x="9189" y="883"/>
                    <a:pt x="10114" y="1808"/>
                    <a:pt x="10114" y="2944"/>
                  </a:cubicBezTo>
                  <a:lnTo>
                    <a:pt x="10114" y="2061"/>
                  </a:lnTo>
                  <a:cubicBezTo>
                    <a:pt x="10114" y="925"/>
                    <a:pt x="9189" y="0"/>
                    <a:pt x="80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3"/>
            <p:cNvSpPr/>
            <p:nvPr/>
          </p:nvSpPr>
          <p:spPr>
            <a:xfrm>
              <a:off x="3227503" y="1642084"/>
              <a:ext cx="41878" cy="40007"/>
            </a:xfrm>
            <a:custGeom>
              <a:rect b="b" l="l" r="r" t="t"/>
              <a:pathLst>
                <a:path extrusionOk="0" h="2672" w="2797">
                  <a:moveTo>
                    <a:pt x="330" y="0"/>
                  </a:moveTo>
                  <a:cubicBezTo>
                    <a:pt x="161" y="0"/>
                    <a:pt x="0" y="144"/>
                    <a:pt x="0" y="337"/>
                  </a:cubicBezTo>
                  <a:lnTo>
                    <a:pt x="0" y="2335"/>
                  </a:lnTo>
                  <a:cubicBezTo>
                    <a:pt x="0" y="2528"/>
                    <a:pt x="148" y="2672"/>
                    <a:pt x="322" y="2672"/>
                  </a:cubicBezTo>
                  <a:cubicBezTo>
                    <a:pt x="375" y="2672"/>
                    <a:pt x="430" y="2658"/>
                    <a:pt x="484" y="2629"/>
                  </a:cubicBezTo>
                  <a:lnTo>
                    <a:pt x="2544" y="1641"/>
                  </a:lnTo>
                  <a:cubicBezTo>
                    <a:pt x="2796" y="1515"/>
                    <a:pt x="2796" y="1157"/>
                    <a:pt x="2544" y="1031"/>
                  </a:cubicBezTo>
                  <a:lnTo>
                    <a:pt x="484" y="43"/>
                  </a:lnTo>
                  <a:cubicBezTo>
                    <a:pt x="435" y="13"/>
                    <a:pt x="382" y="0"/>
                    <a:pt x="3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3"/>
            <p:cNvSpPr/>
            <p:nvPr/>
          </p:nvSpPr>
          <p:spPr>
            <a:xfrm>
              <a:off x="3087106" y="1776177"/>
              <a:ext cx="160865" cy="11679"/>
            </a:xfrm>
            <a:custGeom>
              <a:rect b="b" l="l" r="r" t="t"/>
              <a:pathLst>
                <a:path extrusionOk="0" h="780" w="10744">
                  <a:moveTo>
                    <a:pt x="506" y="1"/>
                  </a:moveTo>
                  <a:cubicBezTo>
                    <a:pt x="0" y="1"/>
                    <a:pt x="7" y="779"/>
                    <a:pt x="526" y="779"/>
                  </a:cubicBezTo>
                  <a:lnTo>
                    <a:pt x="10218" y="779"/>
                  </a:lnTo>
                  <a:cubicBezTo>
                    <a:pt x="10744" y="779"/>
                    <a:pt x="10744" y="1"/>
                    <a:pt x="10218" y="1"/>
                  </a:cubicBezTo>
                  <a:lnTo>
                    <a:pt x="526" y="1"/>
                  </a:lnTo>
                  <a:cubicBezTo>
                    <a:pt x="519" y="1"/>
                    <a:pt x="512"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3"/>
            <p:cNvSpPr/>
            <p:nvPr/>
          </p:nvSpPr>
          <p:spPr>
            <a:xfrm>
              <a:off x="3362540" y="1775563"/>
              <a:ext cx="46295" cy="11978"/>
            </a:xfrm>
            <a:custGeom>
              <a:rect b="b" l="l" r="r" t="t"/>
              <a:pathLst>
                <a:path extrusionOk="0" h="800" w="3092">
                  <a:moveTo>
                    <a:pt x="526" y="0"/>
                  </a:moveTo>
                  <a:cubicBezTo>
                    <a:pt x="1" y="0"/>
                    <a:pt x="1" y="799"/>
                    <a:pt x="526" y="799"/>
                  </a:cubicBezTo>
                  <a:lnTo>
                    <a:pt x="2566" y="799"/>
                  </a:lnTo>
                  <a:cubicBezTo>
                    <a:pt x="3091" y="799"/>
                    <a:pt x="3091" y="0"/>
                    <a:pt x="2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3"/>
          <p:cNvGrpSpPr/>
          <p:nvPr/>
        </p:nvGrpSpPr>
        <p:grpSpPr>
          <a:xfrm>
            <a:off x="4470007" y="2856482"/>
            <a:ext cx="203985" cy="355417"/>
            <a:chOff x="2253871" y="2893365"/>
            <a:chExt cx="203985" cy="355417"/>
          </a:xfrm>
        </p:grpSpPr>
        <p:sp>
          <p:nvSpPr>
            <p:cNvPr id="6030" name="Google Shape;6030;p83"/>
            <p:cNvSpPr/>
            <p:nvPr/>
          </p:nvSpPr>
          <p:spPr>
            <a:xfrm>
              <a:off x="2329722" y="3200915"/>
              <a:ext cx="51326" cy="47553"/>
            </a:xfrm>
            <a:custGeom>
              <a:rect b="b" l="l" r="r" t="t"/>
              <a:pathLst>
                <a:path extrusionOk="0" h="3176" w="3428">
                  <a:moveTo>
                    <a:pt x="1" y="1"/>
                  </a:moveTo>
                  <a:lnTo>
                    <a:pt x="1" y="2229"/>
                  </a:lnTo>
                  <a:cubicBezTo>
                    <a:pt x="1" y="2755"/>
                    <a:pt x="421" y="3175"/>
                    <a:pt x="968" y="3175"/>
                  </a:cubicBezTo>
                  <a:lnTo>
                    <a:pt x="2482" y="3175"/>
                  </a:lnTo>
                  <a:cubicBezTo>
                    <a:pt x="2986" y="3175"/>
                    <a:pt x="3407" y="2755"/>
                    <a:pt x="3428" y="2250"/>
                  </a:cubicBezTo>
                  <a:lnTo>
                    <a:pt x="34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3"/>
            <p:cNvSpPr/>
            <p:nvPr/>
          </p:nvSpPr>
          <p:spPr>
            <a:xfrm>
              <a:off x="2342628" y="3200915"/>
              <a:ext cx="38419" cy="47867"/>
            </a:xfrm>
            <a:custGeom>
              <a:rect b="b" l="l" r="r" t="t"/>
              <a:pathLst>
                <a:path extrusionOk="0" h="3197" w="2566">
                  <a:moveTo>
                    <a:pt x="863" y="1"/>
                  </a:moveTo>
                  <a:lnTo>
                    <a:pt x="863" y="2250"/>
                  </a:lnTo>
                  <a:cubicBezTo>
                    <a:pt x="842" y="2734"/>
                    <a:pt x="484" y="3133"/>
                    <a:pt x="1" y="3196"/>
                  </a:cubicBezTo>
                  <a:lnTo>
                    <a:pt x="1620" y="3196"/>
                  </a:lnTo>
                  <a:cubicBezTo>
                    <a:pt x="2145" y="3196"/>
                    <a:pt x="2566" y="2755"/>
                    <a:pt x="2566" y="2229"/>
                  </a:cubicBezTo>
                  <a:lnTo>
                    <a:pt x="25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3"/>
            <p:cNvSpPr/>
            <p:nvPr/>
          </p:nvSpPr>
          <p:spPr>
            <a:xfrm>
              <a:off x="2253871" y="2893365"/>
              <a:ext cx="203985" cy="326775"/>
            </a:xfrm>
            <a:custGeom>
              <a:rect b="b" l="l" r="r" t="t"/>
              <a:pathLst>
                <a:path extrusionOk="0" h="21825" w="13624">
                  <a:moveTo>
                    <a:pt x="5256" y="1"/>
                  </a:moveTo>
                  <a:cubicBezTo>
                    <a:pt x="2355" y="1"/>
                    <a:pt x="0" y="2355"/>
                    <a:pt x="0" y="5257"/>
                  </a:cubicBezTo>
                  <a:lnTo>
                    <a:pt x="0" y="17514"/>
                  </a:lnTo>
                  <a:cubicBezTo>
                    <a:pt x="0" y="19890"/>
                    <a:pt x="1934" y="21824"/>
                    <a:pt x="4310" y="21824"/>
                  </a:cubicBezTo>
                  <a:lnTo>
                    <a:pt x="9314" y="21824"/>
                  </a:lnTo>
                  <a:cubicBezTo>
                    <a:pt x="11690" y="21824"/>
                    <a:pt x="13624" y="19890"/>
                    <a:pt x="13624" y="17514"/>
                  </a:cubicBezTo>
                  <a:lnTo>
                    <a:pt x="13624" y="5257"/>
                  </a:lnTo>
                  <a:cubicBezTo>
                    <a:pt x="13624" y="2355"/>
                    <a:pt x="11269" y="1"/>
                    <a:pt x="8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3"/>
            <p:cNvSpPr/>
            <p:nvPr/>
          </p:nvSpPr>
          <p:spPr>
            <a:xfrm>
              <a:off x="2326578" y="2893365"/>
              <a:ext cx="131279" cy="326775"/>
            </a:xfrm>
            <a:custGeom>
              <a:rect b="b" l="l" r="r" t="t"/>
              <a:pathLst>
                <a:path extrusionOk="0" h="21825" w="8768">
                  <a:moveTo>
                    <a:pt x="400" y="1"/>
                  </a:moveTo>
                  <a:cubicBezTo>
                    <a:pt x="274" y="1"/>
                    <a:pt x="127" y="1"/>
                    <a:pt x="1" y="22"/>
                  </a:cubicBezTo>
                  <a:cubicBezTo>
                    <a:pt x="2734" y="232"/>
                    <a:pt x="4836" y="2503"/>
                    <a:pt x="4836" y="5257"/>
                  </a:cubicBezTo>
                  <a:lnTo>
                    <a:pt x="4836" y="17514"/>
                  </a:lnTo>
                  <a:cubicBezTo>
                    <a:pt x="4836" y="19890"/>
                    <a:pt x="2923" y="21824"/>
                    <a:pt x="547" y="21824"/>
                  </a:cubicBezTo>
                  <a:lnTo>
                    <a:pt x="4458" y="21824"/>
                  </a:lnTo>
                  <a:cubicBezTo>
                    <a:pt x="6834" y="21824"/>
                    <a:pt x="8768" y="19890"/>
                    <a:pt x="8768" y="17514"/>
                  </a:cubicBezTo>
                  <a:lnTo>
                    <a:pt x="8768" y="5257"/>
                  </a:lnTo>
                  <a:cubicBezTo>
                    <a:pt x="8747" y="2355"/>
                    <a:pt x="6413" y="1"/>
                    <a:pt x="3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3"/>
            <p:cNvSpPr/>
            <p:nvPr/>
          </p:nvSpPr>
          <p:spPr>
            <a:xfrm>
              <a:off x="2350504" y="2893365"/>
              <a:ext cx="10720" cy="58093"/>
            </a:xfrm>
            <a:custGeom>
              <a:rect b="b" l="l" r="r" t="t"/>
              <a:pathLst>
                <a:path extrusionOk="0" h="3880" w="716">
                  <a:moveTo>
                    <a:pt x="1" y="1"/>
                  </a:moveTo>
                  <a:cubicBezTo>
                    <a:pt x="1" y="22"/>
                    <a:pt x="1" y="22"/>
                    <a:pt x="1" y="43"/>
                  </a:cubicBezTo>
                  <a:lnTo>
                    <a:pt x="1" y="3533"/>
                  </a:lnTo>
                  <a:cubicBezTo>
                    <a:pt x="1" y="3764"/>
                    <a:pt x="179" y="3880"/>
                    <a:pt x="358" y="3880"/>
                  </a:cubicBezTo>
                  <a:cubicBezTo>
                    <a:pt x="537" y="3880"/>
                    <a:pt x="715" y="3764"/>
                    <a:pt x="715" y="3533"/>
                  </a:cubicBezTo>
                  <a:lnTo>
                    <a:pt x="715" y="43"/>
                  </a:lnTo>
                  <a:cubicBezTo>
                    <a:pt x="715" y="22"/>
                    <a:pt x="715" y="1"/>
                    <a:pt x="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3"/>
            <p:cNvSpPr/>
            <p:nvPr/>
          </p:nvSpPr>
          <p:spPr>
            <a:xfrm>
              <a:off x="2330036" y="2946248"/>
              <a:ext cx="51326" cy="50068"/>
            </a:xfrm>
            <a:custGeom>
              <a:rect b="b" l="l" r="r" t="t"/>
              <a:pathLst>
                <a:path extrusionOk="0" h="3344" w="3428">
                  <a:moveTo>
                    <a:pt x="1725" y="1"/>
                  </a:moveTo>
                  <a:cubicBezTo>
                    <a:pt x="779" y="1"/>
                    <a:pt x="1" y="758"/>
                    <a:pt x="1" y="1704"/>
                  </a:cubicBezTo>
                  <a:lnTo>
                    <a:pt x="1" y="2377"/>
                  </a:lnTo>
                  <a:cubicBezTo>
                    <a:pt x="1" y="2902"/>
                    <a:pt x="442" y="3344"/>
                    <a:pt x="968" y="3344"/>
                  </a:cubicBezTo>
                  <a:lnTo>
                    <a:pt x="2482" y="3344"/>
                  </a:lnTo>
                  <a:cubicBezTo>
                    <a:pt x="3007" y="3344"/>
                    <a:pt x="3428" y="2902"/>
                    <a:pt x="3428" y="2377"/>
                  </a:cubicBezTo>
                  <a:lnTo>
                    <a:pt x="3428" y="1704"/>
                  </a:lnTo>
                  <a:cubicBezTo>
                    <a:pt x="3428" y="758"/>
                    <a:pt x="2671" y="1"/>
                    <a:pt x="17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3"/>
            <p:cNvSpPr/>
            <p:nvPr/>
          </p:nvSpPr>
          <p:spPr>
            <a:xfrm>
              <a:off x="2342943" y="2946248"/>
              <a:ext cx="38419" cy="49754"/>
            </a:xfrm>
            <a:custGeom>
              <a:rect b="b" l="l" r="r" t="t"/>
              <a:pathLst>
                <a:path extrusionOk="0" h="3323" w="2566">
                  <a:moveTo>
                    <a:pt x="863" y="1"/>
                  </a:moveTo>
                  <a:cubicBezTo>
                    <a:pt x="548" y="1"/>
                    <a:pt x="253" y="64"/>
                    <a:pt x="1" y="232"/>
                  </a:cubicBezTo>
                  <a:cubicBezTo>
                    <a:pt x="527" y="526"/>
                    <a:pt x="863" y="1094"/>
                    <a:pt x="863" y="1704"/>
                  </a:cubicBezTo>
                  <a:lnTo>
                    <a:pt x="863" y="2377"/>
                  </a:lnTo>
                  <a:cubicBezTo>
                    <a:pt x="863" y="2860"/>
                    <a:pt x="484" y="3281"/>
                    <a:pt x="1" y="3323"/>
                  </a:cubicBezTo>
                  <a:lnTo>
                    <a:pt x="1620" y="3323"/>
                  </a:lnTo>
                  <a:cubicBezTo>
                    <a:pt x="2145" y="3323"/>
                    <a:pt x="2566" y="2902"/>
                    <a:pt x="2566" y="2377"/>
                  </a:cubicBezTo>
                  <a:lnTo>
                    <a:pt x="2566" y="1704"/>
                  </a:lnTo>
                  <a:cubicBezTo>
                    <a:pt x="2566" y="758"/>
                    <a:pt x="1809" y="1"/>
                    <a:pt x="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3"/>
            <p:cNvSpPr/>
            <p:nvPr/>
          </p:nvSpPr>
          <p:spPr>
            <a:xfrm>
              <a:off x="2254186" y="3012037"/>
              <a:ext cx="32116" cy="118073"/>
            </a:xfrm>
            <a:custGeom>
              <a:rect b="b" l="l" r="r" t="t"/>
              <a:pathLst>
                <a:path extrusionOk="0" h="7886" w="2145">
                  <a:moveTo>
                    <a:pt x="0" y="1"/>
                  </a:moveTo>
                  <a:lnTo>
                    <a:pt x="0" y="7885"/>
                  </a:lnTo>
                  <a:lnTo>
                    <a:pt x="1177" y="7885"/>
                  </a:lnTo>
                  <a:cubicBezTo>
                    <a:pt x="1724" y="7885"/>
                    <a:pt x="2145" y="7444"/>
                    <a:pt x="2145" y="6918"/>
                  </a:cubicBezTo>
                  <a:lnTo>
                    <a:pt x="2145" y="947"/>
                  </a:lnTo>
                  <a:cubicBezTo>
                    <a:pt x="2145" y="421"/>
                    <a:pt x="1703"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3"/>
            <p:cNvSpPr/>
            <p:nvPr/>
          </p:nvSpPr>
          <p:spPr>
            <a:xfrm>
              <a:off x="2255758" y="3012037"/>
              <a:ext cx="30544" cy="117759"/>
            </a:xfrm>
            <a:custGeom>
              <a:rect b="b" l="l" r="r" t="t"/>
              <a:pathLst>
                <a:path extrusionOk="0" h="7865" w="2040">
                  <a:moveTo>
                    <a:pt x="0" y="1"/>
                  </a:moveTo>
                  <a:cubicBezTo>
                    <a:pt x="526" y="1"/>
                    <a:pt x="967" y="421"/>
                    <a:pt x="967" y="947"/>
                  </a:cubicBezTo>
                  <a:lnTo>
                    <a:pt x="967" y="6918"/>
                  </a:lnTo>
                  <a:cubicBezTo>
                    <a:pt x="967" y="7444"/>
                    <a:pt x="526" y="7864"/>
                    <a:pt x="0" y="7864"/>
                  </a:cubicBezTo>
                  <a:lnTo>
                    <a:pt x="1072" y="7864"/>
                  </a:lnTo>
                  <a:cubicBezTo>
                    <a:pt x="1598" y="7864"/>
                    <a:pt x="2040" y="7444"/>
                    <a:pt x="2040" y="6918"/>
                  </a:cubicBezTo>
                  <a:lnTo>
                    <a:pt x="2040" y="947"/>
                  </a:lnTo>
                  <a:cubicBezTo>
                    <a:pt x="2040" y="421"/>
                    <a:pt x="1598" y="1"/>
                    <a:pt x="1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3"/>
            <p:cNvSpPr/>
            <p:nvPr/>
          </p:nvSpPr>
          <p:spPr>
            <a:xfrm>
              <a:off x="2425426" y="3012037"/>
              <a:ext cx="32430" cy="118073"/>
            </a:xfrm>
            <a:custGeom>
              <a:rect b="b" l="l" r="r" t="t"/>
              <a:pathLst>
                <a:path extrusionOk="0" h="7886" w="2166">
                  <a:moveTo>
                    <a:pt x="931" y="0"/>
                  </a:moveTo>
                  <a:cubicBezTo>
                    <a:pt x="422" y="0"/>
                    <a:pt x="1" y="434"/>
                    <a:pt x="21" y="947"/>
                  </a:cubicBezTo>
                  <a:lnTo>
                    <a:pt x="21" y="6918"/>
                  </a:lnTo>
                  <a:cubicBezTo>
                    <a:pt x="21" y="7444"/>
                    <a:pt x="442" y="7885"/>
                    <a:pt x="967" y="7885"/>
                  </a:cubicBezTo>
                  <a:lnTo>
                    <a:pt x="2166" y="7885"/>
                  </a:lnTo>
                  <a:lnTo>
                    <a:pt x="2166" y="1"/>
                  </a:lnTo>
                  <a:lnTo>
                    <a:pt x="967" y="1"/>
                  </a:lnTo>
                  <a:cubicBezTo>
                    <a:pt x="955" y="0"/>
                    <a:pt x="943"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3"/>
            <p:cNvSpPr/>
            <p:nvPr/>
          </p:nvSpPr>
          <p:spPr>
            <a:xfrm>
              <a:off x="2441791" y="3012037"/>
              <a:ext cx="16065" cy="118073"/>
            </a:xfrm>
            <a:custGeom>
              <a:rect b="b" l="l" r="r" t="t"/>
              <a:pathLst>
                <a:path extrusionOk="0" h="7886" w="1073">
                  <a:moveTo>
                    <a:pt x="1" y="1"/>
                  </a:moveTo>
                  <a:lnTo>
                    <a:pt x="1" y="7885"/>
                  </a:lnTo>
                  <a:lnTo>
                    <a:pt x="1073" y="7885"/>
                  </a:lnTo>
                  <a:lnTo>
                    <a:pt x="1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83"/>
          <p:cNvGrpSpPr/>
          <p:nvPr/>
        </p:nvGrpSpPr>
        <p:grpSpPr>
          <a:xfrm>
            <a:off x="7028850" y="1161646"/>
            <a:ext cx="387099" cy="353207"/>
            <a:chOff x="1989911" y="2306065"/>
            <a:chExt cx="387099" cy="353207"/>
          </a:xfrm>
        </p:grpSpPr>
        <p:sp>
          <p:nvSpPr>
            <p:cNvPr id="6042" name="Google Shape;6042;p83"/>
            <p:cNvSpPr/>
            <p:nvPr/>
          </p:nvSpPr>
          <p:spPr>
            <a:xfrm>
              <a:off x="2110003" y="2555181"/>
              <a:ext cx="146916" cy="88775"/>
            </a:xfrm>
            <a:custGeom>
              <a:rect b="b" l="l" r="r" t="t"/>
              <a:pathLst>
                <a:path extrusionOk="0" h="3379" w="5592">
                  <a:moveTo>
                    <a:pt x="2796" y="1"/>
                  </a:moveTo>
                  <a:lnTo>
                    <a:pt x="576" y="986"/>
                  </a:lnTo>
                  <a:lnTo>
                    <a:pt x="1" y="2879"/>
                  </a:lnTo>
                  <a:lnTo>
                    <a:pt x="1298" y="3108"/>
                  </a:lnTo>
                  <a:lnTo>
                    <a:pt x="2865" y="3379"/>
                  </a:lnTo>
                  <a:lnTo>
                    <a:pt x="5591" y="2879"/>
                  </a:lnTo>
                  <a:lnTo>
                    <a:pt x="5238" y="1714"/>
                  </a:lnTo>
                  <a:lnTo>
                    <a:pt x="5016" y="986"/>
                  </a:lnTo>
                  <a:lnTo>
                    <a:pt x="27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3"/>
            <p:cNvSpPr/>
            <p:nvPr/>
          </p:nvSpPr>
          <p:spPr>
            <a:xfrm>
              <a:off x="2110003" y="2555181"/>
              <a:ext cx="137615" cy="81681"/>
            </a:xfrm>
            <a:custGeom>
              <a:rect b="b" l="l" r="r" t="t"/>
              <a:pathLst>
                <a:path extrusionOk="0" h="3109" w="5238">
                  <a:moveTo>
                    <a:pt x="2796" y="1"/>
                  </a:moveTo>
                  <a:lnTo>
                    <a:pt x="583" y="986"/>
                  </a:lnTo>
                  <a:lnTo>
                    <a:pt x="1" y="2879"/>
                  </a:lnTo>
                  <a:lnTo>
                    <a:pt x="1298" y="3108"/>
                  </a:lnTo>
                  <a:lnTo>
                    <a:pt x="1561" y="1714"/>
                  </a:lnTo>
                  <a:lnTo>
                    <a:pt x="5238" y="1714"/>
                  </a:lnTo>
                  <a:lnTo>
                    <a:pt x="5016" y="986"/>
                  </a:lnTo>
                  <a:lnTo>
                    <a:pt x="2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3"/>
            <p:cNvSpPr/>
            <p:nvPr/>
          </p:nvSpPr>
          <p:spPr>
            <a:xfrm>
              <a:off x="1989911" y="2306065"/>
              <a:ext cx="387099" cy="275021"/>
            </a:xfrm>
            <a:custGeom>
              <a:rect b="b" l="l" r="r" t="t"/>
              <a:pathLst>
                <a:path extrusionOk="0" h="10468" w="14734">
                  <a:moveTo>
                    <a:pt x="1215" y="1"/>
                  </a:moveTo>
                  <a:cubicBezTo>
                    <a:pt x="542" y="1"/>
                    <a:pt x="1" y="549"/>
                    <a:pt x="1" y="1222"/>
                  </a:cubicBezTo>
                  <a:lnTo>
                    <a:pt x="1" y="9247"/>
                  </a:lnTo>
                  <a:cubicBezTo>
                    <a:pt x="1" y="9920"/>
                    <a:pt x="542" y="10468"/>
                    <a:pt x="1215" y="10468"/>
                  </a:cubicBezTo>
                  <a:lnTo>
                    <a:pt x="13513" y="10468"/>
                  </a:lnTo>
                  <a:cubicBezTo>
                    <a:pt x="14185" y="10468"/>
                    <a:pt x="14733" y="9920"/>
                    <a:pt x="14733" y="9247"/>
                  </a:cubicBezTo>
                  <a:lnTo>
                    <a:pt x="14733" y="1222"/>
                  </a:lnTo>
                  <a:cubicBezTo>
                    <a:pt x="14733" y="549"/>
                    <a:pt x="14185" y="1"/>
                    <a:pt x="1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3"/>
            <p:cNvSpPr/>
            <p:nvPr/>
          </p:nvSpPr>
          <p:spPr>
            <a:xfrm>
              <a:off x="2021438" y="2337723"/>
              <a:ext cx="324045" cy="193628"/>
            </a:xfrm>
            <a:custGeom>
              <a:rect b="b" l="l" r="r" t="t"/>
              <a:pathLst>
                <a:path extrusionOk="0" h="7370" w="12334">
                  <a:moveTo>
                    <a:pt x="12320" y="1"/>
                  </a:moveTo>
                  <a:cubicBezTo>
                    <a:pt x="12318" y="1"/>
                    <a:pt x="12315" y="2"/>
                    <a:pt x="12313" y="3"/>
                  </a:cubicBezTo>
                  <a:lnTo>
                    <a:pt x="15" y="3"/>
                  </a:lnTo>
                  <a:cubicBezTo>
                    <a:pt x="8" y="3"/>
                    <a:pt x="1" y="10"/>
                    <a:pt x="1" y="17"/>
                  </a:cubicBezTo>
                  <a:lnTo>
                    <a:pt x="1" y="7369"/>
                  </a:lnTo>
                  <a:lnTo>
                    <a:pt x="12333" y="7369"/>
                  </a:lnTo>
                  <a:lnTo>
                    <a:pt x="12333" y="17"/>
                  </a:lnTo>
                  <a:cubicBezTo>
                    <a:pt x="12333" y="11"/>
                    <a:pt x="12329" y="1"/>
                    <a:pt x="12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3"/>
            <p:cNvSpPr/>
            <p:nvPr/>
          </p:nvSpPr>
          <p:spPr>
            <a:xfrm>
              <a:off x="2327224" y="2337776"/>
              <a:ext cx="18259" cy="193576"/>
            </a:xfrm>
            <a:custGeom>
              <a:rect b="b" l="l" r="r" t="t"/>
              <a:pathLst>
                <a:path extrusionOk="0" h="7368" w="695">
                  <a:moveTo>
                    <a:pt x="1" y="1"/>
                  </a:moveTo>
                  <a:cubicBezTo>
                    <a:pt x="1" y="8"/>
                    <a:pt x="1" y="8"/>
                    <a:pt x="1" y="15"/>
                  </a:cubicBezTo>
                  <a:lnTo>
                    <a:pt x="1" y="7367"/>
                  </a:lnTo>
                  <a:lnTo>
                    <a:pt x="694" y="7367"/>
                  </a:lnTo>
                  <a:lnTo>
                    <a:pt x="694" y="15"/>
                  </a:lnTo>
                  <a:cubicBezTo>
                    <a:pt x="694" y="8"/>
                    <a:pt x="694" y="8"/>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3"/>
            <p:cNvSpPr/>
            <p:nvPr/>
          </p:nvSpPr>
          <p:spPr>
            <a:xfrm>
              <a:off x="2069543" y="2630819"/>
              <a:ext cx="227651" cy="28453"/>
            </a:xfrm>
            <a:custGeom>
              <a:rect b="b" l="l" r="r" t="t"/>
              <a:pathLst>
                <a:path extrusionOk="0" h="1083" w="8665">
                  <a:moveTo>
                    <a:pt x="542" y="0"/>
                  </a:moveTo>
                  <a:cubicBezTo>
                    <a:pt x="244" y="0"/>
                    <a:pt x="1" y="243"/>
                    <a:pt x="1" y="541"/>
                  </a:cubicBezTo>
                  <a:cubicBezTo>
                    <a:pt x="1" y="839"/>
                    <a:pt x="244" y="1082"/>
                    <a:pt x="542" y="1082"/>
                  </a:cubicBezTo>
                  <a:lnTo>
                    <a:pt x="8123" y="1082"/>
                  </a:lnTo>
                  <a:cubicBezTo>
                    <a:pt x="8421" y="1082"/>
                    <a:pt x="8664" y="839"/>
                    <a:pt x="8664" y="541"/>
                  </a:cubicBezTo>
                  <a:cubicBezTo>
                    <a:pt x="8664" y="243"/>
                    <a:pt x="8421" y="0"/>
                    <a:pt x="8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3"/>
            <p:cNvSpPr/>
            <p:nvPr/>
          </p:nvSpPr>
          <p:spPr>
            <a:xfrm>
              <a:off x="2175237" y="2549191"/>
              <a:ext cx="14975" cy="11849"/>
            </a:xfrm>
            <a:custGeom>
              <a:rect b="b" l="l" r="r" t="t"/>
              <a:pathLst>
                <a:path extrusionOk="0" h="451" w="570">
                  <a:moveTo>
                    <a:pt x="312" y="0"/>
                  </a:moveTo>
                  <a:cubicBezTo>
                    <a:pt x="266" y="0"/>
                    <a:pt x="218" y="15"/>
                    <a:pt x="174" y="48"/>
                  </a:cubicBezTo>
                  <a:cubicBezTo>
                    <a:pt x="1" y="180"/>
                    <a:pt x="91" y="451"/>
                    <a:pt x="313" y="451"/>
                  </a:cubicBezTo>
                  <a:cubicBezTo>
                    <a:pt x="410" y="451"/>
                    <a:pt x="500" y="381"/>
                    <a:pt x="528" y="284"/>
                  </a:cubicBezTo>
                  <a:cubicBezTo>
                    <a:pt x="570" y="129"/>
                    <a:pt x="448" y="0"/>
                    <a:pt x="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9" name="Google Shape;6049;p83"/>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6050" name="Google Shape;6050;p83"/>
          <p:cNvSpPr txBox="1"/>
          <p:nvPr>
            <p:ph idx="15" type="subTitle"/>
          </p:nvPr>
        </p:nvSpPr>
        <p:spPr>
          <a:xfrm>
            <a:off x="3475500" y="3774900"/>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5" name="Shape 6245"/>
        <p:cNvGrpSpPr/>
        <p:nvPr/>
      </p:nvGrpSpPr>
      <p:grpSpPr>
        <a:xfrm>
          <a:off x="0" y="0"/>
          <a:ext cx="0" cy="0"/>
          <a:chOff x="0" y="0"/>
          <a:chExt cx="0" cy="0"/>
        </a:xfrm>
      </p:grpSpPr>
      <p:grpSp>
        <p:nvGrpSpPr>
          <p:cNvPr id="6246" name="Google Shape;6246;p85"/>
          <p:cNvGrpSpPr/>
          <p:nvPr/>
        </p:nvGrpSpPr>
        <p:grpSpPr>
          <a:xfrm>
            <a:off x="1115399" y="857250"/>
            <a:ext cx="842676" cy="749700"/>
            <a:chOff x="597474" y="530075"/>
            <a:chExt cx="842676" cy="749700"/>
          </a:xfrm>
        </p:grpSpPr>
        <p:sp>
          <p:nvSpPr>
            <p:cNvPr id="6247" name="Google Shape;6247;p85"/>
            <p:cNvSpPr/>
            <p:nvPr/>
          </p:nvSpPr>
          <p:spPr>
            <a:xfrm>
              <a:off x="715050" y="530075"/>
              <a:ext cx="725100" cy="74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8" name="Google Shape;6248;p85"/>
            <p:cNvGrpSpPr/>
            <p:nvPr/>
          </p:nvGrpSpPr>
          <p:grpSpPr>
            <a:xfrm>
              <a:off x="597474" y="530137"/>
              <a:ext cx="842566" cy="695015"/>
              <a:chOff x="6651400" y="1853700"/>
              <a:chExt cx="547050" cy="451250"/>
            </a:xfrm>
          </p:grpSpPr>
          <p:sp>
            <p:nvSpPr>
              <p:cNvPr id="6249" name="Google Shape;6249;p85"/>
              <p:cNvSpPr/>
              <p:nvPr/>
            </p:nvSpPr>
            <p:spPr>
              <a:xfrm>
                <a:off x="6708025" y="1865500"/>
                <a:ext cx="490425" cy="434100"/>
              </a:xfrm>
              <a:custGeom>
                <a:rect b="b" l="l" r="r" t="t"/>
                <a:pathLst>
                  <a:path extrusionOk="0" h="17364" w="19617">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6693575" y="1885625"/>
                <a:ext cx="453675" cy="388175"/>
              </a:xfrm>
              <a:custGeom>
                <a:rect b="b" l="l" r="r" t="t"/>
                <a:pathLst>
                  <a:path extrusionOk="0" h="15527" w="18147">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6651400" y="1853700"/>
                <a:ext cx="527175" cy="451250"/>
              </a:xfrm>
              <a:custGeom>
                <a:rect b="b" l="l" r="r" t="t"/>
                <a:pathLst>
                  <a:path extrusionOk="0" h="18050" w="21087">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6888775" y="1998175"/>
                <a:ext cx="78325" cy="123625"/>
              </a:xfrm>
              <a:custGeom>
                <a:rect b="b" l="l" r="r" t="t"/>
                <a:pathLst>
                  <a:path extrusionOk="0" h="4945" w="3133">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6903225" y="2063175"/>
                <a:ext cx="207975" cy="45375"/>
              </a:xfrm>
              <a:custGeom>
                <a:rect b="b" l="l" r="r" t="t"/>
                <a:pathLst>
                  <a:path extrusionOk="0" h="1815" w="8319">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4" name="Google Shape;6254;p85"/>
          <p:cNvGrpSpPr/>
          <p:nvPr/>
        </p:nvGrpSpPr>
        <p:grpSpPr>
          <a:xfrm>
            <a:off x="4483635" y="678012"/>
            <a:ext cx="3945527" cy="2621472"/>
            <a:chOff x="2491250" y="2454825"/>
            <a:chExt cx="509600" cy="673675"/>
          </a:xfrm>
        </p:grpSpPr>
        <p:sp>
          <p:nvSpPr>
            <p:cNvPr id="6255" name="Google Shape;6255;p85"/>
            <p:cNvSpPr/>
            <p:nvPr/>
          </p:nvSpPr>
          <p:spPr>
            <a:xfrm>
              <a:off x="2491250" y="2477750"/>
              <a:ext cx="486700" cy="650750"/>
            </a:xfrm>
            <a:custGeom>
              <a:rect b="b" l="l" r="r" t="t"/>
              <a:pathLst>
                <a:path extrusionOk="0" h="26030" w="19468">
                  <a:moveTo>
                    <a:pt x="1" y="0"/>
                  </a:moveTo>
                  <a:lnTo>
                    <a:pt x="1" y="26029"/>
                  </a:lnTo>
                  <a:lnTo>
                    <a:pt x="19467" y="26029"/>
                  </a:lnTo>
                  <a:lnTo>
                    <a:pt x="19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5"/>
            <p:cNvSpPr/>
            <p:nvPr/>
          </p:nvSpPr>
          <p:spPr>
            <a:xfrm>
              <a:off x="2514175" y="2454825"/>
              <a:ext cx="486675" cy="650750"/>
            </a:xfrm>
            <a:custGeom>
              <a:rect b="b" l="l" r="r" t="t"/>
              <a:pathLst>
                <a:path extrusionOk="0" h="26030" w="19467">
                  <a:moveTo>
                    <a:pt x="0" y="1"/>
                  </a:moveTo>
                  <a:lnTo>
                    <a:pt x="0" y="26030"/>
                  </a:lnTo>
                  <a:lnTo>
                    <a:pt x="19467" y="26030"/>
                  </a:lnTo>
                  <a:lnTo>
                    <a:pt x="194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2563650" y="2505250"/>
              <a:ext cx="387725" cy="550825"/>
            </a:xfrm>
            <a:custGeom>
              <a:rect b="b" l="l" r="r" t="t"/>
              <a:pathLst>
                <a:path extrusionOk="0" h="22033" w="15509">
                  <a:moveTo>
                    <a:pt x="1" y="0"/>
                  </a:moveTo>
                  <a:lnTo>
                    <a:pt x="1" y="22033"/>
                  </a:lnTo>
                  <a:lnTo>
                    <a:pt x="15508" y="22033"/>
                  </a:lnTo>
                  <a:lnTo>
                    <a:pt x="1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2538925" y="2479575"/>
              <a:ext cx="437200" cy="601250"/>
            </a:xfrm>
            <a:custGeom>
              <a:rect b="b" l="l" r="r" t="t"/>
              <a:pathLst>
                <a:path extrusionOk="0" h="24050" w="17488">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9" name="Google Shape;6259;p85"/>
          <p:cNvSpPr/>
          <p:nvPr/>
        </p:nvSpPr>
        <p:spPr>
          <a:xfrm>
            <a:off x="5131150" y="2091963"/>
            <a:ext cx="28494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5"/>
          <p:cNvSpPr txBox="1"/>
          <p:nvPr>
            <p:ph type="title"/>
          </p:nvPr>
        </p:nvSpPr>
        <p:spPr>
          <a:xfrm>
            <a:off x="5131150" y="2188425"/>
            <a:ext cx="2849400" cy="3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a:t>
            </a:r>
            <a:endParaRPr/>
          </a:p>
        </p:txBody>
      </p:sp>
      <p:sp>
        <p:nvSpPr>
          <p:cNvPr id="6261" name="Google Shape;6261;p85"/>
          <p:cNvSpPr txBox="1"/>
          <p:nvPr>
            <p:ph idx="2" type="title"/>
          </p:nvPr>
        </p:nvSpPr>
        <p:spPr>
          <a:xfrm>
            <a:off x="5131150" y="1185150"/>
            <a:ext cx="284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262" name="Google Shape;6262;p85"/>
          <p:cNvSpPr txBox="1"/>
          <p:nvPr>
            <p:ph idx="1" type="subTitle"/>
          </p:nvPr>
        </p:nvSpPr>
        <p:spPr>
          <a:xfrm>
            <a:off x="5131150" y="3380888"/>
            <a:ext cx="28494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6263" name="Google Shape;6263;p85"/>
          <p:cNvGrpSpPr/>
          <p:nvPr/>
        </p:nvGrpSpPr>
        <p:grpSpPr>
          <a:xfrm>
            <a:off x="2868565" y="1099336"/>
            <a:ext cx="1199657" cy="3290347"/>
            <a:chOff x="2358625" y="1443110"/>
            <a:chExt cx="1132500" cy="3106152"/>
          </a:xfrm>
        </p:grpSpPr>
        <p:grpSp>
          <p:nvGrpSpPr>
            <p:cNvPr id="6264" name="Google Shape;6264;p85"/>
            <p:cNvGrpSpPr/>
            <p:nvPr/>
          </p:nvGrpSpPr>
          <p:grpSpPr>
            <a:xfrm>
              <a:off x="2358625" y="1443110"/>
              <a:ext cx="1132500" cy="3106152"/>
              <a:chOff x="2401750" y="1443110"/>
              <a:chExt cx="1132500" cy="3106152"/>
            </a:xfrm>
          </p:grpSpPr>
          <p:grpSp>
            <p:nvGrpSpPr>
              <p:cNvPr id="6265" name="Google Shape;6265;p85"/>
              <p:cNvGrpSpPr/>
              <p:nvPr/>
            </p:nvGrpSpPr>
            <p:grpSpPr>
              <a:xfrm>
                <a:off x="2401750" y="1443110"/>
                <a:ext cx="1132500" cy="3106152"/>
                <a:chOff x="3468175" y="1311873"/>
                <a:chExt cx="1132500" cy="3106152"/>
              </a:xfrm>
            </p:grpSpPr>
            <p:sp>
              <p:nvSpPr>
                <p:cNvPr id="6266" name="Google Shape;6266;p85"/>
                <p:cNvSpPr/>
                <p:nvPr/>
              </p:nvSpPr>
              <p:spPr>
                <a:xfrm>
                  <a:off x="3468175" y="4149225"/>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5"/>
                <p:cNvSpPr/>
                <p:nvPr/>
              </p:nvSpPr>
              <p:spPr>
                <a:xfrm>
                  <a:off x="3782090" y="3104558"/>
                  <a:ext cx="250127" cy="1168576"/>
                </a:xfrm>
                <a:custGeom>
                  <a:rect b="b" l="l" r="r" t="t"/>
                  <a:pathLst>
                    <a:path extrusionOk="0" h="70322" w="15052">
                      <a:moveTo>
                        <a:pt x="13971" y="7742"/>
                      </a:moveTo>
                      <a:cubicBezTo>
                        <a:pt x="14295" y="5761"/>
                        <a:pt x="14691" y="2989"/>
                        <a:pt x="15051" y="0"/>
                      </a:cubicBezTo>
                      <a:lnTo>
                        <a:pt x="3493" y="0"/>
                      </a:lnTo>
                      <a:cubicBezTo>
                        <a:pt x="3925" y="3313"/>
                        <a:pt x="4213" y="6086"/>
                        <a:pt x="4105" y="6590"/>
                      </a:cubicBezTo>
                      <a:cubicBezTo>
                        <a:pt x="720" y="25565"/>
                        <a:pt x="2809" y="49258"/>
                        <a:pt x="2053" y="58079"/>
                      </a:cubicBezTo>
                      <a:cubicBezTo>
                        <a:pt x="1981" y="58907"/>
                        <a:pt x="720" y="65713"/>
                        <a:pt x="720" y="65713"/>
                      </a:cubicBezTo>
                      <a:lnTo>
                        <a:pt x="0" y="68485"/>
                      </a:lnTo>
                      <a:lnTo>
                        <a:pt x="108" y="69601"/>
                      </a:lnTo>
                      <a:lnTo>
                        <a:pt x="3205" y="70322"/>
                      </a:lnTo>
                      <a:lnTo>
                        <a:pt x="6121" y="68233"/>
                      </a:lnTo>
                      <a:cubicBezTo>
                        <a:pt x="6121" y="68233"/>
                        <a:pt x="6770" y="60996"/>
                        <a:pt x="6626" y="59628"/>
                      </a:cubicBezTo>
                      <a:cubicBezTo>
                        <a:pt x="6554" y="58907"/>
                        <a:pt x="6446" y="58187"/>
                        <a:pt x="6265" y="57467"/>
                      </a:cubicBezTo>
                      <a:lnTo>
                        <a:pt x="6013" y="57107"/>
                      </a:lnTo>
                      <a:cubicBezTo>
                        <a:pt x="8534" y="40796"/>
                        <a:pt x="11342" y="24197"/>
                        <a:pt x="13971" y="7742"/>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5"/>
                <p:cNvSpPr/>
                <p:nvPr/>
              </p:nvSpPr>
              <p:spPr>
                <a:xfrm>
                  <a:off x="3740796" y="4053533"/>
                  <a:ext cx="169349" cy="244128"/>
                </a:xfrm>
                <a:custGeom>
                  <a:rect b="b" l="l" r="r" t="t"/>
                  <a:pathLst>
                    <a:path extrusionOk="0" h="14691" w="10191">
                      <a:moveTo>
                        <a:pt x="3205" y="8606"/>
                      </a:moveTo>
                      <a:cubicBezTo>
                        <a:pt x="2917" y="9326"/>
                        <a:pt x="2629" y="10046"/>
                        <a:pt x="2269" y="10730"/>
                      </a:cubicBezTo>
                      <a:cubicBezTo>
                        <a:pt x="1945" y="11126"/>
                        <a:pt x="757" y="12494"/>
                        <a:pt x="577" y="12926"/>
                      </a:cubicBezTo>
                      <a:cubicBezTo>
                        <a:pt x="361" y="13359"/>
                        <a:pt x="1" y="14691"/>
                        <a:pt x="1477" y="14691"/>
                      </a:cubicBezTo>
                      <a:lnTo>
                        <a:pt x="6662" y="14691"/>
                      </a:lnTo>
                      <a:cubicBezTo>
                        <a:pt x="8030" y="14691"/>
                        <a:pt x="9183" y="14259"/>
                        <a:pt x="9219" y="12962"/>
                      </a:cubicBezTo>
                      <a:cubicBezTo>
                        <a:pt x="9219" y="11702"/>
                        <a:pt x="9327" y="7129"/>
                        <a:pt x="9507" y="6121"/>
                      </a:cubicBezTo>
                      <a:cubicBezTo>
                        <a:pt x="9687" y="5149"/>
                        <a:pt x="10191" y="4033"/>
                        <a:pt x="9975" y="3061"/>
                      </a:cubicBezTo>
                      <a:cubicBezTo>
                        <a:pt x="9687" y="2088"/>
                        <a:pt x="9291" y="1116"/>
                        <a:pt x="8823" y="216"/>
                      </a:cubicBezTo>
                      <a:cubicBezTo>
                        <a:pt x="8714" y="144"/>
                        <a:pt x="8606" y="72"/>
                        <a:pt x="8498" y="0"/>
                      </a:cubicBezTo>
                      <a:lnTo>
                        <a:pt x="8678" y="864"/>
                      </a:lnTo>
                      <a:cubicBezTo>
                        <a:pt x="8714" y="1080"/>
                        <a:pt x="8750" y="1260"/>
                        <a:pt x="8750" y="1476"/>
                      </a:cubicBezTo>
                      <a:cubicBezTo>
                        <a:pt x="8895" y="2917"/>
                        <a:pt x="8354" y="9326"/>
                        <a:pt x="8354" y="9866"/>
                      </a:cubicBezTo>
                      <a:cubicBezTo>
                        <a:pt x="8354" y="10406"/>
                        <a:pt x="7814" y="10766"/>
                        <a:pt x="6770" y="11018"/>
                      </a:cubicBezTo>
                      <a:cubicBezTo>
                        <a:pt x="5762" y="11306"/>
                        <a:pt x="3638" y="11558"/>
                        <a:pt x="2845" y="10802"/>
                      </a:cubicBezTo>
                      <a:cubicBezTo>
                        <a:pt x="2737" y="10694"/>
                        <a:pt x="2737" y="10550"/>
                        <a:pt x="2773" y="10406"/>
                      </a:cubicBezTo>
                      <a:cubicBezTo>
                        <a:pt x="2845" y="10118"/>
                        <a:pt x="3205" y="8606"/>
                        <a:pt x="3205" y="86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5"/>
                <p:cNvSpPr/>
                <p:nvPr/>
              </p:nvSpPr>
              <p:spPr>
                <a:xfrm>
                  <a:off x="3833800" y="1480590"/>
                  <a:ext cx="413268" cy="331336"/>
                </a:xfrm>
                <a:custGeom>
                  <a:rect b="b" l="l" r="r" t="t"/>
                  <a:pathLst>
                    <a:path extrusionOk="0" h="18617" w="23585">
                      <a:moveTo>
                        <a:pt x="4105" y="1"/>
                      </a:moveTo>
                      <a:cubicBezTo>
                        <a:pt x="4105" y="1"/>
                        <a:pt x="5401" y="2413"/>
                        <a:pt x="2701" y="7706"/>
                      </a:cubicBezTo>
                      <a:cubicBezTo>
                        <a:pt x="0" y="13035"/>
                        <a:pt x="973" y="16024"/>
                        <a:pt x="6482" y="17320"/>
                      </a:cubicBezTo>
                      <a:cubicBezTo>
                        <a:pt x="11991" y="18616"/>
                        <a:pt x="17968" y="17068"/>
                        <a:pt x="20128" y="14764"/>
                      </a:cubicBezTo>
                      <a:cubicBezTo>
                        <a:pt x="22289" y="12459"/>
                        <a:pt x="23585" y="8102"/>
                        <a:pt x="19732" y="4574"/>
                      </a:cubicBezTo>
                      <a:cubicBezTo>
                        <a:pt x="15879" y="1045"/>
                        <a:pt x="4105" y="1"/>
                        <a:pt x="4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3970750" y="1626813"/>
                  <a:ext cx="113094" cy="165108"/>
                </a:xfrm>
                <a:custGeom>
                  <a:rect b="b" l="l" r="r" t="t"/>
                  <a:pathLst>
                    <a:path extrusionOk="0" h="9146" w="8246">
                      <a:moveTo>
                        <a:pt x="0" y="0"/>
                      </a:moveTo>
                      <a:lnTo>
                        <a:pt x="8246" y="0"/>
                      </a:lnTo>
                      <a:lnTo>
                        <a:pt x="8246" y="9146"/>
                      </a:lnTo>
                      <a:lnTo>
                        <a:pt x="4969" y="9146"/>
                      </a:lnTo>
                      <a:lnTo>
                        <a:pt x="0" y="7201"/>
                      </a:ln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3840119" y="3104558"/>
                  <a:ext cx="192098" cy="114893"/>
                </a:xfrm>
                <a:custGeom>
                  <a:rect b="b" l="l" r="r" t="t"/>
                  <a:pathLst>
                    <a:path extrusionOk="0" h="6914" w="11560">
                      <a:moveTo>
                        <a:pt x="10623" y="6770"/>
                      </a:moveTo>
                      <a:cubicBezTo>
                        <a:pt x="10911" y="4897"/>
                        <a:pt x="11235" y="2521"/>
                        <a:pt x="11559" y="0"/>
                      </a:cubicBezTo>
                      <a:lnTo>
                        <a:pt x="1" y="0"/>
                      </a:lnTo>
                      <a:cubicBezTo>
                        <a:pt x="397" y="3025"/>
                        <a:pt x="649" y="5545"/>
                        <a:pt x="649" y="6374"/>
                      </a:cubicBezTo>
                      <a:cubicBezTo>
                        <a:pt x="3962" y="6806"/>
                        <a:pt x="7274" y="6914"/>
                        <a:pt x="10623" y="6770"/>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5"/>
                <p:cNvSpPr/>
                <p:nvPr/>
              </p:nvSpPr>
              <p:spPr>
                <a:xfrm>
                  <a:off x="4071085" y="3104558"/>
                  <a:ext cx="214831" cy="1157808"/>
                </a:xfrm>
                <a:custGeom>
                  <a:rect b="b" l="l" r="r" t="t"/>
                  <a:pathLst>
                    <a:path extrusionOk="0" h="69674" w="12928">
                      <a:moveTo>
                        <a:pt x="11811" y="8390"/>
                      </a:moveTo>
                      <a:cubicBezTo>
                        <a:pt x="11955" y="6302"/>
                        <a:pt x="12135" y="3241"/>
                        <a:pt x="12279" y="0"/>
                      </a:cubicBezTo>
                      <a:lnTo>
                        <a:pt x="1693" y="0"/>
                      </a:lnTo>
                      <a:cubicBezTo>
                        <a:pt x="2449" y="3853"/>
                        <a:pt x="3025" y="7274"/>
                        <a:pt x="2917" y="7850"/>
                      </a:cubicBezTo>
                      <a:cubicBezTo>
                        <a:pt x="1" y="23693"/>
                        <a:pt x="4141" y="42344"/>
                        <a:pt x="4393" y="55379"/>
                      </a:cubicBezTo>
                      <a:cubicBezTo>
                        <a:pt x="4357" y="55631"/>
                        <a:pt x="4285" y="55883"/>
                        <a:pt x="4177" y="56171"/>
                      </a:cubicBezTo>
                      <a:lnTo>
                        <a:pt x="3385" y="60564"/>
                      </a:lnTo>
                      <a:lnTo>
                        <a:pt x="9146" y="69385"/>
                      </a:lnTo>
                      <a:lnTo>
                        <a:pt x="11667" y="69673"/>
                      </a:lnTo>
                      <a:lnTo>
                        <a:pt x="12855" y="68449"/>
                      </a:lnTo>
                      <a:cubicBezTo>
                        <a:pt x="12855" y="68449"/>
                        <a:pt x="12927" y="67909"/>
                        <a:pt x="12099" y="67873"/>
                      </a:cubicBezTo>
                      <a:lnTo>
                        <a:pt x="11199" y="67585"/>
                      </a:lnTo>
                      <a:cubicBezTo>
                        <a:pt x="11199" y="67585"/>
                        <a:pt x="10443" y="67405"/>
                        <a:pt x="9686" y="65137"/>
                      </a:cubicBezTo>
                      <a:cubicBezTo>
                        <a:pt x="9254" y="63804"/>
                        <a:pt x="9470" y="59051"/>
                        <a:pt x="9506" y="55343"/>
                      </a:cubicBezTo>
                      <a:cubicBezTo>
                        <a:pt x="9542" y="39968"/>
                        <a:pt x="10767" y="23765"/>
                        <a:pt x="11811" y="8390"/>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5"/>
                <p:cNvSpPr/>
                <p:nvPr/>
              </p:nvSpPr>
              <p:spPr>
                <a:xfrm>
                  <a:off x="4099202" y="3104558"/>
                  <a:ext cx="175331" cy="102929"/>
                </a:xfrm>
                <a:custGeom>
                  <a:rect b="b" l="l" r="r" t="t"/>
                  <a:pathLst>
                    <a:path extrusionOk="0" h="6194" w="10551">
                      <a:moveTo>
                        <a:pt x="10371" y="4213"/>
                      </a:moveTo>
                      <a:cubicBezTo>
                        <a:pt x="10443" y="2881"/>
                        <a:pt x="10515" y="1477"/>
                        <a:pt x="10551" y="0"/>
                      </a:cubicBezTo>
                      <a:lnTo>
                        <a:pt x="1" y="0"/>
                      </a:lnTo>
                      <a:cubicBezTo>
                        <a:pt x="469" y="2449"/>
                        <a:pt x="901" y="4717"/>
                        <a:pt x="1081" y="6194"/>
                      </a:cubicBezTo>
                      <a:cubicBezTo>
                        <a:pt x="4214" y="5725"/>
                        <a:pt x="7310" y="5077"/>
                        <a:pt x="10371" y="4213"/>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3770724" y="2207645"/>
                  <a:ext cx="546899" cy="1004029"/>
                </a:xfrm>
                <a:custGeom>
                  <a:rect b="b" l="l" r="r" t="t"/>
                  <a:pathLst>
                    <a:path extrusionOk="0" h="60420" w="32911">
                      <a:moveTo>
                        <a:pt x="29562" y="10694"/>
                      </a:moveTo>
                      <a:cubicBezTo>
                        <a:pt x="31686" y="25421"/>
                        <a:pt x="32802" y="40256"/>
                        <a:pt x="32910" y="55127"/>
                      </a:cubicBezTo>
                      <a:cubicBezTo>
                        <a:pt x="32910" y="55487"/>
                        <a:pt x="32622" y="55811"/>
                        <a:pt x="32262" y="55847"/>
                      </a:cubicBezTo>
                      <a:cubicBezTo>
                        <a:pt x="31614" y="55991"/>
                        <a:pt x="17211" y="60420"/>
                        <a:pt x="1729" y="55595"/>
                      </a:cubicBezTo>
                      <a:cubicBezTo>
                        <a:pt x="1729" y="55595"/>
                        <a:pt x="1188" y="55451"/>
                        <a:pt x="1080" y="54298"/>
                      </a:cubicBezTo>
                      <a:cubicBezTo>
                        <a:pt x="1008" y="53182"/>
                        <a:pt x="1584" y="48429"/>
                        <a:pt x="1476" y="43640"/>
                      </a:cubicBezTo>
                      <a:cubicBezTo>
                        <a:pt x="1332" y="38888"/>
                        <a:pt x="0" y="22108"/>
                        <a:pt x="5473" y="11054"/>
                      </a:cubicBezTo>
                      <a:cubicBezTo>
                        <a:pt x="10946" y="0"/>
                        <a:pt x="29562" y="10694"/>
                        <a:pt x="29562" y="1069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5" name="Google Shape;6275;p85"/>
                <p:cNvGrpSpPr/>
                <p:nvPr/>
              </p:nvGrpSpPr>
              <p:grpSpPr>
                <a:xfrm>
                  <a:off x="4092622" y="4037963"/>
                  <a:ext cx="261493" cy="259698"/>
                  <a:chOff x="4092622" y="4037963"/>
                  <a:chExt cx="261493" cy="259698"/>
                </a:xfrm>
              </p:grpSpPr>
              <p:sp>
                <p:nvSpPr>
                  <p:cNvPr id="6276" name="Google Shape;6276;p85"/>
                  <p:cNvSpPr/>
                  <p:nvPr/>
                </p:nvSpPr>
                <p:spPr>
                  <a:xfrm>
                    <a:off x="4093818" y="4085239"/>
                    <a:ext cx="56267" cy="212422"/>
                  </a:xfrm>
                  <a:custGeom>
                    <a:rect b="b" l="l" r="r" t="t"/>
                    <a:pathLst>
                      <a:path extrusionOk="0" h="12783" w="3386">
                        <a:moveTo>
                          <a:pt x="649" y="0"/>
                        </a:moveTo>
                        <a:cubicBezTo>
                          <a:pt x="649" y="0"/>
                          <a:pt x="1" y="216"/>
                          <a:pt x="217" y="1657"/>
                        </a:cubicBezTo>
                        <a:cubicBezTo>
                          <a:pt x="433" y="3061"/>
                          <a:pt x="1477" y="3997"/>
                          <a:pt x="1477" y="6806"/>
                        </a:cubicBezTo>
                        <a:lnTo>
                          <a:pt x="1477" y="12171"/>
                        </a:lnTo>
                        <a:cubicBezTo>
                          <a:pt x="1477" y="12171"/>
                          <a:pt x="1477" y="12783"/>
                          <a:pt x="1837" y="12783"/>
                        </a:cubicBezTo>
                        <a:lnTo>
                          <a:pt x="2053" y="12783"/>
                        </a:lnTo>
                        <a:cubicBezTo>
                          <a:pt x="2197" y="12783"/>
                          <a:pt x="2341" y="12639"/>
                          <a:pt x="2341" y="12171"/>
                        </a:cubicBezTo>
                        <a:lnTo>
                          <a:pt x="2341" y="6194"/>
                        </a:lnTo>
                        <a:cubicBezTo>
                          <a:pt x="2341" y="5293"/>
                          <a:pt x="2701" y="3565"/>
                          <a:pt x="3025" y="3241"/>
                        </a:cubicBezTo>
                        <a:cubicBezTo>
                          <a:pt x="3385" y="2917"/>
                          <a:pt x="649" y="0"/>
                          <a:pt x="6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5"/>
                  <p:cNvSpPr/>
                  <p:nvPr/>
                </p:nvSpPr>
                <p:spPr>
                  <a:xfrm>
                    <a:off x="4092622" y="4037963"/>
                    <a:ext cx="261493" cy="259698"/>
                  </a:xfrm>
                  <a:custGeom>
                    <a:rect b="b" l="l" r="r" t="t"/>
                    <a:pathLst>
                      <a:path extrusionOk="0" h="15628" w="15736">
                        <a:moveTo>
                          <a:pt x="2881" y="1"/>
                        </a:moveTo>
                        <a:cubicBezTo>
                          <a:pt x="1693" y="685"/>
                          <a:pt x="685" y="1729"/>
                          <a:pt x="73" y="2989"/>
                        </a:cubicBezTo>
                        <a:cubicBezTo>
                          <a:pt x="1" y="3278"/>
                          <a:pt x="73" y="3530"/>
                          <a:pt x="325" y="3710"/>
                        </a:cubicBezTo>
                        <a:cubicBezTo>
                          <a:pt x="721" y="3998"/>
                          <a:pt x="3277" y="6302"/>
                          <a:pt x="3746" y="7814"/>
                        </a:cubicBezTo>
                        <a:cubicBezTo>
                          <a:pt x="4250" y="9291"/>
                          <a:pt x="5078" y="12243"/>
                          <a:pt x="5402" y="13395"/>
                        </a:cubicBezTo>
                        <a:cubicBezTo>
                          <a:pt x="5762" y="14548"/>
                          <a:pt x="6518" y="15628"/>
                          <a:pt x="7778" y="15628"/>
                        </a:cubicBezTo>
                        <a:lnTo>
                          <a:pt x="14476" y="15628"/>
                        </a:lnTo>
                        <a:cubicBezTo>
                          <a:pt x="15736" y="15628"/>
                          <a:pt x="15304" y="14476"/>
                          <a:pt x="14404" y="13863"/>
                        </a:cubicBezTo>
                        <a:cubicBezTo>
                          <a:pt x="13467" y="13287"/>
                          <a:pt x="11451" y="11811"/>
                          <a:pt x="11199" y="11703"/>
                        </a:cubicBezTo>
                        <a:cubicBezTo>
                          <a:pt x="10911" y="11595"/>
                          <a:pt x="10803" y="11703"/>
                          <a:pt x="10803" y="11703"/>
                        </a:cubicBezTo>
                        <a:cubicBezTo>
                          <a:pt x="10803" y="11703"/>
                          <a:pt x="11091" y="11847"/>
                          <a:pt x="11019" y="12099"/>
                        </a:cubicBezTo>
                        <a:cubicBezTo>
                          <a:pt x="10911" y="12315"/>
                          <a:pt x="10227" y="12207"/>
                          <a:pt x="9543" y="12207"/>
                        </a:cubicBezTo>
                        <a:cubicBezTo>
                          <a:pt x="8606" y="12171"/>
                          <a:pt x="7742" y="11559"/>
                          <a:pt x="7346" y="10695"/>
                        </a:cubicBezTo>
                        <a:cubicBezTo>
                          <a:pt x="6842" y="9543"/>
                          <a:pt x="4862" y="3566"/>
                          <a:pt x="4682" y="3025"/>
                        </a:cubicBezTo>
                        <a:cubicBezTo>
                          <a:pt x="4502" y="2521"/>
                          <a:pt x="3205" y="1297"/>
                          <a:pt x="2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8" name="Google Shape;6278;p85"/>
                <p:cNvSpPr/>
                <p:nvPr/>
              </p:nvSpPr>
              <p:spPr>
                <a:xfrm>
                  <a:off x="4206318" y="1779827"/>
                  <a:ext cx="247717" cy="409887"/>
                </a:xfrm>
                <a:custGeom>
                  <a:rect b="b" l="l" r="r" t="t"/>
                  <a:pathLst>
                    <a:path extrusionOk="0" h="24666" w="14907">
                      <a:moveTo>
                        <a:pt x="14907" y="24665"/>
                      </a:moveTo>
                      <a:cubicBezTo>
                        <a:pt x="14115" y="20164"/>
                        <a:pt x="9146" y="11667"/>
                        <a:pt x="4753" y="3997"/>
                      </a:cubicBezTo>
                      <a:cubicBezTo>
                        <a:pt x="4753" y="3997"/>
                        <a:pt x="2449" y="613"/>
                        <a:pt x="0" y="1"/>
                      </a:cubicBezTo>
                      <a:lnTo>
                        <a:pt x="3889" y="23333"/>
                      </a:lnTo>
                      <a:cubicBezTo>
                        <a:pt x="6049" y="24449"/>
                        <a:pt x="14079" y="21749"/>
                        <a:pt x="14907" y="2466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3806618" y="1751710"/>
                  <a:ext cx="493058" cy="693498"/>
                </a:xfrm>
                <a:custGeom>
                  <a:rect b="b" l="l" r="r" t="t"/>
                  <a:pathLst>
                    <a:path extrusionOk="0" h="41733" w="29671">
                      <a:moveTo>
                        <a:pt x="24053" y="1693"/>
                      </a:moveTo>
                      <a:cubicBezTo>
                        <a:pt x="24053" y="1693"/>
                        <a:pt x="26286" y="7382"/>
                        <a:pt x="26718" y="8246"/>
                      </a:cubicBezTo>
                      <a:cubicBezTo>
                        <a:pt x="27150" y="9110"/>
                        <a:pt x="28950" y="12891"/>
                        <a:pt x="29310" y="14799"/>
                      </a:cubicBezTo>
                      <a:cubicBezTo>
                        <a:pt x="29670" y="16707"/>
                        <a:pt x="28950" y="19408"/>
                        <a:pt x="28194" y="20848"/>
                      </a:cubicBezTo>
                      <a:lnTo>
                        <a:pt x="28194" y="39752"/>
                      </a:lnTo>
                      <a:cubicBezTo>
                        <a:pt x="20993" y="41732"/>
                        <a:pt x="12027" y="41048"/>
                        <a:pt x="4789" y="39752"/>
                      </a:cubicBezTo>
                      <a:lnTo>
                        <a:pt x="5978" y="31830"/>
                      </a:lnTo>
                      <a:lnTo>
                        <a:pt x="1" y="2917"/>
                      </a:lnTo>
                      <a:lnTo>
                        <a:pt x="8786" y="72"/>
                      </a:lnTo>
                      <a:lnTo>
                        <a:pt x="14619" y="1585"/>
                      </a:lnTo>
                      <a:lnTo>
                        <a:pt x="169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3938262" y="1719988"/>
                  <a:ext cx="113099" cy="138241"/>
                </a:xfrm>
                <a:custGeom>
                  <a:rect b="b" l="l" r="r" t="t"/>
                  <a:pathLst>
                    <a:path extrusionOk="0" h="8319" w="6806">
                      <a:moveTo>
                        <a:pt x="828" y="1"/>
                      </a:moveTo>
                      <a:lnTo>
                        <a:pt x="6805" y="4538"/>
                      </a:lnTo>
                      <a:lnTo>
                        <a:pt x="3997" y="8318"/>
                      </a:lnTo>
                      <a:lnTo>
                        <a:pt x="0" y="226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4051344" y="1724175"/>
                  <a:ext cx="67035" cy="126875"/>
                </a:xfrm>
                <a:custGeom>
                  <a:rect b="b" l="l" r="r" t="t"/>
                  <a:pathLst>
                    <a:path extrusionOk="0" h="7635" w="4034">
                      <a:moveTo>
                        <a:pt x="0" y="4286"/>
                      </a:moveTo>
                      <a:lnTo>
                        <a:pt x="2377" y="1"/>
                      </a:lnTo>
                      <a:lnTo>
                        <a:pt x="3457" y="1945"/>
                      </a:lnTo>
                      <a:lnTo>
                        <a:pt x="4033" y="763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5"/>
                <p:cNvSpPr/>
                <p:nvPr/>
              </p:nvSpPr>
              <p:spPr>
                <a:xfrm>
                  <a:off x="3751564" y="1755300"/>
                  <a:ext cx="324324" cy="955556"/>
                </a:xfrm>
                <a:custGeom>
                  <a:rect b="b" l="l" r="r" t="t"/>
                  <a:pathLst>
                    <a:path extrusionOk="0" h="57503" w="19517">
                      <a:moveTo>
                        <a:pt x="3314" y="2701"/>
                      </a:moveTo>
                      <a:cubicBezTo>
                        <a:pt x="3314" y="2701"/>
                        <a:pt x="9327" y="0"/>
                        <a:pt x="9579" y="36"/>
                      </a:cubicBezTo>
                      <a:cubicBezTo>
                        <a:pt x="9831" y="144"/>
                        <a:pt x="10083" y="252"/>
                        <a:pt x="10299" y="432"/>
                      </a:cubicBezTo>
                      <a:lnTo>
                        <a:pt x="18220" y="15699"/>
                      </a:lnTo>
                      <a:cubicBezTo>
                        <a:pt x="19157" y="17175"/>
                        <a:pt x="19517" y="18976"/>
                        <a:pt x="19229" y="20704"/>
                      </a:cubicBezTo>
                      <a:cubicBezTo>
                        <a:pt x="18761" y="23693"/>
                        <a:pt x="17536" y="29238"/>
                        <a:pt x="17536" y="29238"/>
                      </a:cubicBezTo>
                      <a:cubicBezTo>
                        <a:pt x="16780" y="35503"/>
                        <a:pt x="15340" y="46089"/>
                        <a:pt x="14080" y="53146"/>
                      </a:cubicBezTo>
                      <a:cubicBezTo>
                        <a:pt x="14080" y="53146"/>
                        <a:pt x="13972" y="53902"/>
                        <a:pt x="12855" y="54262"/>
                      </a:cubicBezTo>
                      <a:cubicBezTo>
                        <a:pt x="11703" y="54586"/>
                        <a:pt x="721" y="57251"/>
                        <a:pt x="721" y="57251"/>
                      </a:cubicBezTo>
                      <a:cubicBezTo>
                        <a:pt x="721" y="57251"/>
                        <a:pt x="1" y="57503"/>
                        <a:pt x="217" y="56279"/>
                      </a:cubicBezTo>
                      <a:cubicBezTo>
                        <a:pt x="433" y="55055"/>
                        <a:pt x="6518" y="33198"/>
                        <a:pt x="6518" y="3319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5"/>
                <p:cNvSpPr/>
                <p:nvPr/>
              </p:nvSpPr>
              <p:spPr>
                <a:xfrm>
                  <a:off x="4138104" y="1759487"/>
                  <a:ext cx="192082" cy="913680"/>
                </a:xfrm>
                <a:custGeom>
                  <a:rect b="b" l="l" r="r" t="t"/>
                  <a:pathLst>
                    <a:path extrusionOk="0" h="54983" w="11559">
                      <a:moveTo>
                        <a:pt x="0" y="216"/>
                      </a:moveTo>
                      <a:cubicBezTo>
                        <a:pt x="0" y="216"/>
                        <a:pt x="4573" y="13395"/>
                        <a:pt x="4969" y="14583"/>
                      </a:cubicBezTo>
                      <a:cubicBezTo>
                        <a:pt x="5365" y="15771"/>
                        <a:pt x="5581" y="16779"/>
                        <a:pt x="5113" y="19444"/>
                      </a:cubicBezTo>
                      <a:cubicBezTo>
                        <a:pt x="5005" y="19876"/>
                        <a:pt x="4969" y="20308"/>
                        <a:pt x="4969" y="20776"/>
                      </a:cubicBezTo>
                      <a:cubicBezTo>
                        <a:pt x="4969" y="21748"/>
                        <a:pt x="5077" y="26969"/>
                        <a:pt x="5077" y="26969"/>
                      </a:cubicBezTo>
                      <a:lnTo>
                        <a:pt x="5617" y="51670"/>
                      </a:lnTo>
                      <a:cubicBezTo>
                        <a:pt x="5725" y="52210"/>
                        <a:pt x="6086" y="52714"/>
                        <a:pt x="6626" y="52930"/>
                      </a:cubicBezTo>
                      <a:cubicBezTo>
                        <a:pt x="7490" y="53254"/>
                        <a:pt x="11018" y="54875"/>
                        <a:pt x="11018" y="54875"/>
                      </a:cubicBezTo>
                      <a:cubicBezTo>
                        <a:pt x="11018" y="54875"/>
                        <a:pt x="11559" y="54983"/>
                        <a:pt x="11559" y="54334"/>
                      </a:cubicBezTo>
                      <a:cubicBezTo>
                        <a:pt x="11559" y="53650"/>
                        <a:pt x="9038" y="29850"/>
                        <a:pt x="9038" y="29850"/>
                      </a:cubicBezTo>
                      <a:lnTo>
                        <a:pt x="8570" y="21172"/>
                      </a:lnTo>
                      <a:cubicBezTo>
                        <a:pt x="8570" y="21172"/>
                        <a:pt x="9758" y="16707"/>
                        <a:pt x="10226" y="15015"/>
                      </a:cubicBezTo>
                      <a:cubicBezTo>
                        <a:pt x="10694" y="13323"/>
                        <a:pt x="9830" y="11270"/>
                        <a:pt x="8426" y="8930"/>
                      </a:cubicBezTo>
                      <a:cubicBezTo>
                        <a:pt x="7022" y="6590"/>
                        <a:pt x="4105" y="1225"/>
                        <a:pt x="4105" y="1225"/>
                      </a:cubicBezTo>
                      <a:lnTo>
                        <a:pt x="396" y="36"/>
                      </a:lnTo>
                      <a:cubicBezTo>
                        <a:pt x="252" y="0"/>
                        <a:pt x="72" y="72"/>
                        <a:pt x="0" y="21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5"/>
                <p:cNvSpPr/>
                <p:nvPr/>
              </p:nvSpPr>
              <p:spPr>
                <a:xfrm>
                  <a:off x="3710286" y="1789997"/>
                  <a:ext cx="615113" cy="563649"/>
                </a:xfrm>
                <a:custGeom>
                  <a:rect b="b" l="l" r="r" t="t"/>
                  <a:pathLst>
                    <a:path extrusionOk="0" h="33919" w="37016">
                      <a:moveTo>
                        <a:pt x="5798" y="613"/>
                      </a:moveTo>
                      <a:cubicBezTo>
                        <a:pt x="5798" y="613"/>
                        <a:pt x="505" y="2413"/>
                        <a:pt x="181" y="6374"/>
                      </a:cubicBezTo>
                      <a:cubicBezTo>
                        <a:pt x="0" y="8570"/>
                        <a:pt x="6554" y="30030"/>
                        <a:pt x="8174" y="31651"/>
                      </a:cubicBezTo>
                      <a:cubicBezTo>
                        <a:pt x="9650" y="33127"/>
                        <a:pt x="12027" y="33919"/>
                        <a:pt x="16492" y="33595"/>
                      </a:cubicBezTo>
                      <a:cubicBezTo>
                        <a:pt x="20992" y="33271"/>
                        <a:pt x="37015" y="29562"/>
                        <a:pt x="37015" y="29562"/>
                      </a:cubicBezTo>
                      <a:lnTo>
                        <a:pt x="33595" y="23405"/>
                      </a:lnTo>
                      <a:lnTo>
                        <a:pt x="14979" y="25889"/>
                      </a:lnTo>
                      <a:cubicBezTo>
                        <a:pt x="14943" y="25457"/>
                        <a:pt x="14511" y="25133"/>
                        <a:pt x="14115" y="25277"/>
                      </a:cubicBezTo>
                      <a:cubicBezTo>
                        <a:pt x="14115" y="25277"/>
                        <a:pt x="10406" y="9650"/>
                        <a:pt x="9650" y="5258"/>
                      </a:cubicBezTo>
                      <a:cubicBezTo>
                        <a:pt x="8930" y="829"/>
                        <a:pt x="7706" y="1"/>
                        <a:pt x="5798" y="6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3937065" y="2162163"/>
                  <a:ext cx="201653" cy="104142"/>
                </a:xfrm>
                <a:custGeom>
                  <a:rect b="b" l="l" r="r" t="t"/>
                  <a:pathLst>
                    <a:path extrusionOk="0" h="6267" w="12135">
                      <a:moveTo>
                        <a:pt x="11738" y="1117"/>
                      </a:moveTo>
                      <a:lnTo>
                        <a:pt x="5833" y="1297"/>
                      </a:lnTo>
                      <a:cubicBezTo>
                        <a:pt x="5293" y="1225"/>
                        <a:pt x="4753" y="1081"/>
                        <a:pt x="4249" y="901"/>
                      </a:cubicBezTo>
                      <a:cubicBezTo>
                        <a:pt x="3601" y="541"/>
                        <a:pt x="2953" y="253"/>
                        <a:pt x="2269" y="73"/>
                      </a:cubicBezTo>
                      <a:cubicBezTo>
                        <a:pt x="1800" y="1"/>
                        <a:pt x="0" y="937"/>
                        <a:pt x="0" y="937"/>
                      </a:cubicBezTo>
                      <a:lnTo>
                        <a:pt x="468" y="2845"/>
                      </a:lnTo>
                      <a:lnTo>
                        <a:pt x="2377" y="4862"/>
                      </a:lnTo>
                      <a:cubicBezTo>
                        <a:pt x="3025" y="5366"/>
                        <a:pt x="3817" y="5690"/>
                        <a:pt x="4645" y="5762"/>
                      </a:cubicBezTo>
                      <a:cubicBezTo>
                        <a:pt x="5329" y="5762"/>
                        <a:pt x="6013" y="5618"/>
                        <a:pt x="6625" y="5366"/>
                      </a:cubicBezTo>
                      <a:lnTo>
                        <a:pt x="12134" y="6266"/>
                      </a:ln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4077068" y="2180724"/>
                  <a:ext cx="61651" cy="85580"/>
                </a:xfrm>
                <a:custGeom>
                  <a:rect b="b" l="l" r="r" t="t"/>
                  <a:pathLst>
                    <a:path extrusionOk="0" h="5150" w="3710">
                      <a:moveTo>
                        <a:pt x="3313" y="0"/>
                      </a:moveTo>
                      <a:lnTo>
                        <a:pt x="2629" y="36"/>
                      </a:lnTo>
                      <a:lnTo>
                        <a:pt x="1" y="4537"/>
                      </a:lnTo>
                      <a:lnTo>
                        <a:pt x="3709" y="5149"/>
                      </a:ln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5"/>
                <p:cNvSpPr/>
                <p:nvPr/>
              </p:nvSpPr>
              <p:spPr>
                <a:xfrm>
                  <a:off x="4121951" y="2141225"/>
                  <a:ext cx="333879" cy="154393"/>
                </a:xfrm>
                <a:custGeom>
                  <a:rect b="b" l="l" r="r" t="t"/>
                  <a:pathLst>
                    <a:path extrusionOk="0" h="9291" w="20092">
                      <a:moveTo>
                        <a:pt x="648" y="1837"/>
                      </a:moveTo>
                      <a:lnTo>
                        <a:pt x="36" y="8318"/>
                      </a:lnTo>
                      <a:cubicBezTo>
                        <a:pt x="0" y="8678"/>
                        <a:pt x="252" y="9002"/>
                        <a:pt x="612" y="9074"/>
                      </a:cubicBezTo>
                      <a:cubicBezTo>
                        <a:pt x="1224" y="9290"/>
                        <a:pt x="16167" y="8966"/>
                        <a:pt x="16167" y="8966"/>
                      </a:cubicBezTo>
                      <a:cubicBezTo>
                        <a:pt x="16167" y="8966"/>
                        <a:pt x="20092" y="8102"/>
                        <a:pt x="20092" y="3997"/>
                      </a:cubicBezTo>
                      <a:cubicBezTo>
                        <a:pt x="20092" y="3637"/>
                        <a:pt x="20056" y="3241"/>
                        <a:pt x="19984" y="2881"/>
                      </a:cubicBezTo>
                      <a:cubicBezTo>
                        <a:pt x="19156" y="1"/>
                        <a:pt x="16239" y="109"/>
                        <a:pt x="16239" y="109"/>
                      </a:cubicBezTo>
                      <a:lnTo>
                        <a:pt x="9434" y="973"/>
                      </a:lnTo>
                      <a:lnTo>
                        <a:pt x="1260" y="1477"/>
                      </a:lnTo>
                      <a:cubicBezTo>
                        <a:pt x="1260" y="1477"/>
                        <a:pt x="720" y="1477"/>
                        <a:pt x="648" y="18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5"/>
                <p:cNvSpPr/>
                <p:nvPr/>
              </p:nvSpPr>
              <p:spPr>
                <a:xfrm>
                  <a:off x="4078264" y="1881543"/>
                  <a:ext cx="22749" cy="20955"/>
                </a:xfrm>
                <a:custGeom>
                  <a:rect b="b" l="l" r="r" t="t"/>
                  <a:pathLst>
                    <a:path extrusionOk="0" h="1261" w="1369">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4120157" y="1992232"/>
                  <a:ext cx="23348" cy="21570"/>
                </a:xfrm>
                <a:custGeom>
                  <a:rect b="b" l="l" r="r" t="t"/>
                  <a:pathLst>
                    <a:path extrusionOk="0" h="1298" w="1405">
                      <a:moveTo>
                        <a:pt x="648" y="1"/>
                      </a:moveTo>
                      <a:cubicBezTo>
                        <a:pt x="972" y="37"/>
                        <a:pt x="1296" y="289"/>
                        <a:pt x="1332" y="649"/>
                      </a:cubicBezTo>
                      <a:cubicBezTo>
                        <a:pt x="1404" y="973"/>
                        <a:pt x="1116" y="1297"/>
                        <a:pt x="792" y="1297"/>
                      </a:cubicBezTo>
                      <a:cubicBezTo>
                        <a:pt x="432" y="1261"/>
                        <a:pt x="108" y="1009"/>
                        <a:pt x="72" y="649"/>
                      </a:cubicBezTo>
                      <a:cubicBezTo>
                        <a:pt x="0" y="325"/>
                        <a:pt x="288" y="1"/>
                        <a:pt x="6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4117764" y="2372191"/>
                  <a:ext cx="22749" cy="21553"/>
                </a:xfrm>
                <a:custGeom>
                  <a:rect b="b" l="l" r="r" t="t"/>
                  <a:pathLst>
                    <a:path extrusionOk="0" h="1297" w="1369">
                      <a:moveTo>
                        <a:pt x="612" y="1296"/>
                      </a:moveTo>
                      <a:cubicBezTo>
                        <a:pt x="972" y="1296"/>
                        <a:pt x="1260" y="1008"/>
                        <a:pt x="1332" y="648"/>
                      </a:cubicBezTo>
                      <a:cubicBezTo>
                        <a:pt x="1368" y="324"/>
                        <a:pt x="1116" y="0"/>
                        <a:pt x="756" y="36"/>
                      </a:cubicBezTo>
                      <a:cubicBezTo>
                        <a:pt x="396" y="36"/>
                        <a:pt x="108" y="288"/>
                        <a:pt x="72" y="648"/>
                      </a:cubicBezTo>
                      <a:cubicBezTo>
                        <a:pt x="0" y="1008"/>
                        <a:pt x="252" y="1296"/>
                        <a:pt x="612" y="12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3945125" y="1637900"/>
                  <a:ext cx="139352" cy="92075"/>
                </a:xfrm>
                <a:custGeom>
                  <a:rect b="b" l="l" r="r" t="t"/>
                  <a:pathLst>
                    <a:path extrusionOk="0" h="1810" w="2484">
                      <a:moveTo>
                        <a:pt x="1" y="1"/>
                      </a:moveTo>
                      <a:cubicBezTo>
                        <a:pt x="1" y="1"/>
                        <a:pt x="925" y="1321"/>
                        <a:pt x="2180" y="1810"/>
                      </a:cubicBezTo>
                      <a:cubicBezTo>
                        <a:pt x="2286" y="1744"/>
                        <a:pt x="2378" y="1678"/>
                        <a:pt x="2484" y="1599"/>
                      </a:cubicBezTo>
                      <a:lnTo>
                        <a:pt x="2484" y="727"/>
                      </a:lnTo>
                      <a:lnTo>
                        <a:pt x="2074" y="516"/>
                      </a:lnTo>
                      <a:lnTo>
                        <a:pt x="1" y="1"/>
                      </a:lnTo>
                      <a:close/>
                    </a:path>
                  </a:pathLst>
                </a:custGeom>
                <a:solidFill>
                  <a:srgbClr val="C08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3876202" y="1316533"/>
                  <a:ext cx="329907" cy="210978"/>
                </a:xfrm>
                <a:custGeom>
                  <a:rect b="b" l="l" r="r" t="t"/>
                  <a:pathLst>
                    <a:path extrusionOk="0" h="17104" w="22974">
                      <a:moveTo>
                        <a:pt x="1693" y="14943"/>
                      </a:moveTo>
                      <a:lnTo>
                        <a:pt x="1117" y="13647"/>
                      </a:lnTo>
                      <a:cubicBezTo>
                        <a:pt x="1117" y="13647"/>
                        <a:pt x="1" y="8606"/>
                        <a:pt x="2449" y="5005"/>
                      </a:cubicBezTo>
                      <a:cubicBezTo>
                        <a:pt x="4934" y="1405"/>
                        <a:pt x="11163" y="1"/>
                        <a:pt x="14332" y="1"/>
                      </a:cubicBezTo>
                      <a:cubicBezTo>
                        <a:pt x="17464" y="1"/>
                        <a:pt x="18652" y="3205"/>
                        <a:pt x="18941" y="3997"/>
                      </a:cubicBezTo>
                      <a:cubicBezTo>
                        <a:pt x="19265" y="4753"/>
                        <a:pt x="21965" y="5330"/>
                        <a:pt x="22469" y="7526"/>
                      </a:cubicBezTo>
                      <a:cubicBezTo>
                        <a:pt x="22973" y="9722"/>
                        <a:pt x="20705" y="17104"/>
                        <a:pt x="20705" y="1710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4094934" y="1504753"/>
                  <a:ext cx="99816" cy="81191"/>
                </a:xfrm>
                <a:custGeom>
                  <a:rect b="b" l="l" r="r" t="t"/>
                  <a:pathLst>
                    <a:path extrusionOk="0" h="5654" w="6951">
                      <a:moveTo>
                        <a:pt x="4070" y="36"/>
                      </a:moveTo>
                      <a:lnTo>
                        <a:pt x="4250" y="72"/>
                      </a:lnTo>
                      <a:lnTo>
                        <a:pt x="4250" y="72"/>
                      </a:lnTo>
                      <a:cubicBezTo>
                        <a:pt x="6914" y="649"/>
                        <a:pt x="6950" y="4429"/>
                        <a:pt x="4286" y="5041"/>
                      </a:cubicBezTo>
                      <a:cubicBezTo>
                        <a:pt x="1621" y="5653"/>
                        <a:pt x="1" y="2269"/>
                        <a:pt x="2125" y="541"/>
                      </a:cubicBezTo>
                      <a:cubicBezTo>
                        <a:pt x="2053" y="1297"/>
                        <a:pt x="2161" y="2233"/>
                        <a:pt x="3133" y="2341"/>
                      </a:cubicBezTo>
                      <a:lnTo>
                        <a:pt x="3133" y="901"/>
                      </a:lnTo>
                      <a:cubicBezTo>
                        <a:pt x="3133" y="397"/>
                        <a:pt x="3565" y="0"/>
                        <a:pt x="4070" y="36"/>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5"/>
                <p:cNvSpPr/>
                <p:nvPr/>
              </p:nvSpPr>
              <p:spPr>
                <a:xfrm>
                  <a:off x="3868955" y="1504236"/>
                  <a:ext cx="100333" cy="82225"/>
                </a:xfrm>
                <a:custGeom>
                  <a:rect b="b" l="l" r="r" t="t"/>
                  <a:pathLst>
                    <a:path extrusionOk="0" h="5726" w="6987">
                      <a:moveTo>
                        <a:pt x="2953" y="72"/>
                      </a:moveTo>
                      <a:lnTo>
                        <a:pt x="2773" y="72"/>
                      </a:lnTo>
                      <a:lnTo>
                        <a:pt x="2773" y="72"/>
                      </a:lnTo>
                      <a:cubicBezTo>
                        <a:pt x="109" y="613"/>
                        <a:pt x="1" y="4429"/>
                        <a:pt x="2665" y="5077"/>
                      </a:cubicBezTo>
                      <a:cubicBezTo>
                        <a:pt x="5294" y="5726"/>
                        <a:pt x="6986" y="2341"/>
                        <a:pt x="4898" y="613"/>
                      </a:cubicBezTo>
                      <a:cubicBezTo>
                        <a:pt x="4970" y="1369"/>
                        <a:pt x="4826" y="2305"/>
                        <a:pt x="3854" y="2377"/>
                      </a:cubicBezTo>
                      <a:lnTo>
                        <a:pt x="3890" y="901"/>
                      </a:lnTo>
                      <a:cubicBezTo>
                        <a:pt x="3890" y="397"/>
                        <a:pt x="3458" y="0"/>
                        <a:pt x="2953" y="72"/>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5"/>
                <p:cNvSpPr/>
                <p:nvPr/>
              </p:nvSpPr>
              <p:spPr>
                <a:xfrm>
                  <a:off x="3906711" y="1323261"/>
                  <a:ext cx="250783" cy="365563"/>
                </a:xfrm>
                <a:custGeom>
                  <a:rect b="b" l="l" r="r" t="t"/>
                  <a:pathLst>
                    <a:path extrusionOk="0" h="25457" w="17464">
                      <a:moveTo>
                        <a:pt x="8714" y="25457"/>
                      </a:moveTo>
                      <a:cubicBezTo>
                        <a:pt x="3961" y="25457"/>
                        <a:pt x="0" y="19588"/>
                        <a:pt x="0" y="14943"/>
                      </a:cubicBezTo>
                      <a:lnTo>
                        <a:pt x="0" y="8750"/>
                      </a:lnTo>
                      <a:cubicBezTo>
                        <a:pt x="0" y="3925"/>
                        <a:pt x="3925" y="36"/>
                        <a:pt x="8714" y="0"/>
                      </a:cubicBezTo>
                      <a:lnTo>
                        <a:pt x="8714" y="0"/>
                      </a:lnTo>
                      <a:cubicBezTo>
                        <a:pt x="13539" y="36"/>
                        <a:pt x="17464" y="3925"/>
                        <a:pt x="17464" y="8750"/>
                      </a:cubicBezTo>
                      <a:lnTo>
                        <a:pt x="17464" y="14799"/>
                      </a:lnTo>
                      <a:cubicBezTo>
                        <a:pt x="17464" y="19876"/>
                        <a:pt x="14007" y="25457"/>
                        <a:pt x="8714" y="25457"/>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3943414" y="1465444"/>
                  <a:ext cx="50700" cy="32917"/>
                </a:xfrm>
                <a:custGeom>
                  <a:rect b="b" l="l" r="r" t="t"/>
                  <a:pathLst>
                    <a:path extrusionOk="0" h="1442" w="3530">
                      <a:moveTo>
                        <a:pt x="3277" y="397"/>
                      </a:moveTo>
                      <a:cubicBezTo>
                        <a:pt x="3457" y="469"/>
                        <a:pt x="3529" y="685"/>
                        <a:pt x="3457" y="901"/>
                      </a:cubicBezTo>
                      <a:cubicBezTo>
                        <a:pt x="3385" y="1081"/>
                        <a:pt x="3169" y="1153"/>
                        <a:pt x="2953" y="1081"/>
                      </a:cubicBezTo>
                      <a:cubicBezTo>
                        <a:pt x="2269" y="757"/>
                        <a:pt x="1477" y="829"/>
                        <a:pt x="793" y="1225"/>
                      </a:cubicBezTo>
                      <a:cubicBezTo>
                        <a:pt x="397" y="1441"/>
                        <a:pt x="1" y="829"/>
                        <a:pt x="433" y="577"/>
                      </a:cubicBezTo>
                      <a:cubicBezTo>
                        <a:pt x="1297" y="73"/>
                        <a:pt x="2341" y="1"/>
                        <a:pt x="3277" y="3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4067533" y="1467087"/>
                  <a:ext cx="53285" cy="31274"/>
                </a:xfrm>
                <a:custGeom>
                  <a:rect b="b" l="l" r="r" t="t"/>
                  <a:pathLst>
                    <a:path extrusionOk="0" h="1370" w="3710">
                      <a:moveTo>
                        <a:pt x="3277" y="505"/>
                      </a:moveTo>
                      <a:cubicBezTo>
                        <a:pt x="3709" y="721"/>
                        <a:pt x="3349" y="1369"/>
                        <a:pt x="2917" y="1117"/>
                      </a:cubicBezTo>
                      <a:cubicBezTo>
                        <a:pt x="2233" y="793"/>
                        <a:pt x="1441" y="757"/>
                        <a:pt x="757" y="1081"/>
                      </a:cubicBezTo>
                      <a:cubicBezTo>
                        <a:pt x="325" y="1297"/>
                        <a:pt x="0" y="685"/>
                        <a:pt x="433" y="433"/>
                      </a:cubicBezTo>
                      <a:cubicBezTo>
                        <a:pt x="1333" y="1"/>
                        <a:pt x="2377" y="1"/>
                        <a:pt x="3277" y="50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5"/>
                <p:cNvSpPr/>
                <p:nvPr/>
              </p:nvSpPr>
              <p:spPr>
                <a:xfrm>
                  <a:off x="4100104" y="1357382"/>
                  <a:ext cx="93096" cy="178394"/>
                </a:xfrm>
                <a:custGeom>
                  <a:rect b="b" l="l" r="r" t="t"/>
                  <a:pathLst>
                    <a:path extrusionOk="0" h="12423" w="6483">
                      <a:moveTo>
                        <a:pt x="3998" y="12423"/>
                      </a:moveTo>
                      <a:lnTo>
                        <a:pt x="3061" y="8570"/>
                      </a:lnTo>
                      <a:cubicBezTo>
                        <a:pt x="3061" y="8570"/>
                        <a:pt x="1" y="6302"/>
                        <a:pt x="1081" y="3169"/>
                      </a:cubicBezTo>
                      <a:cubicBezTo>
                        <a:pt x="2161" y="1"/>
                        <a:pt x="2377" y="325"/>
                        <a:pt x="2377" y="325"/>
                      </a:cubicBezTo>
                      <a:cubicBezTo>
                        <a:pt x="2377" y="325"/>
                        <a:pt x="6482" y="2197"/>
                        <a:pt x="4646" y="1047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5"/>
                <p:cNvSpPr/>
                <p:nvPr/>
              </p:nvSpPr>
              <p:spPr>
                <a:xfrm>
                  <a:off x="3871023" y="1357382"/>
                  <a:ext cx="93096" cy="178394"/>
                </a:xfrm>
                <a:custGeom>
                  <a:rect b="b" l="l" r="r" t="t"/>
                  <a:pathLst>
                    <a:path extrusionOk="0" h="12423" w="6483">
                      <a:moveTo>
                        <a:pt x="2485" y="12423"/>
                      </a:moveTo>
                      <a:lnTo>
                        <a:pt x="3422" y="8570"/>
                      </a:lnTo>
                      <a:cubicBezTo>
                        <a:pt x="3422" y="8570"/>
                        <a:pt x="6482" y="6302"/>
                        <a:pt x="5402" y="3169"/>
                      </a:cubicBezTo>
                      <a:cubicBezTo>
                        <a:pt x="4322" y="1"/>
                        <a:pt x="4106" y="325"/>
                        <a:pt x="4106" y="325"/>
                      </a:cubicBezTo>
                      <a:cubicBezTo>
                        <a:pt x="4106" y="325"/>
                        <a:pt x="1" y="2197"/>
                        <a:pt x="1837" y="1047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5"/>
                <p:cNvSpPr/>
                <p:nvPr/>
              </p:nvSpPr>
              <p:spPr>
                <a:xfrm>
                  <a:off x="3863268" y="1311873"/>
                  <a:ext cx="281298" cy="170654"/>
                </a:xfrm>
                <a:custGeom>
                  <a:rect b="b" l="l" r="r" t="t"/>
                  <a:pathLst>
                    <a:path extrusionOk="0" h="11884" w="19589">
                      <a:moveTo>
                        <a:pt x="19588" y="11883"/>
                      </a:moveTo>
                      <a:cubicBezTo>
                        <a:pt x="19588" y="11883"/>
                        <a:pt x="17284" y="11163"/>
                        <a:pt x="15484" y="6626"/>
                      </a:cubicBezTo>
                      <a:cubicBezTo>
                        <a:pt x="13647" y="2089"/>
                        <a:pt x="9831" y="10263"/>
                        <a:pt x="4898" y="9615"/>
                      </a:cubicBezTo>
                      <a:cubicBezTo>
                        <a:pt x="1" y="8967"/>
                        <a:pt x="3926" y="1801"/>
                        <a:pt x="9723" y="685"/>
                      </a:cubicBezTo>
                      <a:cubicBezTo>
                        <a:pt x="13143" y="1"/>
                        <a:pt x="16636" y="1117"/>
                        <a:pt x="19048" y="363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3973701" y="1520266"/>
                  <a:ext cx="18018" cy="32916"/>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5"/>
                <p:cNvSpPr/>
                <p:nvPr/>
              </p:nvSpPr>
              <p:spPr>
                <a:xfrm>
                  <a:off x="4071942" y="1520223"/>
                  <a:ext cx="18035" cy="32945"/>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5"/>
                <p:cNvSpPr/>
                <p:nvPr/>
              </p:nvSpPr>
              <p:spPr>
                <a:xfrm>
                  <a:off x="4019627" y="1532983"/>
                  <a:ext cx="28005" cy="41390"/>
                </a:xfrm>
                <a:custGeom>
                  <a:rect b="b" l="l" r="r" t="t"/>
                  <a:pathLst>
                    <a:path extrusionOk="0" h="1206" w="799">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5"/>
                <p:cNvSpPr/>
                <p:nvPr/>
              </p:nvSpPr>
              <p:spPr>
                <a:xfrm>
                  <a:off x="4073221" y="1578459"/>
                  <a:ext cx="46886" cy="20274"/>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3944122" y="1578459"/>
                  <a:ext cx="46886" cy="20274"/>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5"/>
                <p:cNvSpPr/>
                <p:nvPr/>
              </p:nvSpPr>
              <p:spPr>
                <a:xfrm>
                  <a:off x="4001264" y="1602832"/>
                  <a:ext cx="61155" cy="23410"/>
                </a:xfrm>
                <a:custGeom>
                  <a:rect b="b" l="l" r="r" t="t"/>
                  <a:pathLst>
                    <a:path extrusionOk="0" h="580" w="2016">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7" name="Google Shape;6307;p85"/>
              <p:cNvSpPr/>
              <p:nvPr/>
            </p:nvSpPr>
            <p:spPr>
              <a:xfrm rot="439363">
                <a:off x="3112177" y="3401278"/>
                <a:ext cx="84843" cy="32539"/>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rot="439363">
                <a:off x="2851727" y="3417678"/>
                <a:ext cx="84843" cy="32539"/>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9" name="Google Shape;6309;p85"/>
            <p:cNvSpPr/>
            <p:nvPr/>
          </p:nvSpPr>
          <p:spPr>
            <a:xfrm>
              <a:off x="3021164" y="2247704"/>
              <a:ext cx="22749" cy="21553"/>
            </a:xfrm>
            <a:custGeom>
              <a:rect b="b" l="l" r="r" t="t"/>
              <a:pathLst>
                <a:path extrusionOk="0" h="1297" w="1369">
                  <a:moveTo>
                    <a:pt x="612" y="1296"/>
                  </a:moveTo>
                  <a:cubicBezTo>
                    <a:pt x="972" y="1296"/>
                    <a:pt x="1260" y="1008"/>
                    <a:pt x="1332" y="648"/>
                  </a:cubicBezTo>
                  <a:cubicBezTo>
                    <a:pt x="1368" y="324"/>
                    <a:pt x="1116" y="0"/>
                    <a:pt x="756" y="36"/>
                  </a:cubicBezTo>
                  <a:cubicBezTo>
                    <a:pt x="396" y="36"/>
                    <a:pt x="108" y="288"/>
                    <a:pt x="72" y="648"/>
                  </a:cubicBezTo>
                  <a:cubicBezTo>
                    <a:pt x="0" y="1008"/>
                    <a:pt x="252" y="1296"/>
                    <a:pt x="612" y="12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0" name="Google Shape;6310;p85">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5">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5">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61"/>
                                        </p:tgtEl>
                                        <p:attrNameLst>
                                          <p:attrName>style.visibility</p:attrName>
                                        </p:attrNameLst>
                                      </p:cBhvr>
                                      <p:to>
                                        <p:strVal val="visible"/>
                                      </p:to>
                                    </p:set>
                                    <p:animEffect filter="fade" transition="in">
                                      <p:cBhvr>
                                        <p:cTn dur="1000"/>
                                        <p:tgtEl>
                                          <p:spTgt spid="62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46"/>
                                        </p:tgtEl>
                                        <p:attrNameLst>
                                          <p:attrName>style.visibility</p:attrName>
                                        </p:attrNameLst>
                                      </p:cBhvr>
                                      <p:to>
                                        <p:strVal val="visible"/>
                                      </p:to>
                                    </p:set>
                                    <p:animEffect filter="fade" transition="in">
                                      <p:cBhvr>
                                        <p:cTn dur="1000"/>
                                        <p:tgtEl>
                                          <p:spTgt spid="624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260"/>
                                        </p:tgtEl>
                                        <p:attrNameLst>
                                          <p:attrName>style.visibility</p:attrName>
                                        </p:attrNameLst>
                                      </p:cBhvr>
                                      <p:to>
                                        <p:strVal val="visible"/>
                                      </p:to>
                                    </p:set>
                                    <p:animEffect filter="fade" transition="in">
                                      <p:cBhvr>
                                        <p:cTn dur="1000"/>
                                        <p:tgtEl>
                                          <p:spTgt spid="626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263"/>
                                        </p:tgtEl>
                                        <p:attrNameLst>
                                          <p:attrName>style.visibility</p:attrName>
                                        </p:attrNameLst>
                                      </p:cBhvr>
                                      <p:to>
                                        <p:strVal val="visible"/>
                                      </p:to>
                                    </p:set>
                                    <p:animEffect filter="fade" transition="in">
                                      <p:cBhvr>
                                        <p:cTn dur="1000"/>
                                        <p:tgtEl>
                                          <p:spTgt spid="6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2" name="Shape 6622"/>
        <p:cNvGrpSpPr/>
        <p:nvPr/>
      </p:nvGrpSpPr>
      <p:grpSpPr>
        <a:xfrm>
          <a:off x="0" y="0"/>
          <a:ext cx="0" cy="0"/>
          <a:chOff x="0" y="0"/>
          <a:chExt cx="0" cy="0"/>
        </a:xfrm>
      </p:grpSpPr>
      <p:sp>
        <p:nvSpPr>
          <p:cNvPr id="6623" name="Google Shape;6623;p89"/>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idea and details</a:t>
            </a:r>
            <a:endParaRPr/>
          </a:p>
        </p:txBody>
      </p:sp>
      <p:sp>
        <p:nvSpPr>
          <p:cNvPr id="6624" name="Google Shape;6624;p89"/>
          <p:cNvSpPr/>
          <p:nvPr/>
        </p:nvSpPr>
        <p:spPr>
          <a:xfrm>
            <a:off x="3485100" y="1192925"/>
            <a:ext cx="21738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Topic</a:t>
            </a:r>
            <a:endParaRPr>
              <a:solidFill>
                <a:schemeClr val="dk1"/>
              </a:solidFill>
            </a:endParaRPr>
          </a:p>
        </p:txBody>
      </p:sp>
      <p:sp>
        <p:nvSpPr>
          <p:cNvPr id="6625" name="Google Shape;6625;p89"/>
          <p:cNvSpPr/>
          <p:nvPr/>
        </p:nvSpPr>
        <p:spPr>
          <a:xfrm>
            <a:off x="991300" y="2095300"/>
            <a:ext cx="2173800" cy="607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Mercury</a:t>
            </a:r>
            <a:endParaRPr b="1" sz="1800">
              <a:solidFill>
                <a:schemeClr val="lt1"/>
              </a:solidFill>
              <a:latin typeface="Balsamiq Sans"/>
              <a:ea typeface="Balsamiq Sans"/>
              <a:cs typeface="Balsamiq Sans"/>
              <a:sym typeface="Balsamiq Sans"/>
            </a:endParaRPr>
          </a:p>
        </p:txBody>
      </p:sp>
      <p:sp>
        <p:nvSpPr>
          <p:cNvPr id="6626" name="Google Shape;6626;p89"/>
          <p:cNvSpPr/>
          <p:nvPr/>
        </p:nvSpPr>
        <p:spPr>
          <a:xfrm>
            <a:off x="3485100" y="2095300"/>
            <a:ext cx="2173800" cy="607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Jupiter</a:t>
            </a:r>
            <a:endParaRPr b="1" sz="1800">
              <a:solidFill>
                <a:schemeClr val="lt1"/>
              </a:solidFill>
              <a:latin typeface="Balsamiq Sans"/>
              <a:ea typeface="Balsamiq Sans"/>
              <a:cs typeface="Balsamiq Sans"/>
              <a:sym typeface="Balsamiq Sans"/>
            </a:endParaRPr>
          </a:p>
        </p:txBody>
      </p:sp>
      <p:sp>
        <p:nvSpPr>
          <p:cNvPr id="6627" name="Google Shape;6627;p89"/>
          <p:cNvSpPr/>
          <p:nvPr/>
        </p:nvSpPr>
        <p:spPr>
          <a:xfrm>
            <a:off x="5978900" y="2095300"/>
            <a:ext cx="2173800" cy="6072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Mars</a:t>
            </a:r>
            <a:endParaRPr>
              <a:solidFill>
                <a:schemeClr val="dk1"/>
              </a:solidFill>
            </a:endParaRPr>
          </a:p>
        </p:txBody>
      </p:sp>
      <p:sp>
        <p:nvSpPr>
          <p:cNvPr id="6628" name="Google Shape;6628;p89"/>
          <p:cNvSpPr/>
          <p:nvPr/>
        </p:nvSpPr>
        <p:spPr>
          <a:xfrm>
            <a:off x="991300" y="2997675"/>
            <a:ext cx="2173800" cy="1115700"/>
          </a:xfrm>
          <a:prstGeom prst="roundRect">
            <a:avLst>
              <a:gd fmla="val 1029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It is the closest planet to the Sun and the smallest one</a:t>
            </a:r>
            <a:endParaRPr>
              <a:solidFill>
                <a:schemeClr val="lt1"/>
              </a:solidFill>
              <a:latin typeface="Open Sans"/>
              <a:ea typeface="Open Sans"/>
              <a:cs typeface="Open Sans"/>
              <a:sym typeface="Open Sans"/>
            </a:endParaRPr>
          </a:p>
        </p:txBody>
      </p:sp>
      <p:cxnSp>
        <p:nvCxnSpPr>
          <p:cNvPr id="6629" name="Google Shape;6629;p89"/>
          <p:cNvCxnSpPr>
            <a:stCxn id="6624" idx="2"/>
            <a:endCxn id="6626" idx="0"/>
          </p:cNvCxnSpPr>
          <p:nvPr/>
        </p:nvCxnSpPr>
        <p:spPr>
          <a:xfrm flipH="1" rot="-5400000">
            <a:off x="4424700" y="1947425"/>
            <a:ext cx="295200" cy="600"/>
          </a:xfrm>
          <a:prstGeom prst="bentConnector3">
            <a:avLst>
              <a:gd fmla="val 49996" name="adj1"/>
            </a:avLst>
          </a:prstGeom>
          <a:noFill/>
          <a:ln cap="flat" cmpd="sng" w="19050">
            <a:solidFill>
              <a:schemeClr val="lt2"/>
            </a:solidFill>
            <a:prstDash val="solid"/>
            <a:round/>
            <a:headEnd len="med" w="med" type="none"/>
            <a:tailEnd len="med" w="med" type="none"/>
          </a:ln>
        </p:spPr>
      </p:cxnSp>
      <p:cxnSp>
        <p:nvCxnSpPr>
          <p:cNvPr id="6630" name="Google Shape;6630;p89"/>
          <p:cNvCxnSpPr>
            <a:stCxn id="6625" idx="2"/>
            <a:endCxn id="6628" idx="0"/>
          </p:cNvCxnSpPr>
          <p:nvPr/>
        </p:nvCxnSpPr>
        <p:spPr>
          <a:xfrm flipH="1" rot="-5400000">
            <a:off x="1930900" y="2849800"/>
            <a:ext cx="295200" cy="600"/>
          </a:xfrm>
          <a:prstGeom prst="bentConnector3">
            <a:avLst>
              <a:gd fmla="val 49996" name="adj1"/>
            </a:avLst>
          </a:prstGeom>
          <a:noFill/>
          <a:ln cap="flat" cmpd="sng" w="19050">
            <a:solidFill>
              <a:schemeClr val="lt2"/>
            </a:solidFill>
            <a:prstDash val="solid"/>
            <a:round/>
            <a:headEnd len="med" w="med" type="none"/>
            <a:tailEnd len="med" w="med" type="none"/>
          </a:ln>
        </p:spPr>
      </p:cxnSp>
      <p:cxnSp>
        <p:nvCxnSpPr>
          <p:cNvPr id="6631" name="Google Shape;6631;p89"/>
          <p:cNvCxnSpPr>
            <a:stCxn id="6625" idx="3"/>
            <a:endCxn id="6626" idx="1"/>
          </p:cNvCxnSpPr>
          <p:nvPr/>
        </p:nvCxnSpPr>
        <p:spPr>
          <a:xfrm>
            <a:off x="3165100" y="2398900"/>
            <a:ext cx="320100" cy="600"/>
          </a:xfrm>
          <a:prstGeom prst="bentConnector3">
            <a:avLst>
              <a:gd fmla="val 49984" name="adj1"/>
            </a:avLst>
          </a:prstGeom>
          <a:noFill/>
          <a:ln cap="flat" cmpd="sng" w="19050">
            <a:solidFill>
              <a:schemeClr val="lt2"/>
            </a:solidFill>
            <a:prstDash val="solid"/>
            <a:round/>
            <a:headEnd len="med" w="med" type="none"/>
            <a:tailEnd len="med" w="med" type="none"/>
          </a:ln>
        </p:spPr>
      </p:cxnSp>
      <p:cxnSp>
        <p:nvCxnSpPr>
          <p:cNvPr id="6632" name="Google Shape;6632;p89"/>
          <p:cNvCxnSpPr>
            <a:stCxn id="6627" idx="1"/>
            <a:endCxn id="6626" idx="3"/>
          </p:cNvCxnSpPr>
          <p:nvPr/>
        </p:nvCxnSpPr>
        <p:spPr>
          <a:xfrm flipH="1">
            <a:off x="5658800" y="2398900"/>
            <a:ext cx="320100" cy="600"/>
          </a:xfrm>
          <a:prstGeom prst="bentConnector3">
            <a:avLst>
              <a:gd fmla="val 49984" name="adj1"/>
            </a:avLst>
          </a:prstGeom>
          <a:noFill/>
          <a:ln cap="flat" cmpd="sng" w="19050">
            <a:solidFill>
              <a:schemeClr val="lt2"/>
            </a:solidFill>
            <a:prstDash val="solid"/>
            <a:round/>
            <a:headEnd len="med" w="med" type="none"/>
            <a:tailEnd len="med" w="med" type="none"/>
          </a:ln>
        </p:spPr>
      </p:cxnSp>
      <p:cxnSp>
        <p:nvCxnSpPr>
          <p:cNvPr id="6633" name="Google Shape;6633;p89"/>
          <p:cNvCxnSpPr>
            <a:stCxn id="6626" idx="2"/>
            <a:endCxn id="6634" idx="0"/>
          </p:cNvCxnSpPr>
          <p:nvPr/>
        </p:nvCxnSpPr>
        <p:spPr>
          <a:xfrm flipH="1" rot="-5400000">
            <a:off x="4424700" y="2849800"/>
            <a:ext cx="295200" cy="600"/>
          </a:xfrm>
          <a:prstGeom prst="bentConnector3">
            <a:avLst>
              <a:gd fmla="val 49996" name="adj1"/>
            </a:avLst>
          </a:prstGeom>
          <a:noFill/>
          <a:ln cap="flat" cmpd="sng" w="19050">
            <a:solidFill>
              <a:schemeClr val="lt2"/>
            </a:solidFill>
            <a:prstDash val="solid"/>
            <a:round/>
            <a:headEnd len="med" w="med" type="none"/>
            <a:tailEnd len="med" w="med" type="none"/>
          </a:ln>
        </p:spPr>
      </p:cxnSp>
      <p:cxnSp>
        <p:nvCxnSpPr>
          <p:cNvPr id="6635" name="Google Shape;6635;p89"/>
          <p:cNvCxnSpPr>
            <a:stCxn id="6627" idx="2"/>
            <a:endCxn id="6636" idx="0"/>
          </p:cNvCxnSpPr>
          <p:nvPr/>
        </p:nvCxnSpPr>
        <p:spPr>
          <a:xfrm flipH="1" rot="-5400000">
            <a:off x="6918500" y="2849800"/>
            <a:ext cx="295200" cy="600"/>
          </a:xfrm>
          <a:prstGeom prst="bentConnector3">
            <a:avLst>
              <a:gd fmla="val 49996" name="adj1"/>
            </a:avLst>
          </a:prstGeom>
          <a:noFill/>
          <a:ln cap="flat" cmpd="sng" w="19050">
            <a:solidFill>
              <a:schemeClr val="lt2"/>
            </a:solidFill>
            <a:prstDash val="solid"/>
            <a:round/>
            <a:headEnd len="med" w="med" type="none"/>
            <a:tailEnd len="med" w="med" type="none"/>
          </a:ln>
        </p:spPr>
      </p:cxnSp>
      <p:sp>
        <p:nvSpPr>
          <p:cNvPr id="6634" name="Google Shape;6634;p89"/>
          <p:cNvSpPr/>
          <p:nvPr/>
        </p:nvSpPr>
        <p:spPr>
          <a:xfrm>
            <a:off x="3485100" y="2997675"/>
            <a:ext cx="2173800" cy="1115700"/>
          </a:xfrm>
          <a:prstGeom prst="roundRect">
            <a:avLst>
              <a:gd fmla="val 1029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Jupiter is a gas giant and the biggest planet in the Solar System</a:t>
            </a:r>
            <a:endParaRPr>
              <a:solidFill>
                <a:schemeClr val="lt1"/>
              </a:solidFill>
              <a:latin typeface="Open Sans"/>
              <a:ea typeface="Open Sans"/>
              <a:cs typeface="Open Sans"/>
              <a:sym typeface="Open Sans"/>
            </a:endParaRPr>
          </a:p>
        </p:txBody>
      </p:sp>
      <p:sp>
        <p:nvSpPr>
          <p:cNvPr id="6636" name="Google Shape;6636;p89"/>
          <p:cNvSpPr/>
          <p:nvPr/>
        </p:nvSpPr>
        <p:spPr>
          <a:xfrm>
            <a:off x="5978900" y="2997675"/>
            <a:ext cx="2173800" cy="1115700"/>
          </a:xfrm>
          <a:prstGeom prst="roundRect">
            <a:avLst>
              <a:gd fmla="val 1029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Despite being red, Mars is cold. It's full of iron oxide dust</a:t>
            </a:r>
            <a:endParaRPr>
              <a:solidFill>
                <a:schemeClr val="lt1"/>
              </a:solidFill>
              <a:latin typeface="Open Sans"/>
              <a:ea typeface="Open Sans"/>
              <a:cs typeface="Open Sans"/>
              <a:sym typeface="Open Sans"/>
            </a:endParaRPr>
          </a:p>
        </p:txBody>
      </p:sp>
      <p:sp>
        <p:nvSpPr>
          <p:cNvPr id="6637" name="Google Shape;6637;p89">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9">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9">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9">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1" name="Google Shape;6641;p89"/>
          <p:cNvGrpSpPr/>
          <p:nvPr/>
        </p:nvGrpSpPr>
        <p:grpSpPr>
          <a:xfrm>
            <a:off x="717237" y="534939"/>
            <a:ext cx="734734" cy="750112"/>
            <a:chOff x="238125" y="1607925"/>
            <a:chExt cx="323700" cy="330475"/>
          </a:xfrm>
        </p:grpSpPr>
        <p:sp>
          <p:nvSpPr>
            <p:cNvPr id="6642" name="Google Shape;6642;p89"/>
            <p:cNvSpPr/>
            <p:nvPr/>
          </p:nvSpPr>
          <p:spPr>
            <a:xfrm>
              <a:off x="255500" y="1630625"/>
              <a:ext cx="306325" cy="307775"/>
            </a:xfrm>
            <a:custGeom>
              <a:rect b="b" l="l" r="r" t="t"/>
              <a:pathLst>
                <a:path extrusionOk="0" h="12311" w="12253">
                  <a:moveTo>
                    <a:pt x="6127" y="1"/>
                  </a:moveTo>
                  <a:cubicBezTo>
                    <a:pt x="2745" y="1"/>
                    <a:pt x="1" y="2764"/>
                    <a:pt x="1" y="6165"/>
                  </a:cubicBezTo>
                  <a:cubicBezTo>
                    <a:pt x="1" y="9566"/>
                    <a:pt x="2745" y="12310"/>
                    <a:pt x="6127" y="12310"/>
                  </a:cubicBezTo>
                  <a:cubicBezTo>
                    <a:pt x="9508" y="12310"/>
                    <a:pt x="12252" y="9566"/>
                    <a:pt x="12252" y="6165"/>
                  </a:cubicBezTo>
                  <a:cubicBezTo>
                    <a:pt x="12252" y="2764"/>
                    <a:pt x="9508" y="1"/>
                    <a:pt x="6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9"/>
            <p:cNvSpPr/>
            <p:nvPr/>
          </p:nvSpPr>
          <p:spPr>
            <a:xfrm>
              <a:off x="238125" y="1607925"/>
              <a:ext cx="306300" cy="307775"/>
            </a:xfrm>
            <a:custGeom>
              <a:rect b="b" l="l" r="r" t="t"/>
              <a:pathLst>
                <a:path extrusionOk="0" h="12311" w="12252">
                  <a:moveTo>
                    <a:pt x="6126" y="1"/>
                  </a:moveTo>
                  <a:cubicBezTo>
                    <a:pt x="2744" y="1"/>
                    <a:pt x="0" y="2764"/>
                    <a:pt x="0" y="6165"/>
                  </a:cubicBezTo>
                  <a:cubicBezTo>
                    <a:pt x="0" y="9566"/>
                    <a:pt x="2744" y="12310"/>
                    <a:pt x="6126" y="12310"/>
                  </a:cubicBezTo>
                  <a:cubicBezTo>
                    <a:pt x="9508" y="12310"/>
                    <a:pt x="12252" y="9566"/>
                    <a:pt x="12252" y="6165"/>
                  </a:cubicBezTo>
                  <a:cubicBezTo>
                    <a:pt x="12252" y="2764"/>
                    <a:pt x="9508" y="1"/>
                    <a:pt x="6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9"/>
            <p:cNvSpPr/>
            <p:nvPr/>
          </p:nvSpPr>
          <p:spPr>
            <a:xfrm>
              <a:off x="383050" y="1608400"/>
              <a:ext cx="161850" cy="307775"/>
            </a:xfrm>
            <a:custGeom>
              <a:rect b="b" l="l" r="r" t="t"/>
              <a:pathLst>
                <a:path extrusionOk="0" h="12311" w="6474">
                  <a:moveTo>
                    <a:pt x="0" y="1"/>
                  </a:moveTo>
                  <a:cubicBezTo>
                    <a:pt x="3247" y="194"/>
                    <a:pt x="5759" y="2880"/>
                    <a:pt x="5759" y="6146"/>
                  </a:cubicBezTo>
                  <a:cubicBezTo>
                    <a:pt x="5759" y="9393"/>
                    <a:pt x="3247" y="12079"/>
                    <a:pt x="0" y="12291"/>
                  </a:cubicBezTo>
                  <a:cubicBezTo>
                    <a:pt x="97" y="12311"/>
                    <a:pt x="213" y="12311"/>
                    <a:pt x="329" y="12311"/>
                  </a:cubicBezTo>
                  <a:cubicBezTo>
                    <a:pt x="3730" y="12291"/>
                    <a:pt x="6474" y="9528"/>
                    <a:pt x="6455" y="6146"/>
                  </a:cubicBezTo>
                  <a:cubicBezTo>
                    <a:pt x="6455" y="2745"/>
                    <a:pt x="3711" y="1"/>
                    <a:pt x="3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9"/>
            <p:cNvSpPr/>
            <p:nvPr/>
          </p:nvSpPr>
          <p:spPr>
            <a:xfrm>
              <a:off x="255500" y="1632575"/>
              <a:ext cx="257050" cy="258975"/>
            </a:xfrm>
            <a:custGeom>
              <a:rect b="b" l="l" r="r" t="t"/>
              <a:pathLst>
                <a:path extrusionOk="0" h="10359" w="10282">
                  <a:moveTo>
                    <a:pt x="5141" y="0"/>
                  </a:moveTo>
                  <a:cubicBezTo>
                    <a:pt x="2300" y="0"/>
                    <a:pt x="1" y="2319"/>
                    <a:pt x="1" y="5179"/>
                  </a:cubicBezTo>
                  <a:cubicBezTo>
                    <a:pt x="1" y="8039"/>
                    <a:pt x="2300" y="10358"/>
                    <a:pt x="5141" y="10358"/>
                  </a:cubicBezTo>
                  <a:cubicBezTo>
                    <a:pt x="7982" y="10358"/>
                    <a:pt x="10281" y="8039"/>
                    <a:pt x="10281" y="5179"/>
                  </a:cubicBezTo>
                  <a:cubicBezTo>
                    <a:pt x="10281" y="2319"/>
                    <a:pt x="7982" y="0"/>
                    <a:pt x="5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9"/>
            <p:cNvSpPr/>
            <p:nvPr/>
          </p:nvSpPr>
          <p:spPr>
            <a:xfrm>
              <a:off x="254550" y="1632575"/>
              <a:ext cx="141575" cy="258475"/>
            </a:xfrm>
            <a:custGeom>
              <a:rect b="b" l="l" r="r" t="t"/>
              <a:pathLst>
                <a:path extrusionOk="0" h="10339" w="5663">
                  <a:moveTo>
                    <a:pt x="5179" y="0"/>
                  </a:moveTo>
                  <a:cubicBezTo>
                    <a:pt x="2319" y="0"/>
                    <a:pt x="0" y="2319"/>
                    <a:pt x="0" y="5179"/>
                  </a:cubicBezTo>
                  <a:cubicBezTo>
                    <a:pt x="0" y="8039"/>
                    <a:pt x="2319" y="10339"/>
                    <a:pt x="5179" y="10339"/>
                  </a:cubicBezTo>
                  <a:cubicBezTo>
                    <a:pt x="5334" y="10339"/>
                    <a:pt x="5507" y="10339"/>
                    <a:pt x="5662" y="10319"/>
                  </a:cubicBezTo>
                  <a:cubicBezTo>
                    <a:pt x="2995" y="10068"/>
                    <a:pt x="986" y="7846"/>
                    <a:pt x="986" y="5179"/>
                  </a:cubicBezTo>
                  <a:cubicBezTo>
                    <a:pt x="986" y="2512"/>
                    <a:pt x="2995" y="290"/>
                    <a:pt x="5662" y="20"/>
                  </a:cubicBezTo>
                  <a:cubicBezTo>
                    <a:pt x="5488" y="0"/>
                    <a:pt x="5334" y="0"/>
                    <a:pt x="51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9"/>
            <p:cNvSpPr/>
            <p:nvPr/>
          </p:nvSpPr>
          <p:spPr>
            <a:xfrm>
              <a:off x="368075" y="1690050"/>
              <a:ext cx="45425" cy="144475"/>
            </a:xfrm>
            <a:custGeom>
              <a:rect b="b" l="l" r="r" t="t"/>
              <a:pathLst>
                <a:path extrusionOk="0" h="5779" w="1817">
                  <a:moveTo>
                    <a:pt x="1082" y="1"/>
                  </a:moveTo>
                  <a:lnTo>
                    <a:pt x="0" y="3015"/>
                  </a:lnTo>
                  <a:lnTo>
                    <a:pt x="1450" y="5779"/>
                  </a:lnTo>
                  <a:lnTo>
                    <a:pt x="1817" y="5586"/>
                  </a:lnTo>
                  <a:lnTo>
                    <a:pt x="445" y="2996"/>
                  </a:lnTo>
                  <a:lnTo>
                    <a:pt x="1469" y="136"/>
                  </a:lnTo>
                  <a:lnTo>
                    <a:pt x="10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9"/>
            <p:cNvSpPr/>
            <p:nvPr/>
          </p:nvSpPr>
          <p:spPr>
            <a:xfrm>
              <a:off x="379675" y="1645600"/>
              <a:ext cx="6300" cy="27100"/>
            </a:xfrm>
            <a:custGeom>
              <a:rect b="b" l="l" r="r" t="t"/>
              <a:pathLst>
                <a:path extrusionOk="0" h="1084" w="252">
                  <a:moveTo>
                    <a:pt x="0" y="1"/>
                  </a:moveTo>
                  <a:lnTo>
                    <a:pt x="0" y="1083"/>
                  </a:lnTo>
                  <a:lnTo>
                    <a:pt x="251" y="1083"/>
                  </a:ln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9"/>
            <p:cNvSpPr/>
            <p:nvPr/>
          </p:nvSpPr>
          <p:spPr>
            <a:xfrm>
              <a:off x="379675" y="1845125"/>
              <a:ext cx="6300" cy="27575"/>
            </a:xfrm>
            <a:custGeom>
              <a:rect b="b" l="l" r="r" t="t"/>
              <a:pathLst>
                <a:path extrusionOk="0" h="1103" w="252">
                  <a:moveTo>
                    <a:pt x="0" y="1"/>
                  </a:moveTo>
                  <a:lnTo>
                    <a:pt x="0" y="1102"/>
                  </a:lnTo>
                  <a:lnTo>
                    <a:pt x="251" y="1102"/>
                  </a:ln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9"/>
            <p:cNvSpPr/>
            <p:nvPr/>
          </p:nvSpPr>
          <p:spPr>
            <a:xfrm>
              <a:off x="468550" y="1755750"/>
              <a:ext cx="27075" cy="6325"/>
            </a:xfrm>
            <a:custGeom>
              <a:rect b="b" l="l" r="r" t="t"/>
              <a:pathLst>
                <a:path extrusionOk="0" h="253" w="1083">
                  <a:moveTo>
                    <a:pt x="1" y="1"/>
                  </a:moveTo>
                  <a:lnTo>
                    <a:pt x="1" y="252"/>
                  </a:lnTo>
                  <a:lnTo>
                    <a:pt x="1083" y="252"/>
                  </a:lnTo>
                  <a:lnTo>
                    <a:pt x="10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9"/>
            <p:cNvSpPr/>
            <p:nvPr/>
          </p:nvSpPr>
          <p:spPr>
            <a:xfrm>
              <a:off x="270000" y="1755750"/>
              <a:ext cx="27075" cy="6325"/>
            </a:xfrm>
            <a:custGeom>
              <a:rect b="b" l="l" r="r" t="t"/>
              <a:pathLst>
                <a:path extrusionOk="0" h="253" w="1083">
                  <a:moveTo>
                    <a:pt x="0" y="1"/>
                  </a:moveTo>
                  <a:lnTo>
                    <a:pt x="0" y="252"/>
                  </a:lnTo>
                  <a:lnTo>
                    <a:pt x="1083" y="252"/>
                  </a:lnTo>
                  <a:lnTo>
                    <a:pt x="10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2" name="Shape 6762"/>
        <p:cNvGrpSpPr/>
        <p:nvPr/>
      </p:nvGrpSpPr>
      <p:grpSpPr>
        <a:xfrm>
          <a:off x="0" y="0"/>
          <a:ext cx="0" cy="0"/>
          <a:chOff x="0" y="0"/>
          <a:chExt cx="0" cy="0"/>
        </a:xfrm>
      </p:grpSpPr>
      <p:grpSp>
        <p:nvGrpSpPr>
          <p:cNvPr id="6763" name="Google Shape;6763;p91"/>
          <p:cNvGrpSpPr/>
          <p:nvPr/>
        </p:nvGrpSpPr>
        <p:grpSpPr>
          <a:xfrm>
            <a:off x="2376978" y="648510"/>
            <a:ext cx="4377930" cy="2684128"/>
            <a:chOff x="2376978" y="648510"/>
            <a:chExt cx="4377930" cy="2684128"/>
          </a:xfrm>
        </p:grpSpPr>
        <p:grpSp>
          <p:nvGrpSpPr>
            <p:cNvPr id="6764" name="Google Shape;6764;p91"/>
            <p:cNvGrpSpPr/>
            <p:nvPr/>
          </p:nvGrpSpPr>
          <p:grpSpPr>
            <a:xfrm>
              <a:off x="2479622" y="716135"/>
              <a:ext cx="4190597" cy="2616503"/>
              <a:chOff x="791775" y="1327175"/>
              <a:chExt cx="2192996" cy="1314562"/>
            </a:xfrm>
          </p:grpSpPr>
          <p:sp>
            <p:nvSpPr>
              <p:cNvPr id="6765" name="Google Shape;6765;p91"/>
              <p:cNvSpPr/>
              <p:nvPr/>
            </p:nvSpPr>
            <p:spPr>
              <a:xfrm>
                <a:off x="791775" y="2528338"/>
                <a:ext cx="2192996" cy="113399"/>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91"/>
              <p:cNvSpPr/>
              <p:nvPr/>
            </p:nvSpPr>
            <p:spPr>
              <a:xfrm>
                <a:off x="792025" y="1327175"/>
                <a:ext cx="21927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91"/>
            <p:cNvGrpSpPr/>
            <p:nvPr/>
          </p:nvGrpSpPr>
          <p:grpSpPr>
            <a:xfrm>
              <a:off x="2376978" y="648510"/>
              <a:ext cx="4377930" cy="2572034"/>
              <a:chOff x="2376978" y="648510"/>
              <a:chExt cx="4377930" cy="2572034"/>
            </a:xfrm>
          </p:grpSpPr>
          <p:sp>
            <p:nvSpPr>
              <p:cNvPr id="6768" name="Google Shape;6768;p91"/>
              <p:cNvSpPr/>
              <p:nvPr/>
            </p:nvSpPr>
            <p:spPr>
              <a:xfrm rot="3452634">
                <a:off x="2382055" y="2976896"/>
                <a:ext cx="436595" cy="79296"/>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1"/>
              <p:cNvSpPr/>
              <p:nvPr/>
            </p:nvSpPr>
            <p:spPr>
              <a:xfrm rot="755060">
                <a:off x="2382085" y="2976917"/>
                <a:ext cx="436486" cy="79251"/>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1"/>
              <p:cNvSpPr/>
              <p:nvPr/>
            </p:nvSpPr>
            <p:spPr>
              <a:xfrm rot="1653078">
                <a:off x="6323358" y="744162"/>
                <a:ext cx="436500" cy="79296"/>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71" name="Google Shape;6771;p91"/>
          <p:cNvSpPr/>
          <p:nvPr/>
        </p:nvSpPr>
        <p:spPr>
          <a:xfrm>
            <a:off x="3033275" y="2091975"/>
            <a:ext cx="30774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91"/>
          <p:cNvSpPr txBox="1"/>
          <p:nvPr>
            <p:ph type="title"/>
          </p:nvPr>
        </p:nvSpPr>
        <p:spPr>
          <a:xfrm>
            <a:off x="2906708" y="2188430"/>
            <a:ext cx="3330600" cy="3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Consulting</a:t>
            </a:r>
            <a:endParaRPr/>
          </a:p>
        </p:txBody>
      </p:sp>
      <p:sp>
        <p:nvSpPr>
          <p:cNvPr id="6773" name="Google Shape;6773;p91"/>
          <p:cNvSpPr txBox="1"/>
          <p:nvPr>
            <p:ph idx="2" type="title"/>
          </p:nvPr>
        </p:nvSpPr>
        <p:spPr>
          <a:xfrm>
            <a:off x="2906650" y="1185150"/>
            <a:ext cx="33306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774" name="Google Shape;6774;p91"/>
          <p:cNvSpPr txBox="1"/>
          <p:nvPr>
            <p:ph idx="1" type="subTitle"/>
          </p:nvPr>
        </p:nvSpPr>
        <p:spPr>
          <a:xfrm>
            <a:off x="2906738" y="3380898"/>
            <a:ext cx="33306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6775" name="Google Shape;6775;p91"/>
          <p:cNvSpPr/>
          <p:nvPr/>
        </p:nvSpPr>
        <p:spPr>
          <a:xfrm flipH="1">
            <a:off x="8248005" y="2189524"/>
            <a:ext cx="82185" cy="194567"/>
          </a:xfrm>
          <a:custGeom>
            <a:rect b="b" l="l" r="r" t="t"/>
            <a:pathLst>
              <a:path extrusionOk="0" h="8030" w="2311">
                <a:moveTo>
                  <a:pt x="1" y="1"/>
                </a:moveTo>
                <a:lnTo>
                  <a:pt x="1" y="8029"/>
                </a:lnTo>
                <a:lnTo>
                  <a:pt x="2310" y="8029"/>
                </a:lnTo>
                <a:lnTo>
                  <a:pt x="23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91">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91">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1">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1">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0" name="Google Shape;6780;p91"/>
          <p:cNvGrpSpPr/>
          <p:nvPr/>
        </p:nvGrpSpPr>
        <p:grpSpPr>
          <a:xfrm>
            <a:off x="7222840" y="2349013"/>
            <a:ext cx="1206370" cy="2313742"/>
            <a:chOff x="7222840" y="2349013"/>
            <a:chExt cx="1206370" cy="2313742"/>
          </a:xfrm>
        </p:grpSpPr>
        <p:sp>
          <p:nvSpPr>
            <p:cNvPr id="6781" name="Google Shape;6781;p91"/>
            <p:cNvSpPr/>
            <p:nvPr/>
          </p:nvSpPr>
          <p:spPr>
            <a:xfrm>
              <a:off x="7463401" y="4445075"/>
              <a:ext cx="866754" cy="217680"/>
            </a:xfrm>
            <a:custGeom>
              <a:rect b="b" l="l" r="r" t="t"/>
              <a:pathLst>
                <a:path extrusionOk="0" h="10651" w="38141">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91"/>
            <p:cNvGrpSpPr/>
            <p:nvPr/>
          </p:nvGrpSpPr>
          <p:grpSpPr>
            <a:xfrm>
              <a:off x="7222840" y="2349013"/>
              <a:ext cx="1206370" cy="2213957"/>
              <a:chOff x="7701450" y="1895900"/>
              <a:chExt cx="644050" cy="1181975"/>
            </a:xfrm>
          </p:grpSpPr>
          <p:sp>
            <p:nvSpPr>
              <p:cNvPr id="6783" name="Google Shape;6783;p91"/>
              <p:cNvSpPr/>
              <p:nvPr/>
            </p:nvSpPr>
            <p:spPr>
              <a:xfrm>
                <a:off x="7701450" y="1895900"/>
                <a:ext cx="335600" cy="318000"/>
              </a:xfrm>
              <a:custGeom>
                <a:rect b="b" l="l" r="r" t="t"/>
                <a:pathLst>
                  <a:path extrusionOk="0" h="12720" w="13424">
                    <a:moveTo>
                      <a:pt x="2596" y="0"/>
                    </a:moveTo>
                    <a:cubicBezTo>
                      <a:pt x="2200" y="0"/>
                      <a:pt x="1879" y="68"/>
                      <a:pt x="1664" y="96"/>
                    </a:cubicBezTo>
                    <a:cubicBezTo>
                      <a:pt x="1664" y="96"/>
                      <a:pt x="1" y="1228"/>
                      <a:pt x="1736" y="2650"/>
                    </a:cubicBezTo>
                    <a:cubicBezTo>
                      <a:pt x="3495" y="4072"/>
                      <a:pt x="4049" y="6000"/>
                      <a:pt x="4339" y="7662"/>
                    </a:cubicBezTo>
                    <a:cubicBezTo>
                      <a:pt x="4663" y="9485"/>
                      <a:pt x="5548" y="12720"/>
                      <a:pt x="8940" y="12720"/>
                    </a:cubicBezTo>
                    <a:cubicBezTo>
                      <a:pt x="9584" y="12720"/>
                      <a:pt x="10319" y="12603"/>
                      <a:pt x="11158" y="12337"/>
                    </a:cubicBezTo>
                    <a:cubicBezTo>
                      <a:pt x="11158" y="12337"/>
                      <a:pt x="13423" y="10915"/>
                      <a:pt x="11255" y="7397"/>
                    </a:cubicBezTo>
                    <a:cubicBezTo>
                      <a:pt x="9062" y="3903"/>
                      <a:pt x="8435" y="6289"/>
                      <a:pt x="6435" y="2867"/>
                    </a:cubicBezTo>
                    <a:cubicBezTo>
                      <a:pt x="5011" y="414"/>
                      <a:pt x="3575" y="0"/>
                      <a:pt x="25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1"/>
              <p:cNvSpPr/>
              <p:nvPr/>
            </p:nvSpPr>
            <p:spPr>
              <a:xfrm>
                <a:off x="7774350" y="1934425"/>
                <a:ext cx="306075" cy="457875"/>
              </a:xfrm>
              <a:custGeom>
                <a:rect b="b" l="l" r="r" t="t"/>
                <a:pathLst>
                  <a:path extrusionOk="0" fill="none" h="18315" w="12243">
                    <a:moveTo>
                      <a:pt x="11013" y="18315"/>
                    </a:moveTo>
                    <a:cubicBezTo>
                      <a:pt x="11013" y="18315"/>
                      <a:pt x="12242" y="10459"/>
                      <a:pt x="1" y="1"/>
                    </a:cubicBezTo>
                  </a:path>
                </a:pathLst>
              </a:custGeom>
              <a:noFill/>
              <a:ln cap="rnd" cmpd="sng" w="54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1"/>
              <p:cNvSpPr/>
              <p:nvPr/>
            </p:nvSpPr>
            <p:spPr>
              <a:xfrm>
                <a:off x="8100875" y="2062750"/>
                <a:ext cx="244625" cy="189775"/>
              </a:xfrm>
              <a:custGeom>
                <a:rect b="b" l="l" r="r" t="t"/>
                <a:pathLst>
                  <a:path extrusionOk="0" h="7591" w="9785">
                    <a:moveTo>
                      <a:pt x="7878" y="0"/>
                    </a:moveTo>
                    <a:cubicBezTo>
                      <a:pt x="7262" y="0"/>
                      <a:pt x="6428" y="283"/>
                      <a:pt x="5447" y="1446"/>
                    </a:cubicBezTo>
                    <a:cubicBezTo>
                      <a:pt x="3760" y="3446"/>
                      <a:pt x="3615" y="1856"/>
                      <a:pt x="1808" y="3832"/>
                    </a:cubicBezTo>
                    <a:cubicBezTo>
                      <a:pt x="1" y="5832"/>
                      <a:pt x="1302" y="7037"/>
                      <a:pt x="1302" y="7037"/>
                    </a:cubicBezTo>
                    <a:cubicBezTo>
                      <a:pt x="2047" y="7429"/>
                      <a:pt x="2686" y="7591"/>
                      <a:pt x="3233" y="7591"/>
                    </a:cubicBezTo>
                    <a:cubicBezTo>
                      <a:pt x="5040" y="7591"/>
                      <a:pt x="5854" y="5831"/>
                      <a:pt x="6242" y="4796"/>
                    </a:cubicBezTo>
                    <a:cubicBezTo>
                      <a:pt x="6628" y="3760"/>
                      <a:pt x="7206" y="2555"/>
                      <a:pt x="8483" y="1856"/>
                    </a:cubicBezTo>
                    <a:cubicBezTo>
                      <a:pt x="9784" y="1133"/>
                      <a:pt x="8845" y="217"/>
                      <a:pt x="8845" y="217"/>
                    </a:cubicBezTo>
                    <a:cubicBezTo>
                      <a:pt x="8653" y="147"/>
                      <a:pt x="8322" y="0"/>
                      <a:pt x="78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91"/>
              <p:cNvSpPr/>
              <p:nvPr/>
            </p:nvSpPr>
            <p:spPr>
              <a:xfrm>
                <a:off x="8032800" y="2127200"/>
                <a:ext cx="213900" cy="275350"/>
              </a:xfrm>
              <a:custGeom>
                <a:rect b="b" l="l" r="r" t="t"/>
                <a:pathLst>
                  <a:path extrusionOk="0" fill="none" h="11014" w="8556">
                    <a:moveTo>
                      <a:pt x="868" y="11013"/>
                    </a:moveTo>
                    <a:cubicBezTo>
                      <a:pt x="868" y="11013"/>
                      <a:pt x="1" y="5519"/>
                      <a:pt x="8555" y="1"/>
                    </a:cubicBezTo>
                  </a:path>
                </a:pathLst>
              </a:custGeom>
              <a:noFill/>
              <a:ln cap="rnd" cmpd="sng" w="60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1"/>
              <p:cNvSpPr/>
              <p:nvPr/>
            </p:nvSpPr>
            <p:spPr>
              <a:xfrm>
                <a:off x="8003875" y="1896475"/>
                <a:ext cx="139200" cy="254275"/>
              </a:xfrm>
              <a:custGeom>
                <a:rect b="b" l="l" r="r" t="t"/>
                <a:pathLst>
                  <a:path extrusionOk="0" h="10171" w="5568">
                    <a:moveTo>
                      <a:pt x="3118" y="0"/>
                    </a:moveTo>
                    <a:cubicBezTo>
                      <a:pt x="2972" y="0"/>
                      <a:pt x="1833" y="43"/>
                      <a:pt x="2194" y="1374"/>
                    </a:cubicBezTo>
                    <a:cubicBezTo>
                      <a:pt x="2555" y="2820"/>
                      <a:pt x="2097" y="4049"/>
                      <a:pt x="1616" y="5061"/>
                    </a:cubicBezTo>
                    <a:cubicBezTo>
                      <a:pt x="989" y="6338"/>
                      <a:pt x="1" y="9013"/>
                      <a:pt x="3423" y="10170"/>
                    </a:cubicBezTo>
                    <a:cubicBezTo>
                      <a:pt x="3423" y="10170"/>
                      <a:pt x="3435" y="10170"/>
                      <a:pt x="3456" y="10170"/>
                    </a:cubicBezTo>
                    <a:cubicBezTo>
                      <a:pt x="3701" y="10170"/>
                      <a:pt x="5198" y="10069"/>
                      <a:pt x="5375" y="7591"/>
                    </a:cubicBezTo>
                    <a:cubicBezTo>
                      <a:pt x="5568" y="4892"/>
                      <a:pt x="4314" y="5904"/>
                      <a:pt x="4580" y="3302"/>
                    </a:cubicBezTo>
                    <a:cubicBezTo>
                      <a:pt x="4869" y="699"/>
                      <a:pt x="3567" y="241"/>
                      <a:pt x="3134" y="0"/>
                    </a:cubicBezTo>
                    <a:cubicBezTo>
                      <a:pt x="3134" y="0"/>
                      <a:pt x="3128" y="0"/>
                      <a:pt x="3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1"/>
              <p:cNvSpPr/>
              <p:nvPr/>
            </p:nvSpPr>
            <p:spPr>
              <a:xfrm>
                <a:off x="8049075" y="1927800"/>
                <a:ext cx="48225" cy="459075"/>
              </a:xfrm>
              <a:custGeom>
                <a:rect b="b" l="l" r="r" t="t"/>
                <a:pathLst>
                  <a:path extrusionOk="0" fill="none" h="18363" w="1929">
                    <a:moveTo>
                      <a:pt x="0" y="18363"/>
                    </a:moveTo>
                    <a:cubicBezTo>
                      <a:pt x="0" y="18363"/>
                      <a:pt x="1928" y="11447"/>
                      <a:pt x="1422" y="1"/>
                    </a:cubicBezTo>
                  </a:path>
                </a:pathLst>
              </a:custGeom>
              <a:noFill/>
              <a:ln cap="rnd" cmpd="sng" w="60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1"/>
              <p:cNvSpPr/>
              <p:nvPr/>
            </p:nvSpPr>
            <p:spPr>
              <a:xfrm>
                <a:off x="7958700" y="2380225"/>
                <a:ext cx="180750" cy="309675"/>
              </a:xfrm>
              <a:custGeom>
                <a:rect b="b" l="l" r="r" t="t"/>
                <a:pathLst>
                  <a:path extrusionOk="0" h="12387" w="7230">
                    <a:moveTo>
                      <a:pt x="2868" y="1"/>
                    </a:moveTo>
                    <a:lnTo>
                      <a:pt x="3182" y="772"/>
                    </a:lnTo>
                    <a:cubicBezTo>
                      <a:pt x="3254" y="965"/>
                      <a:pt x="3302" y="1157"/>
                      <a:pt x="3326" y="1374"/>
                    </a:cubicBezTo>
                    <a:lnTo>
                      <a:pt x="3423" y="2121"/>
                    </a:lnTo>
                    <a:cubicBezTo>
                      <a:pt x="1" y="4868"/>
                      <a:pt x="362" y="12387"/>
                      <a:pt x="362" y="12387"/>
                    </a:cubicBezTo>
                    <a:lnTo>
                      <a:pt x="6868" y="12387"/>
                    </a:lnTo>
                    <a:cubicBezTo>
                      <a:pt x="6868" y="12387"/>
                      <a:pt x="7230" y="4868"/>
                      <a:pt x="3808" y="2121"/>
                    </a:cubicBezTo>
                    <a:lnTo>
                      <a:pt x="3904" y="1374"/>
                    </a:lnTo>
                    <a:cubicBezTo>
                      <a:pt x="3929" y="1157"/>
                      <a:pt x="3977" y="965"/>
                      <a:pt x="4049" y="772"/>
                    </a:cubicBezTo>
                    <a:lnTo>
                      <a:pt x="43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91"/>
              <p:cNvSpPr/>
              <p:nvPr/>
            </p:nvSpPr>
            <p:spPr>
              <a:xfrm>
                <a:off x="7945450" y="2689875"/>
                <a:ext cx="278950" cy="385600"/>
              </a:xfrm>
              <a:custGeom>
                <a:rect b="b" l="l" r="r" t="t"/>
                <a:pathLst>
                  <a:path extrusionOk="0" h="15424" w="11158">
                    <a:moveTo>
                      <a:pt x="482" y="1"/>
                    </a:moveTo>
                    <a:lnTo>
                      <a:pt x="1" y="338"/>
                    </a:lnTo>
                    <a:lnTo>
                      <a:pt x="10676" y="15423"/>
                    </a:lnTo>
                    <a:lnTo>
                      <a:pt x="11158" y="15086"/>
                    </a:lnTo>
                    <a:lnTo>
                      <a:pt x="4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91"/>
              <p:cNvSpPr/>
              <p:nvPr/>
            </p:nvSpPr>
            <p:spPr>
              <a:xfrm>
                <a:off x="7914125" y="2694100"/>
                <a:ext cx="277750" cy="383775"/>
              </a:xfrm>
              <a:custGeom>
                <a:rect b="b" l="l" r="r" t="t"/>
                <a:pathLst>
                  <a:path extrusionOk="0" h="15351" w="11110">
                    <a:moveTo>
                      <a:pt x="10628" y="0"/>
                    </a:moveTo>
                    <a:lnTo>
                      <a:pt x="0" y="15013"/>
                    </a:lnTo>
                    <a:lnTo>
                      <a:pt x="458" y="15350"/>
                    </a:lnTo>
                    <a:lnTo>
                      <a:pt x="11109" y="338"/>
                    </a:lnTo>
                    <a:lnTo>
                      <a:pt x="10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1"/>
              <p:cNvSpPr/>
              <p:nvPr/>
            </p:nvSpPr>
            <p:spPr>
              <a:xfrm>
                <a:off x="7867725" y="2685675"/>
                <a:ext cx="368725" cy="25925"/>
              </a:xfrm>
              <a:custGeom>
                <a:rect b="b" l="l" r="r" t="t"/>
                <a:pathLst>
                  <a:path extrusionOk="0" h="1037" w="14749">
                    <a:moveTo>
                      <a:pt x="1" y="0"/>
                    </a:moveTo>
                    <a:lnTo>
                      <a:pt x="1" y="1036"/>
                    </a:lnTo>
                    <a:lnTo>
                      <a:pt x="14749" y="1036"/>
                    </a:lnTo>
                    <a:lnTo>
                      <a:pt x="147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3" name="Google Shape;6793;p91"/>
          <p:cNvGrpSpPr/>
          <p:nvPr/>
        </p:nvGrpSpPr>
        <p:grpSpPr>
          <a:xfrm>
            <a:off x="7125850" y="749788"/>
            <a:ext cx="1303100" cy="1438625"/>
            <a:chOff x="1187275" y="1697075"/>
            <a:chExt cx="1303100" cy="1438625"/>
          </a:xfrm>
        </p:grpSpPr>
        <p:sp>
          <p:nvSpPr>
            <p:cNvPr id="6794" name="Google Shape;6794;p91"/>
            <p:cNvSpPr/>
            <p:nvPr/>
          </p:nvSpPr>
          <p:spPr>
            <a:xfrm>
              <a:off x="1207150" y="1718750"/>
              <a:ext cx="1283225" cy="1416950"/>
            </a:xfrm>
            <a:custGeom>
              <a:rect b="b" l="l" r="r" t="t"/>
              <a:pathLst>
                <a:path extrusionOk="0" h="56678" w="51329">
                  <a:moveTo>
                    <a:pt x="49569" y="1953"/>
                  </a:moveTo>
                  <a:lnTo>
                    <a:pt x="49569" y="54726"/>
                  </a:lnTo>
                  <a:lnTo>
                    <a:pt x="1783" y="54726"/>
                  </a:lnTo>
                  <a:lnTo>
                    <a:pt x="1783" y="1953"/>
                  </a:lnTo>
                  <a:close/>
                  <a:moveTo>
                    <a:pt x="0" y="1"/>
                  </a:moveTo>
                  <a:lnTo>
                    <a:pt x="0" y="56678"/>
                  </a:lnTo>
                  <a:lnTo>
                    <a:pt x="51328" y="56678"/>
                  </a:lnTo>
                  <a:lnTo>
                    <a:pt x="513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1"/>
            <p:cNvSpPr/>
            <p:nvPr/>
          </p:nvSpPr>
          <p:spPr>
            <a:xfrm>
              <a:off x="1209550" y="1721175"/>
              <a:ext cx="1238650" cy="1368150"/>
            </a:xfrm>
            <a:custGeom>
              <a:rect b="b" l="l" r="r" t="t"/>
              <a:pathLst>
                <a:path extrusionOk="0" h="54726" w="49546">
                  <a:moveTo>
                    <a:pt x="1" y="0"/>
                  </a:moveTo>
                  <a:lnTo>
                    <a:pt x="1" y="54725"/>
                  </a:lnTo>
                  <a:lnTo>
                    <a:pt x="49545" y="54725"/>
                  </a:lnTo>
                  <a:lnTo>
                    <a:pt x="49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1"/>
            <p:cNvSpPr/>
            <p:nvPr/>
          </p:nvSpPr>
          <p:spPr>
            <a:xfrm>
              <a:off x="1187275" y="1697075"/>
              <a:ext cx="1283225" cy="1416350"/>
            </a:xfrm>
            <a:custGeom>
              <a:rect b="b" l="l" r="r" t="t"/>
              <a:pathLst>
                <a:path extrusionOk="0" h="56654" w="51329">
                  <a:moveTo>
                    <a:pt x="49545" y="1928"/>
                  </a:moveTo>
                  <a:lnTo>
                    <a:pt x="49545" y="54725"/>
                  </a:lnTo>
                  <a:lnTo>
                    <a:pt x="1759" y="54725"/>
                  </a:lnTo>
                  <a:lnTo>
                    <a:pt x="1759" y="1928"/>
                  </a:lnTo>
                  <a:close/>
                  <a:moveTo>
                    <a:pt x="0" y="0"/>
                  </a:moveTo>
                  <a:lnTo>
                    <a:pt x="0" y="56653"/>
                  </a:lnTo>
                  <a:lnTo>
                    <a:pt x="51328" y="56653"/>
                  </a:lnTo>
                  <a:lnTo>
                    <a:pt x="513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1"/>
            <p:cNvSpPr/>
            <p:nvPr/>
          </p:nvSpPr>
          <p:spPr>
            <a:xfrm>
              <a:off x="1382450" y="1895275"/>
              <a:ext cx="891650" cy="1004275"/>
            </a:xfrm>
            <a:custGeom>
              <a:rect b="b" l="l" r="r" t="t"/>
              <a:pathLst>
                <a:path extrusionOk="0" h="40171" w="35666">
                  <a:moveTo>
                    <a:pt x="1" y="0"/>
                  </a:moveTo>
                  <a:lnTo>
                    <a:pt x="1" y="40171"/>
                  </a:lnTo>
                  <a:lnTo>
                    <a:pt x="35665" y="40171"/>
                  </a:lnTo>
                  <a:lnTo>
                    <a:pt x="356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1"/>
            <p:cNvSpPr/>
            <p:nvPr/>
          </p:nvSpPr>
          <p:spPr>
            <a:xfrm>
              <a:off x="1451125" y="1995825"/>
              <a:ext cx="311500" cy="274125"/>
            </a:xfrm>
            <a:custGeom>
              <a:rect b="b" l="l" r="r" t="t"/>
              <a:pathLst>
                <a:path extrusionOk="0" h="10965" w="12460">
                  <a:moveTo>
                    <a:pt x="6249" y="1"/>
                  </a:moveTo>
                  <a:cubicBezTo>
                    <a:pt x="5538" y="1"/>
                    <a:pt x="4815" y="141"/>
                    <a:pt x="4121" y="436"/>
                  </a:cubicBezTo>
                  <a:cubicBezTo>
                    <a:pt x="1326" y="1593"/>
                    <a:pt x="1" y="4798"/>
                    <a:pt x="1182" y="7593"/>
                  </a:cubicBezTo>
                  <a:cubicBezTo>
                    <a:pt x="2069" y="9694"/>
                    <a:pt x="4100" y="10965"/>
                    <a:pt x="6242" y="10965"/>
                  </a:cubicBezTo>
                  <a:cubicBezTo>
                    <a:pt x="6949" y="10965"/>
                    <a:pt x="7669" y="10826"/>
                    <a:pt x="8363" y="10533"/>
                  </a:cubicBezTo>
                  <a:cubicBezTo>
                    <a:pt x="11134" y="9352"/>
                    <a:pt x="12459" y="6147"/>
                    <a:pt x="11278" y="3352"/>
                  </a:cubicBezTo>
                  <a:cubicBezTo>
                    <a:pt x="10411" y="1257"/>
                    <a:pt x="8380" y="1"/>
                    <a:pt x="62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1"/>
            <p:cNvSpPr/>
            <p:nvPr/>
          </p:nvSpPr>
          <p:spPr>
            <a:xfrm>
              <a:off x="1669225" y="2285325"/>
              <a:ext cx="582575" cy="514200"/>
            </a:xfrm>
            <a:custGeom>
              <a:rect b="b" l="l" r="r" t="t"/>
              <a:pathLst>
                <a:path extrusionOk="0" h="20568" w="23303">
                  <a:moveTo>
                    <a:pt x="11664" y="1"/>
                  </a:moveTo>
                  <a:cubicBezTo>
                    <a:pt x="10378" y="1"/>
                    <a:pt x="9071" y="245"/>
                    <a:pt x="7808" y="760"/>
                  </a:cubicBezTo>
                  <a:cubicBezTo>
                    <a:pt x="2530" y="2881"/>
                    <a:pt x="0" y="8881"/>
                    <a:pt x="2121" y="14134"/>
                  </a:cubicBezTo>
                  <a:cubicBezTo>
                    <a:pt x="3753" y="18133"/>
                    <a:pt x="7605" y="20568"/>
                    <a:pt x="11669" y="20568"/>
                  </a:cubicBezTo>
                  <a:cubicBezTo>
                    <a:pt x="12944" y="20568"/>
                    <a:pt x="14240" y="20328"/>
                    <a:pt x="15495" y="19821"/>
                  </a:cubicBezTo>
                  <a:cubicBezTo>
                    <a:pt x="20772" y="17677"/>
                    <a:pt x="23303" y="11701"/>
                    <a:pt x="21182" y="6423"/>
                  </a:cubicBezTo>
                  <a:cubicBezTo>
                    <a:pt x="19571" y="2434"/>
                    <a:pt x="15723" y="1"/>
                    <a:pt x="116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1"/>
            <p:cNvSpPr/>
            <p:nvPr/>
          </p:nvSpPr>
          <p:spPr>
            <a:xfrm>
              <a:off x="1819825" y="2063950"/>
              <a:ext cx="273525" cy="122925"/>
            </a:xfrm>
            <a:custGeom>
              <a:rect b="b" l="l" r="r" t="t"/>
              <a:pathLst>
                <a:path extrusionOk="0" h="4917" w="10941">
                  <a:moveTo>
                    <a:pt x="1" y="1"/>
                  </a:moveTo>
                  <a:lnTo>
                    <a:pt x="1" y="4916"/>
                  </a:lnTo>
                  <a:lnTo>
                    <a:pt x="10941" y="4916"/>
                  </a:lnTo>
                  <a:lnTo>
                    <a:pt x="109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91"/>
          <p:cNvGrpSpPr/>
          <p:nvPr/>
        </p:nvGrpSpPr>
        <p:grpSpPr>
          <a:xfrm>
            <a:off x="447138" y="1476238"/>
            <a:ext cx="1660528" cy="3186505"/>
            <a:chOff x="447138" y="1476238"/>
            <a:chExt cx="1660528" cy="3186505"/>
          </a:xfrm>
        </p:grpSpPr>
        <p:sp>
          <p:nvSpPr>
            <p:cNvPr id="6802" name="Google Shape;6802;p91"/>
            <p:cNvSpPr/>
            <p:nvPr/>
          </p:nvSpPr>
          <p:spPr>
            <a:xfrm>
              <a:off x="447138" y="4445063"/>
              <a:ext cx="779507" cy="217680"/>
            </a:xfrm>
            <a:custGeom>
              <a:rect b="b" l="l" r="r" t="t"/>
              <a:pathLst>
                <a:path extrusionOk="0" h="10651" w="38141">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3" name="Google Shape;6803;p91"/>
            <p:cNvGrpSpPr/>
            <p:nvPr/>
          </p:nvGrpSpPr>
          <p:grpSpPr>
            <a:xfrm>
              <a:off x="598481" y="1476238"/>
              <a:ext cx="1509184" cy="3077666"/>
              <a:chOff x="3125925" y="1468150"/>
              <a:chExt cx="971036" cy="1980225"/>
            </a:xfrm>
          </p:grpSpPr>
          <p:sp>
            <p:nvSpPr>
              <p:cNvPr id="6804" name="Google Shape;6804;p91"/>
              <p:cNvSpPr/>
              <p:nvPr/>
            </p:nvSpPr>
            <p:spPr>
              <a:xfrm>
                <a:off x="3260275" y="1468150"/>
                <a:ext cx="608475" cy="1961550"/>
              </a:xfrm>
              <a:custGeom>
                <a:rect b="b" l="l" r="r" t="t"/>
                <a:pathLst>
                  <a:path extrusionOk="0" h="78462" w="24339">
                    <a:moveTo>
                      <a:pt x="12169" y="0"/>
                    </a:moveTo>
                    <a:cubicBezTo>
                      <a:pt x="5446" y="0"/>
                      <a:pt x="0" y="5519"/>
                      <a:pt x="121" y="12266"/>
                    </a:cubicBezTo>
                    <a:lnTo>
                      <a:pt x="121" y="78461"/>
                    </a:lnTo>
                    <a:lnTo>
                      <a:pt x="771" y="78461"/>
                    </a:lnTo>
                    <a:lnTo>
                      <a:pt x="771" y="12266"/>
                    </a:lnTo>
                    <a:cubicBezTo>
                      <a:pt x="675" y="5880"/>
                      <a:pt x="5808" y="675"/>
                      <a:pt x="12169" y="675"/>
                    </a:cubicBezTo>
                    <a:cubicBezTo>
                      <a:pt x="18555" y="675"/>
                      <a:pt x="23688" y="5880"/>
                      <a:pt x="23568" y="12266"/>
                    </a:cubicBezTo>
                    <a:lnTo>
                      <a:pt x="23568" y="13422"/>
                    </a:lnTo>
                    <a:lnTo>
                      <a:pt x="24242" y="13422"/>
                    </a:lnTo>
                    <a:lnTo>
                      <a:pt x="24242" y="12266"/>
                    </a:lnTo>
                    <a:cubicBezTo>
                      <a:pt x="24339" y="5519"/>
                      <a:pt x="18917" y="0"/>
                      <a:pt x="12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1"/>
              <p:cNvSpPr/>
              <p:nvPr/>
            </p:nvSpPr>
            <p:spPr>
              <a:xfrm>
                <a:off x="3614986" y="1800215"/>
                <a:ext cx="481975" cy="151850"/>
              </a:xfrm>
              <a:custGeom>
                <a:rect b="b" l="l" r="r" t="t"/>
                <a:pathLst>
                  <a:path extrusionOk="0" h="6074" w="19279">
                    <a:moveTo>
                      <a:pt x="9577" y="1"/>
                    </a:moveTo>
                    <a:cubicBezTo>
                      <a:pt x="5481" y="1"/>
                      <a:pt x="1751" y="2357"/>
                      <a:pt x="1" y="6074"/>
                    </a:cubicBezTo>
                    <a:lnTo>
                      <a:pt x="19279" y="6074"/>
                    </a:lnTo>
                    <a:cubicBezTo>
                      <a:pt x="17529" y="2357"/>
                      <a:pt x="13799" y="1"/>
                      <a:pt x="9702" y="1"/>
                    </a:cubicBezTo>
                    <a:cubicBezTo>
                      <a:pt x="9682" y="1"/>
                      <a:pt x="9661" y="1"/>
                      <a:pt x="9640" y="1"/>
                    </a:cubicBezTo>
                    <a:cubicBezTo>
                      <a:pt x="9619" y="1"/>
                      <a:pt x="9598" y="1"/>
                      <a:pt x="9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1"/>
              <p:cNvSpPr/>
              <p:nvPr/>
            </p:nvSpPr>
            <p:spPr>
              <a:xfrm>
                <a:off x="3125925" y="3410400"/>
                <a:ext cx="290400" cy="37975"/>
              </a:xfrm>
              <a:custGeom>
                <a:rect b="b" l="l" r="r" t="t"/>
                <a:pathLst>
                  <a:path extrusionOk="0" h="1519" w="11616">
                    <a:moveTo>
                      <a:pt x="0" y="0"/>
                    </a:moveTo>
                    <a:lnTo>
                      <a:pt x="0" y="1518"/>
                    </a:lnTo>
                    <a:lnTo>
                      <a:pt x="11615" y="1518"/>
                    </a:lnTo>
                    <a:lnTo>
                      <a:pt x="116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7" name="Google Shape;6807;p91"/>
          <p:cNvGrpSpPr/>
          <p:nvPr/>
        </p:nvGrpSpPr>
        <p:grpSpPr>
          <a:xfrm flipH="1">
            <a:off x="714958" y="648498"/>
            <a:ext cx="1392711" cy="537613"/>
            <a:chOff x="7246777" y="1909017"/>
            <a:chExt cx="1343148" cy="518481"/>
          </a:xfrm>
        </p:grpSpPr>
        <p:sp>
          <p:nvSpPr>
            <p:cNvPr id="6808" name="Google Shape;6808;p91"/>
            <p:cNvSpPr/>
            <p:nvPr/>
          </p:nvSpPr>
          <p:spPr>
            <a:xfrm flipH="1">
              <a:off x="7246784" y="2346227"/>
              <a:ext cx="1343141" cy="37779"/>
            </a:xfrm>
            <a:custGeom>
              <a:rect b="b" l="l" r="r" t="t"/>
              <a:pathLst>
                <a:path extrusionOk="0" h="1357" w="48245">
                  <a:moveTo>
                    <a:pt x="0" y="0"/>
                  </a:moveTo>
                  <a:lnTo>
                    <a:pt x="0" y="1357"/>
                  </a:lnTo>
                  <a:lnTo>
                    <a:pt x="48245" y="1357"/>
                  </a:lnTo>
                  <a:lnTo>
                    <a:pt x="482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1"/>
            <p:cNvSpPr/>
            <p:nvPr/>
          </p:nvSpPr>
          <p:spPr>
            <a:xfrm flipH="1">
              <a:off x="7502940" y="2383977"/>
              <a:ext cx="1086985" cy="43478"/>
            </a:xfrm>
            <a:custGeom>
              <a:rect b="b" l="l" r="r" t="t"/>
              <a:pathLst>
                <a:path extrusionOk="0" h="5500" w="39044">
                  <a:moveTo>
                    <a:pt x="0" y="1"/>
                  </a:moveTo>
                  <a:lnTo>
                    <a:pt x="0" y="5500"/>
                  </a:lnTo>
                  <a:lnTo>
                    <a:pt x="39043" y="5500"/>
                  </a:lnTo>
                  <a:lnTo>
                    <a:pt x="390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1"/>
            <p:cNvSpPr/>
            <p:nvPr/>
          </p:nvSpPr>
          <p:spPr>
            <a:xfrm flipH="1">
              <a:off x="7246777" y="2384020"/>
              <a:ext cx="256184" cy="43478"/>
            </a:xfrm>
            <a:custGeom>
              <a:rect b="b" l="l" r="r" t="t"/>
              <a:pathLst>
                <a:path extrusionOk="0" h="5500" w="9202">
                  <a:moveTo>
                    <a:pt x="0" y="0"/>
                  </a:moveTo>
                  <a:lnTo>
                    <a:pt x="0" y="5499"/>
                  </a:lnTo>
                  <a:lnTo>
                    <a:pt x="9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1"/>
            <p:cNvSpPr/>
            <p:nvPr/>
          </p:nvSpPr>
          <p:spPr>
            <a:xfrm flipH="1">
              <a:off x="7527046" y="1909017"/>
              <a:ext cx="406799" cy="437061"/>
            </a:xfrm>
            <a:custGeom>
              <a:rect b="b" l="l" r="r" t="t"/>
              <a:pathLst>
                <a:path extrusionOk="0" h="18038" w="11439">
                  <a:moveTo>
                    <a:pt x="3813" y="1"/>
                  </a:moveTo>
                  <a:lnTo>
                    <a:pt x="0" y="807"/>
                  </a:lnTo>
                  <a:lnTo>
                    <a:pt x="3630" y="18038"/>
                  </a:lnTo>
                  <a:lnTo>
                    <a:pt x="11218" y="18038"/>
                  </a:lnTo>
                  <a:lnTo>
                    <a:pt x="114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1"/>
            <p:cNvSpPr/>
            <p:nvPr/>
          </p:nvSpPr>
          <p:spPr>
            <a:xfrm flipH="1">
              <a:off x="7766951" y="1919678"/>
              <a:ext cx="260780" cy="426400"/>
            </a:xfrm>
            <a:custGeom>
              <a:rect b="b" l="l" r="r" t="t"/>
              <a:pathLst>
                <a:path extrusionOk="0" h="17598" w="7333">
                  <a:moveTo>
                    <a:pt x="37" y="1"/>
                  </a:moveTo>
                  <a:lnTo>
                    <a:pt x="1" y="17598"/>
                  </a:lnTo>
                  <a:lnTo>
                    <a:pt x="6380" y="17598"/>
                  </a:lnTo>
                  <a:lnTo>
                    <a:pt x="73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1"/>
            <p:cNvSpPr/>
            <p:nvPr/>
          </p:nvSpPr>
          <p:spPr>
            <a:xfrm flipH="1">
              <a:off x="8214114" y="1919678"/>
              <a:ext cx="260780" cy="426400"/>
            </a:xfrm>
            <a:custGeom>
              <a:rect b="b" l="l" r="r" t="t"/>
              <a:pathLst>
                <a:path extrusionOk="0" h="17598" w="7333">
                  <a:moveTo>
                    <a:pt x="0" y="1"/>
                  </a:moveTo>
                  <a:lnTo>
                    <a:pt x="0" y="17598"/>
                  </a:lnTo>
                  <a:lnTo>
                    <a:pt x="6379" y="17598"/>
                  </a:lnTo>
                  <a:lnTo>
                    <a:pt x="73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91"/>
            <p:cNvSpPr/>
            <p:nvPr/>
          </p:nvSpPr>
          <p:spPr>
            <a:xfrm flipH="1">
              <a:off x="8314507" y="1981852"/>
              <a:ext cx="275112" cy="364225"/>
            </a:xfrm>
            <a:custGeom>
              <a:rect b="b" l="l" r="r" t="t"/>
              <a:pathLst>
                <a:path extrusionOk="0" h="15032" w="7736">
                  <a:moveTo>
                    <a:pt x="0" y="1"/>
                  </a:moveTo>
                  <a:lnTo>
                    <a:pt x="0" y="15032"/>
                  </a:lnTo>
                  <a:lnTo>
                    <a:pt x="7296" y="15032"/>
                  </a:lnTo>
                  <a:lnTo>
                    <a:pt x="7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1"/>
            <p:cNvSpPr/>
            <p:nvPr/>
          </p:nvSpPr>
          <p:spPr>
            <a:xfrm flipH="1">
              <a:off x="8248005" y="1981852"/>
              <a:ext cx="82185" cy="364225"/>
            </a:xfrm>
            <a:custGeom>
              <a:rect b="b" l="l" r="r" t="t"/>
              <a:pathLst>
                <a:path extrusionOk="0" h="15032" w="2311">
                  <a:moveTo>
                    <a:pt x="1" y="1"/>
                  </a:moveTo>
                  <a:lnTo>
                    <a:pt x="1" y="15032"/>
                  </a:lnTo>
                  <a:lnTo>
                    <a:pt x="2310" y="15032"/>
                  </a:lnTo>
                  <a:lnTo>
                    <a:pt x="23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1"/>
            <p:cNvSpPr/>
            <p:nvPr/>
          </p:nvSpPr>
          <p:spPr>
            <a:xfrm flipH="1">
              <a:off x="8121545" y="1919678"/>
              <a:ext cx="126496" cy="42640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1"/>
            <p:cNvSpPr/>
            <p:nvPr/>
          </p:nvSpPr>
          <p:spPr>
            <a:xfrm flipH="1">
              <a:off x="8121545" y="1956992"/>
              <a:ext cx="126496" cy="24884"/>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1"/>
            <p:cNvSpPr/>
            <p:nvPr/>
          </p:nvSpPr>
          <p:spPr>
            <a:xfrm flipH="1">
              <a:off x="8154155" y="2036055"/>
              <a:ext cx="61310" cy="194543"/>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1"/>
            <p:cNvSpPr/>
            <p:nvPr/>
          </p:nvSpPr>
          <p:spPr>
            <a:xfrm flipH="1">
              <a:off x="7897323" y="1965885"/>
              <a:ext cx="88693" cy="380193"/>
            </a:xfrm>
            <a:custGeom>
              <a:rect b="b" l="l" r="r" t="t"/>
              <a:pathLst>
                <a:path extrusionOk="0" h="15691" w="2494">
                  <a:moveTo>
                    <a:pt x="1" y="0"/>
                  </a:moveTo>
                  <a:lnTo>
                    <a:pt x="1" y="15691"/>
                  </a:lnTo>
                  <a:lnTo>
                    <a:pt x="2494" y="15691"/>
                  </a:lnTo>
                  <a:lnTo>
                    <a:pt x="24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1"/>
            <p:cNvSpPr/>
            <p:nvPr/>
          </p:nvSpPr>
          <p:spPr>
            <a:xfrm flipH="1">
              <a:off x="7897323" y="2068038"/>
              <a:ext cx="88693" cy="171451"/>
            </a:xfrm>
            <a:custGeom>
              <a:rect b="b" l="l" r="r" t="t"/>
              <a:pathLst>
                <a:path extrusionOk="0" h="7076" w="2494">
                  <a:moveTo>
                    <a:pt x="1" y="0"/>
                  </a:moveTo>
                  <a:lnTo>
                    <a:pt x="1" y="7075"/>
                  </a:lnTo>
                  <a:lnTo>
                    <a:pt x="2494" y="7075"/>
                  </a:lnTo>
                  <a:lnTo>
                    <a:pt x="2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91"/>
            <p:cNvSpPr/>
            <p:nvPr/>
          </p:nvSpPr>
          <p:spPr>
            <a:xfrm flipH="1">
              <a:off x="7982068" y="1945435"/>
              <a:ext cx="139512" cy="400643"/>
            </a:xfrm>
            <a:custGeom>
              <a:rect b="b" l="l" r="r" t="t"/>
              <a:pathLst>
                <a:path extrusionOk="0" h="16535" w="3923">
                  <a:moveTo>
                    <a:pt x="0" y="1"/>
                  </a:moveTo>
                  <a:lnTo>
                    <a:pt x="0" y="16535"/>
                  </a:lnTo>
                  <a:lnTo>
                    <a:pt x="3923" y="16535"/>
                  </a:lnTo>
                  <a:lnTo>
                    <a:pt x="39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1"/>
            <p:cNvSpPr/>
            <p:nvPr/>
          </p:nvSpPr>
          <p:spPr>
            <a:xfrm flipH="1">
              <a:off x="7982068" y="1997844"/>
              <a:ext cx="139512" cy="24908"/>
            </a:xfrm>
            <a:custGeom>
              <a:rect b="b" l="l" r="r" t="t"/>
              <a:pathLst>
                <a:path extrusionOk="0" h="1028" w="3923">
                  <a:moveTo>
                    <a:pt x="0" y="1"/>
                  </a:moveTo>
                  <a:lnTo>
                    <a:pt x="0" y="1027"/>
                  </a:lnTo>
                  <a:lnTo>
                    <a:pt x="3923" y="1027"/>
                  </a:lnTo>
                  <a:lnTo>
                    <a:pt x="39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1"/>
            <p:cNvSpPr/>
            <p:nvPr/>
          </p:nvSpPr>
          <p:spPr>
            <a:xfrm flipH="1">
              <a:off x="7662646" y="1919678"/>
              <a:ext cx="139547" cy="426400"/>
            </a:xfrm>
            <a:custGeom>
              <a:rect b="b" l="l" r="r" t="t"/>
              <a:pathLst>
                <a:path extrusionOk="0" h="17598" w="3924">
                  <a:moveTo>
                    <a:pt x="1" y="1"/>
                  </a:moveTo>
                  <a:lnTo>
                    <a:pt x="1" y="17598"/>
                  </a:lnTo>
                  <a:lnTo>
                    <a:pt x="3924" y="17598"/>
                  </a:lnTo>
                  <a:lnTo>
                    <a:pt x="39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1"/>
            <p:cNvSpPr/>
            <p:nvPr/>
          </p:nvSpPr>
          <p:spPr>
            <a:xfrm flipH="1">
              <a:off x="7662646" y="1956992"/>
              <a:ext cx="138231" cy="24884"/>
            </a:xfrm>
            <a:custGeom>
              <a:rect b="b" l="l" r="r" t="t"/>
              <a:pathLst>
                <a:path extrusionOk="0" h="1027" w="3887">
                  <a:moveTo>
                    <a:pt x="1" y="0"/>
                  </a:moveTo>
                  <a:lnTo>
                    <a:pt x="1" y="1027"/>
                  </a:lnTo>
                  <a:lnTo>
                    <a:pt x="3887" y="1027"/>
                  </a:lnTo>
                  <a:lnTo>
                    <a:pt x="38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1"/>
            <p:cNvSpPr/>
            <p:nvPr/>
          </p:nvSpPr>
          <p:spPr>
            <a:xfrm flipH="1">
              <a:off x="7662646" y="2283879"/>
              <a:ext cx="139547" cy="24884"/>
            </a:xfrm>
            <a:custGeom>
              <a:rect b="b" l="l" r="r" t="t"/>
              <a:pathLst>
                <a:path extrusionOk="0" h="1027" w="3924">
                  <a:moveTo>
                    <a:pt x="1" y="0"/>
                  </a:moveTo>
                  <a:lnTo>
                    <a:pt x="1" y="1027"/>
                  </a:lnTo>
                  <a:lnTo>
                    <a:pt x="3924" y="1027"/>
                  </a:lnTo>
                  <a:lnTo>
                    <a:pt x="39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1"/>
            <p:cNvSpPr/>
            <p:nvPr/>
          </p:nvSpPr>
          <p:spPr>
            <a:xfrm flipH="1">
              <a:off x="7695221" y="2036055"/>
              <a:ext cx="73045" cy="194543"/>
            </a:xfrm>
            <a:custGeom>
              <a:rect b="b" l="l" r="r" t="t"/>
              <a:pathLst>
                <a:path extrusionOk="0" h="8029" w="2054">
                  <a:moveTo>
                    <a:pt x="0" y="0"/>
                  </a:moveTo>
                  <a:lnTo>
                    <a:pt x="0" y="8029"/>
                  </a:lnTo>
                  <a:lnTo>
                    <a:pt x="2053" y="8029"/>
                  </a:lnTo>
                  <a:lnTo>
                    <a:pt x="20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1"/>
            <p:cNvSpPr/>
            <p:nvPr/>
          </p:nvSpPr>
          <p:spPr>
            <a:xfrm flipH="1">
              <a:off x="7399306" y="1909017"/>
              <a:ext cx="263376" cy="437061"/>
            </a:xfrm>
            <a:custGeom>
              <a:rect b="b" l="l" r="r" t="t"/>
              <a:pathLst>
                <a:path extrusionOk="0" h="18038" w="7406">
                  <a:moveTo>
                    <a:pt x="3813" y="1"/>
                  </a:moveTo>
                  <a:lnTo>
                    <a:pt x="1" y="807"/>
                  </a:lnTo>
                  <a:lnTo>
                    <a:pt x="3593" y="18038"/>
                  </a:lnTo>
                  <a:lnTo>
                    <a:pt x="7406" y="17231"/>
                  </a:lnTo>
                  <a:lnTo>
                    <a:pt x="3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1"/>
            <p:cNvSpPr/>
            <p:nvPr/>
          </p:nvSpPr>
          <p:spPr>
            <a:xfrm flipH="1">
              <a:off x="7409726" y="2266119"/>
              <a:ext cx="143424" cy="43541"/>
            </a:xfrm>
            <a:custGeom>
              <a:rect b="b" l="l" r="r" t="t"/>
              <a:pathLst>
                <a:path extrusionOk="0" h="1797" w="4033">
                  <a:moveTo>
                    <a:pt x="3813" y="0"/>
                  </a:moveTo>
                  <a:lnTo>
                    <a:pt x="0" y="807"/>
                  </a:lnTo>
                  <a:lnTo>
                    <a:pt x="220" y="1797"/>
                  </a:lnTo>
                  <a:lnTo>
                    <a:pt x="4033" y="990"/>
                  </a:lnTo>
                  <a:lnTo>
                    <a:pt x="38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91"/>
            <p:cNvSpPr/>
            <p:nvPr/>
          </p:nvSpPr>
          <p:spPr>
            <a:xfrm flipH="1">
              <a:off x="7465772" y="2028059"/>
              <a:ext cx="130408" cy="200770"/>
            </a:xfrm>
            <a:custGeom>
              <a:rect b="b" l="l" r="r" t="t"/>
              <a:pathLst>
                <a:path extrusionOk="0" h="8286" w="3667">
                  <a:moveTo>
                    <a:pt x="2017" y="0"/>
                  </a:moveTo>
                  <a:lnTo>
                    <a:pt x="0" y="404"/>
                  </a:lnTo>
                  <a:lnTo>
                    <a:pt x="1650" y="8286"/>
                  </a:lnTo>
                  <a:lnTo>
                    <a:pt x="3666" y="7846"/>
                  </a:lnTo>
                  <a:lnTo>
                    <a:pt x="20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1"/>
            <p:cNvSpPr/>
            <p:nvPr/>
          </p:nvSpPr>
          <p:spPr>
            <a:xfrm flipH="1">
              <a:off x="7789089" y="2041385"/>
              <a:ext cx="96517" cy="304692"/>
            </a:xfrm>
            <a:custGeom>
              <a:rect b="b" l="l" r="r" t="t"/>
              <a:pathLst>
                <a:path extrusionOk="0" h="12575" w="2714">
                  <a:moveTo>
                    <a:pt x="1" y="0"/>
                  </a:moveTo>
                  <a:lnTo>
                    <a:pt x="1" y="12575"/>
                  </a:lnTo>
                  <a:lnTo>
                    <a:pt x="2714" y="12575"/>
                  </a:lnTo>
                  <a:lnTo>
                    <a:pt x="2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91"/>
          <p:cNvGrpSpPr/>
          <p:nvPr/>
        </p:nvGrpSpPr>
        <p:grpSpPr>
          <a:xfrm>
            <a:off x="1247314" y="2729905"/>
            <a:ext cx="1030215" cy="2137882"/>
            <a:chOff x="237400" y="852100"/>
            <a:chExt cx="1760750" cy="3653250"/>
          </a:xfrm>
        </p:grpSpPr>
        <p:sp>
          <p:nvSpPr>
            <p:cNvPr id="6832" name="Google Shape;6832;p91"/>
            <p:cNvSpPr/>
            <p:nvPr/>
          </p:nvSpPr>
          <p:spPr>
            <a:xfrm>
              <a:off x="639250" y="4239075"/>
              <a:ext cx="953525" cy="266275"/>
            </a:xfrm>
            <a:custGeom>
              <a:rect b="b" l="l" r="r" t="t"/>
              <a:pathLst>
                <a:path extrusionOk="0" h="10651" w="38141">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1"/>
            <p:cNvSpPr/>
            <p:nvPr/>
          </p:nvSpPr>
          <p:spPr>
            <a:xfrm>
              <a:off x="508600" y="2269475"/>
              <a:ext cx="629075" cy="817375"/>
            </a:xfrm>
            <a:custGeom>
              <a:rect b="b" l="l" r="r" t="t"/>
              <a:pathLst>
                <a:path extrusionOk="0" h="32695" w="25163">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1"/>
            <p:cNvSpPr/>
            <p:nvPr/>
          </p:nvSpPr>
          <p:spPr>
            <a:xfrm>
              <a:off x="573925" y="2325700"/>
              <a:ext cx="498425" cy="699650"/>
            </a:xfrm>
            <a:custGeom>
              <a:rect b="b" l="l" r="r" t="t"/>
              <a:pathLst>
                <a:path extrusionOk="0" h="27986" w="19937">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91"/>
            <p:cNvSpPr/>
            <p:nvPr/>
          </p:nvSpPr>
          <p:spPr>
            <a:xfrm>
              <a:off x="914000" y="2750975"/>
              <a:ext cx="3575" cy="2525"/>
            </a:xfrm>
            <a:custGeom>
              <a:rect b="b" l="l" r="r" t="t"/>
              <a:pathLst>
                <a:path extrusionOk="0" h="101" w="143">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1"/>
            <p:cNvSpPr/>
            <p:nvPr/>
          </p:nvSpPr>
          <p:spPr>
            <a:xfrm>
              <a:off x="1000625" y="2879475"/>
              <a:ext cx="2150" cy="2450"/>
            </a:xfrm>
            <a:custGeom>
              <a:rect b="b" l="l" r="r" t="t"/>
              <a:pathLst>
                <a:path extrusionOk="0" h="98" w="86">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1"/>
            <p:cNvSpPr/>
            <p:nvPr/>
          </p:nvSpPr>
          <p:spPr>
            <a:xfrm>
              <a:off x="841600" y="2597625"/>
              <a:ext cx="725" cy="725"/>
            </a:xfrm>
            <a:custGeom>
              <a:rect b="b" l="l" r="r" t="t"/>
              <a:pathLst>
                <a:path extrusionOk="0" h="29" w="29">
                  <a:moveTo>
                    <a:pt x="28" y="1"/>
                  </a:moveTo>
                  <a:lnTo>
                    <a:pt x="0" y="29"/>
                  </a:lnTo>
                  <a:lnTo>
                    <a:pt x="28" y="29"/>
                  </a:lnTo>
                  <a:lnTo>
                    <a:pt x="28"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1"/>
            <p:cNvSpPr/>
            <p:nvPr/>
          </p:nvSpPr>
          <p:spPr>
            <a:xfrm>
              <a:off x="769875" y="3171575"/>
              <a:ext cx="704325" cy="121525"/>
            </a:xfrm>
            <a:custGeom>
              <a:rect b="b" l="l" r="r" t="t"/>
              <a:pathLst>
                <a:path extrusionOk="0" h="4861" w="28173">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1"/>
            <p:cNvSpPr/>
            <p:nvPr/>
          </p:nvSpPr>
          <p:spPr>
            <a:xfrm>
              <a:off x="846550" y="3216375"/>
              <a:ext cx="584350" cy="76950"/>
            </a:xfrm>
            <a:custGeom>
              <a:rect b="b" l="l" r="r" t="t"/>
              <a:pathLst>
                <a:path extrusionOk="0" h="3078" w="23374">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1"/>
            <p:cNvSpPr/>
            <p:nvPr/>
          </p:nvSpPr>
          <p:spPr>
            <a:xfrm>
              <a:off x="1094350" y="1609350"/>
              <a:ext cx="200925" cy="2009025"/>
            </a:xfrm>
            <a:custGeom>
              <a:rect b="b" l="l" r="r" t="t"/>
              <a:pathLst>
                <a:path extrusionOk="0" h="80361" w="8037">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1"/>
            <p:cNvSpPr/>
            <p:nvPr/>
          </p:nvSpPr>
          <p:spPr>
            <a:xfrm>
              <a:off x="1116350" y="2087075"/>
              <a:ext cx="140500" cy="230850"/>
            </a:xfrm>
            <a:custGeom>
              <a:rect b="b" l="l" r="r" t="t"/>
              <a:pathLst>
                <a:path extrusionOk="0" h="9234" w="562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1"/>
            <p:cNvSpPr/>
            <p:nvPr/>
          </p:nvSpPr>
          <p:spPr>
            <a:xfrm>
              <a:off x="966550" y="2202175"/>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1"/>
            <p:cNvSpPr/>
            <p:nvPr/>
          </p:nvSpPr>
          <p:spPr>
            <a:xfrm>
              <a:off x="282850" y="1466175"/>
              <a:ext cx="719925" cy="774650"/>
            </a:xfrm>
            <a:custGeom>
              <a:rect b="b" l="l" r="r" t="t"/>
              <a:pathLst>
                <a:path extrusionOk="0" h="30986" w="28797">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1"/>
            <p:cNvSpPr/>
            <p:nvPr/>
          </p:nvSpPr>
          <p:spPr>
            <a:xfrm>
              <a:off x="392875" y="1540200"/>
              <a:ext cx="576525" cy="649925"/>
            </a:xfrm>
            <a:custGeom>
              <a:rect b="b" l="l" r="r" t="t"/>
              <a:pathLst>
                <a:path extrusionOk="0" h="25997" w="23061">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1"/>
            <p:cNvSpPr/>
            <p:nvPr/>
          </p:nvSpPr>
          <p:spPr>
            <a:xfrm>
              <a:off x="1127700" y="2939050"/>
              <a:ext cx="164650" cy="174225"/>
            </a:xfrm>
            <a:custGeom>
              <a:rect b="b" l="l" r="r" t="t"/>
              <a:pathLst>
                <a:path extrusionOk="0" h="6969" w="6586">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1"/>
            <p:cNvSpPr/>
            <p:nvPr/>
          </p:nvSpPr>
          <p:spPr>
            <a:xfrm>
              <a:off x="957325" y="2004800"/>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1"/>
            <p:cNvSpPr/>
            <p:nvPr/>
          </p:nvSpPr>
          <p:spPr>
            <a:xfrm>
              <a:off x="1138350" y="1497775"/>
              <a:ext cx="78125" cy="223050"/>
            </a:xfrm>
            <a:custGeom>
              <a:rect b="b" l="l" r="r" t="t"/>
              <a:pathLst>
                <a:path extrusionOk="0" h="8922" w="3125">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1"/>
            <p:cNvSpPr/>
            <p:nvPr/>
          </p:nvSpPr>
          <p:spPr>
            <a:xfrm>
              <a:off x="1208650" y="2357525"/>
              <a:ext cx="762525" cy="678650"/>
            </a:xfrm>
            <a:custGeom>
              <a:rect b="b" l="l" r="r" t="t"/>
              <a:pathLst>
                <a:path extrusionOk="0" h="27146" w="30501">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1"/>
            <p:cNvSpPr/>
            <p:nvPr/>
          </p:nvSpPr>
          <p:spPr>
            <a:xfrm>
              <a:off x="1238475" y="2430775"/>
              <a:ext cx="617700" cy="548150"/>
            </a:xfrm>
            <a:custGeom>
              <a:rect b="b" l="l" r="r" t="t"/>
              <a:pathLst>
                <a:path extrusionOk="0" h="21926" w="24708">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1"/>
            <p:cNvSpPr/>
            <p:nvPr/>
          </p:nvSpPr>
          <p:spPr>
            <a:xfrm>
              <a:off x="1166750" y="1518850"/>
              <a:ext cx="700775" cy="669050"/>
            </a:xfrm>
            <a:custGeom>
              <a:rect b="b" l="l" r="r" t="t"/>
              <a:pathLst>
                <a:path extrusionOk="0" h="26762" w="28031">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1"/>
            <p:cNvSpPr/>
            <p:nvPr/>
          </p:nvSpPr>
          <p:spPr>
            <a:xfrm>
              <a:off x="1194450" y="1588050"/>
              <a:ext cx="568700" cy="549100"/>
            </a:xfrm>
            <a:custGeom>
              <a:rect b="b" l="l" r="r" t="t"/>
              <a:pathLst>
                <a:path extrusionOk="0" h="21964" w="22748">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1"/>
            <p:cNvSpPr/>
            <p:nvPr/>
          </p:nvSpPr>
          <p:spPr>
            <a:xfrm>
              <a:off x="419150" y="1312175"/>
              <a:ext cx="621975" cy="755600"/>
            </a:xfrm>
            <a:custGeom>
              <a:rect b="b" l="l" r="r" t="t"/>
              <a:pathLst>
                <a:path extrusionOk="0" h="30224" w="24879">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1"/>
            <p:cNvSpPr/>
            <p:nvPr/>
          </p:nvSpPr>
          <p:spPr>
            <a:xfrm>
              <a:off x="520675" y="1381850"/>
              <a:ext cx="486250" cy="642950"/>
            </a:xfrm>
            <a:custGeom>
              <a:rect b="b" l="l" r="r" t="t"/>
              <a:pathLst>
                <a:path extrusionOk="0" h="25718" w="1945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1"/>
            <p:cNvSpPr/>
            <p:nvPr/>
          </p:nvSpPr>
          <p:spPr>
            <a:xfrm>
              <a:off x="1134800" y="1787950"/>
              <a:ext cx="863350" cy="886175"/>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1"/>
            <p:cNvSpPr/>
            <p:nvPr/>
          </p:nvSpPr>
          <p:spPr>
            <a:xfrm>
              <a:off x="1210075" y="1840800"/>
              <a:ext cx="729150" cy="761650"/>
            </a:xfrm>
            <a:custGeom>
              <a:rect b="b" l="l" r="r" t="t"/>
              <a:pathLst>
                <a:path extrusionOk="0" h="30466" w="29166">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91"/>
            <p:cNvSpPr/>
            <p:nvPr/>
          </p:nvSpPr>
          <p:spPr>
            <a:xfrm>
              <a:off x="1458550" y="2312925"/>
              <a:ext cx="3575" cy="4000"/>
            </a:xfrm>
            <a:custGeom>
              <a:rect b="b" l="l" r="r" t="t"/>
              <a:pathLst>
                <a:path extrusionOk="0" h="160" w="143">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1"/>
            <p:cNvSpPr/>
            <p:nvPr/>
          </p:nvSpPr>
          <p:spPr>
            <a:xfrm>
              <a:off x="1326500" y="2444975"/>
              <a:ext cx="3575" cy="3150"/>
            </a:xfrm>
            <a:custGeom>
              <a:rect b="b" l="l" r="r" t="t"/>
              <a:pathLst>
                <a:path extrusionOk="0" h="126" w="143">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1"/>
            <p:cNvSpPr/>
            <p:nvPr/>
          </p:nvSpPr>
          <p:spPr>
            <a:xfrm>
              <a:off x="1583500" y="2151050"/>
              <a:ext cx="1450" cy="750"/>
            </a:xfrm>
            <a:custGeom>
              <a:rect b="b" l="l" r="r" t="t"/>
              <a:pathLst>
                <a:path extrusionOk="0" h="30" w="58">
                  <a:moveTo>
                    <a:pt x="1" y="1"/>
                  </a:moveTo>
                  <a:lnTo>
                    <a:pt x="1" y="29"/>
                  </a:lnTo>
                  <a:lnTo>
                    <a:pt x="58" y="29"/>
                  </a:lnTo>
                  <a:lnTo>
                    <a:pt x="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1"/>
            <p:cNvSpPr/>
            <p:nvPr/>
          </p:nvSpPr>
          <p:spPr>
            <a:xfrm>
              <a:off x="237400" y="2357375"/>
              <a:ext cx="891050" cy="778975"/>
            </a:xfrm>
            <a:custGeom>
              <a:rect b="b" l="l" r="r" t="t"/>
              <a:pathLst>
                <a:path extrusionOk="0" h="31159" w="35642">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1"/>
            <p:cNvSpPr/>
            <p:nvPr/>
          </p:nvSpPr>
          <p:spPr>
            <a:xfrm>
              <a:off x="287100" y="2401850"/>
              <a:ext cx="771050" cy="666800"/>
            </a:xfrm>
            <a:custGeom>
              <a:rect b="b" l="l" r="r" t="t"/>
              <a:pathLst>
                <a:path extrusionOk="0" h="26672" w="30842">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1"/>
            <p:cNvSpPr/>
            <p:nvPr/>
          </p:nvSpPr>
          <p:spPr>
            <a:xfrm>
              <a:off x="781250" y="2823400"/>
              <a:ext cx="3575" cy="3275"/>
            </a:xfrm>
            <a:custGeom>
              <a:rect b="b" l="l" r="r" t="t"/>
              <a:pathLst>
                <a:path extrusionOk="0" h="131" w="143">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1"/>
            <p:cNvSpPr/>
            <p:nvPr/>
          </p:nvSpPr>
          <p:spPr>
            <a:xfrm>
              <a:off x="923950" y="2932025"/>
              <a:ext cx="2850" cy="3150"/>
            </a:xfrm>
            <a:custGeom>
              <a:rect b="b" l="l" r="r" t="t"/>
              <a:pathLst>
                <a:path extrusionOk="0" h="126" w="114">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1"/>
            <p:cNvSpPr/>
            <p:nvPr/>
          </p:nvSpPr>
          <p:spPr>
            <a:xfrm>
              <a:off x="643500" y="2683525"/>
              <a:ext cx="1450" cy="750"/>
            </a:xfrm>
            <a:custGeom>
              <a:rect b="b" l="l" r="r" t="t"/>
              <a:pathLst>
                <a:path extrusionOk="0" h="30" w="58">
                  <a:moveTo>
                    <a:pt x="29" y="1"/>
                  </a:moveTo>
                  <a:lnTo>
                    <a:pt x="1" y="29"/>
                  </a:lnTo>
                  <a:lnTo>
                    <a:pt x="58" y="29"/>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1"/>
            <p:cNvSpPr/>
            <p:nvPr/>
          </p:nvSpPr>
          <p:spPr>
            <a:xfrm>
              <a:off x="1220000" y="1004925"/>
              <a:ext cx="661025" cy="702250"/>
            </a:xfrm>
            <a:custGeom>
              <a:rect b="b" l="l" r="r" t="t"/>
              <a:pathLst>
                <a:path extrusionOk="0" h="28090" w="26441">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1"/>
            <p:cNvSpPr/>
            <p:nvPr/>
          </p:nvSpPr>
          <p:spPr>
            <a:xfrm>
              <a:off x="1244850" y="1041775"/>
              <a:ext cx="587175" cy="623025"/>
            </a:xfrm>
            <a:custGeom>
              <a:rect b="b" l="l" r="r" t="t"/>
              <a:pathLst>
                <a:path extrusionOk="0" h="24921" w="23487">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1"/>
            <p:cNvSpPr/>
            <p:nvPr/>
          </p:nvSpPr>
          <p:spPr>
            <a:xfrm>
              <a:off x="1548725" y="1281325"/>
              <a:ext cx="5000" cy="2375"/>
            </a:xfrm>
            <a:custGeom>
              <a:rect b="b" l="l" r="r" t="t"/>
              <a:pathLst>
                <a:path extrusionOk="0" h="95" w="20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91"/>
            <p:cNvSpPr/>
            <p:nvPr/>
          </p:nvSpPr>
          <p:spPr>
            <a:xfrm>
              <a:off x="1461400" y="1368675"/>
              <a:ext cx="1450" cy="725"/>
            </a:xfrm>
            <a:custGeom>
              <a:rect b="b" l="l" r="r" t="t"/>
              <a:pathLst>
                <a:path extrusionOk="0" h="29" w="58">
                  <a:moveTo>
                    <a:pt x="0" y="0"/>
                  </a:moveTo>
                  <a:lnTo>
                    <a:pt x="0" y="28"/>
                  </a:lnTo>
                  <a:lnTo>
                    <a:pt x="57" y="28"/>
                  </a:lnTo>
                  <a:lnTo>
                    <a:pt x="0"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1"/>
            <p:cNvSpPr/>
            <p:nvPr/>
          </p:nvSpPr>
          <p:spPr>
            <a:xfrm>
              <a:off x="651325" y="852100"/>
              <a:ext cx="525400" cy="687525"/>
            </a:xfrm>
            <a:custGeom>
              <a:rect b="b" l="l" r="r" t="t"/>
              <a:pathLst>
                <a:path extrusionOk="0" h="27501" w="21016">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1"/>
            <p:cNvSpPr/>
            <p:nvPr/>
          </p:nvSpPr>
          <p:spPr>
            <a:xfrm>
              <a:off x="705275" y="891750"/>
              <a:ext cx="448025" cy="613075"/>
            </a:xfrm>
            <a:custGeom>
              <a:rect b="b" l="l" r="r" t="t"/>
              <a:pathLst>
                <a:path extrusionOk="0" h="24523" w="17921">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1"/>
            <p:cNvSpPr/>
            <p:nvPr/>
          </p:nvSpPr>
          <p:spPr>
            <a:xfrm>
              <a:off x="943125" y="1115925"/>
              <a:ext cx="4975" cy="2850"/>
            </a:xfrm>
            <a:custGeom>
              <a:rect b="b" l="l" r="r" t="t"/>
              <a:pathLst>
                <a:path extrusionOk="0" h="114" w="199">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1"/>
            <p:cNvSpPr/>
            <p:nvPr/>
          </p:nvSpPr>
          <p:spPr>
            <a:xfrm>
              <a:off x="1009150" y="1208200"/>
              <a:ext cx="725" cy="1450"/>
            </a:xfrm>
            <a:custGeom>
              <a:rect b="b" l="l" r="r" t="t"/>
              <a:pathLst>
                <a:path extrusionOk="0" h="58" w="29">
                  <a:moveTo>
                    <a:pt x="29" y="1"/>
                  </a:moveTo>
                  <a:lnTo>
                    <a:pt x="0" y="29"/>
                  </a:lnTo>
                  <a:lnTo>
                    <a:pt x="29" y="58"/>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1"/>
            <p:cNvSpPr/>
            <p:nvPr/>
          </p:nvSpPr>
          <p:spPr>
            <a:xfrm>
              <a:off x="764925" y="3212325"/>
              <a:ext cx="727725" cy="1214925"/>
            </a:xfrm>
            <a:custGeom>
              <a:rect b="b" l="l" r="r" t="t"/>
              <a:pathLst>
                <a:path extrusionOk="0" h="48597" w="29109">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1"/>
            <p:cNvSpPr/>
            <p:nvPr/>
          </p:nvSpPr>
          <p:spPr>
            <a:xfrm>
              <a:off x="744975" y="3270575"/>
              <a:ext cx="770625" cy="1091350"/>
            </a:xfrm>
            <a:custGeom>
              <a:rect b="b" l="l" r="r" t="t"/>
              <a:pathLst>
                <a:path extrusionOk="0" h="43654" w="30825">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773"/>
                                        </p:tgtEl>
                                        <p:attrNameLst>
                                          <p:attrName>style.visibility</p:attrName>
                                        </p:attrNameLst>
                                      </p:cBhvr>
                                      <p:to>
                                        <p:strVal val="visible"/>
                                      </p:to>
                                    </p:set>
                                    <p:animEffect filter="fade" transition="in">
                                      <p:cBhvr>
                                        <p:cTn dur="1000"/>
                                        <p:tgtEl>
                                          <p:spTgt spid="67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72"/>
                                        </p:tgtEl>
                                        <p:attrNameLst>
                                          <p:attrName>style.visibility</p:attrName>
                                        </p:attrNameLst>
                                      </p:cBhvr>
                                      <p:to>
                                        <p:strVal val="visible"/>
                                      </p:to>
                                    </p:set>
                                    <p:animEffect filter="fade" transition="in">
                                      <p:cBhvr>
                                        <p:cTn dur="1000"/>
                                        <p:tgtEl>
                                          <p:spTgt spid="67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793"/>
                                        </p:tgtEl>
                                        <p:attrNameLst>
                                          <p:attrName>style.visibility</p:attrName>
                                        </p:attrNameLst>
                                      </p:cBhvr>
                                      <p:to>
                                        <p:strVal val="visible"/>
                                      </p:to>
                                    </p:set>
                                    <p:animEffect filter="fade" transition="in">
                                      <p:cBhvr>
                                        <p:cTn dur="1000"/>
                                        <p:tgtEl>
                                          <p:spTgt spid="679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831"/>
                                        </p:tgtEl>
                                        <p:attrNameLst>
                                          <p:attrName>style.visibility</p:attrName>
                                        </p:attrNameLst>
                                      </p:cBhvr>
                                      <p:to>
                                        <p:strVal val="visible"/>
                                      </p:to>
                                    </p:set>
                                    <p:animEffect filter="fade" transition="in">
                                      <p:cBhvr>
                                        <p:cTn dur="1000"/>
                                        <p:tgtEl>
                                          <p:spTgt spid="68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7" name="Shape 6877"/>
        <p:cNvGrpSpPr/>
        <p:nvPr/>
      </p:nvGrpSpPr>
      <p:grpSpPr>
        <a:xfrm>
          <a:off x="0" y="0"/>
          <a:ext cx="0" cy="0"/>
          <a:chOff x="0" y="0"/>
          <a:chExt cx="0" cy="0"/>
        </a:xfrm>
      </p:grpSpPr>
      <p:sp>
        <p:nvSpPr>
          <p:cNvPr id="6878" name="Google Shape;6878;p92"/>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STEM</a:t>
            </a:r>
            <a:endParaRPr/>
          </a:p>
        </p:txBody>
      </p:sp>
      <p:sp>
        <p:nvSpPr>
          <p:cNvPr id="6879" name="Google Shape;6879;p92"/>
          <p:cNvSpPr/>
          <p:nvPr/>
        </p:nvSpPr>
        <p:spPr>
          <a:xfrm>
            <a:off x="715088" y="1123688"/>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Balsamiq Sans"/>
                <a:ea typeface="Balsamiq Sans"/>
                <a:cs typeface="Balsamiq Sans"/>
                <a:sym typeface="Balsamiq Sans"/>
              </a:rPr>
              <a:t>Science</a:t>
            </a:r>
            <a:endParaRPr>
              <a:solidFill>
                <a:schemeClr val="dk1"/>
              </a:solidFill>
            </a:endParaRPr>
          </a:p>
        </p:txBody>
      </p:sp>
      <p:sp>
        <p:nvSpPr>
          <p:cNvPr id="6880" name="Google Shape;6880;p92"/>
          <p:cNvSpPr txBox="1"/>
          <p:nvPr/>
        </p:nvSpPr>
        <p:spPr>
          <a:xfrm>
            <a:off x="715100" y="1532738"/>
            <a:ext cx="21930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Mars is very cold</a:t>
            </a:r>
            <a:endParaRPr>
              <a:solidFill>
                <a:schemeClr val="dk1"/>
              </a:solidFill>
              <a:latin typeface="Open Sans"/>
              <a:ea typeface="Open Sans"/>
              <a:cs typeface="Open Sans"/>
              <a:sym typeface="Open Sans"/>
            </a:endParaRPr>
          </a:p>
        </p:txBody>
      </p:sp>
      <p:sp>
        <p:nvSpPr>
          <p:cNvPr id="6881" name="Google Shape;6881;p92"/>
          <p:cNvSpPr/>
          <p:nvPr/>
        </p:nvSpPr>
        <p:spPr>
          <a:xfrm>
            <a:off x="715100" y="1923038"/>
            <a:ext cx="2193000" cy="4095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Balsamiq Sans"/>
                <a:ea typeface="Balsamiq Sans"/>
                <a:cs typeface="Balsamiq Sans"/>
                <a:sym typeface="Balsamiq Sans"/>
              </a:rPr>
              <a:t>Technology</a:t>
            </a:r>
            <a:endParaRPr>
              <a:solidFill>
                <a:schemeClr val="dk1"/>
              </a:solidFill>
            </a:endParaRPr>
          </a:p>
        </p:txBody>
      </p:sp>
      <p:sp>
        <p:nvSpPr>
          <p:cNvPr id="6882" name="Google Shape;6882;p92"/>
          <p:cNvSpPr txBox="1"/>
          <p:nvPr/>
        </p:nvSpPr>
        <p:spPr>
          <a:xfrm>
            <a:off x="715088" y="2332088"/>
            <a:ext cx="21930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Venus is very hot</a:t>
            </a:r>
            <a:endParaRPr>
              <a:solidFill>
                <a:schemeClr val="dk1"/>
              </a:solidFill>
              <a:latin typeface="Open Sans"/>
              <a:ea typeface="Open Sans"/>
              <a:cs typeface="Open Sans"/>
              <a:sym typeface="Open Sans"/>
            </a:endParaRPr>
          </a:p>
        </p:txBody>
      </p:sp>
      <p:sp>
        <p:nvSpPr>
          <p:cNvPr id="6883" name="Google Shape;6883;p92"/>
          <p:cNvSpPr/>
          <p:nvPr/>
        </p:nvSpPr>
        <p:spPr>
          <a:xfrm>
            <a:off x="715100" y="2722388"/>
            <a:ext cx="2193000" cy="4095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Balsamiq Sans"/>
                <a:ea typeface="Balsamiq Sans"/>
                <a:cs typeface="Balsamiq Sans"/>
                <a:sym typeface="Balsamiq Sans"/>
              </a:rPr>
              <a:t>Engineering</a:t>
            </a:r>
            <a:endParaRPr>
              <a:solidFill>
                <a:schemeClr val="dk1"/>
              </a:solidFill>
            </a:endParaRPr>
          </a:p>
        </p:txBody>
      </p:sp>
      <p:sp>
        <p:nvSpPr>
          <p:cNvPr id="6884" name="Google Shape;6884;p92"/>
          <p:cNvSpPr txBox="1"/>
          <p:nvPr/>
        </p:nvSpPr>
        <p:spPr>
          <a:xfrm>
            <a:off x="715100" y="3131438"/>
            <a:ext cx="21930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We all live on Earth</a:t>
            </a:r>
            <a:endParaRPr>
              <a:solidFill>
                <a:schemeClr val="dk1"/>
              </a:solidFill>
              <a:latin typeface="Open Sans"/>
              <a:ea typeface="Open Sans"/>
              <a:cs typeface="Open Sans"/>
              <a:sym typeface="Open Sans"/>
            </a:endParaRPr>
          </a:p>
        </p:txBody>
      </p:sp>
      <p:sp>
        <p:nvSpPr>
          <p:cNvPr id="6885" name="Google Shape;6885;p92"/>
          <p:cNvSpPr/>
          <p:nvPr/>
        </p:nvSpPr>
        <p:spPr>
          <a:xfrm>
            <a:off x="715100" y="3521300"/>
            <a:ext cx="2193000" cy="4095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Balsamiq Sans"/>
                <a:ea typeface="Balsamiq Sans"/>
                <a:cs typeface="Balsamiq Sans"/>
                <a:sym typeface="Balsamiq Sans"/>
              </a:rPr>
              <a:t>Mathematics</a:t>
            </a:r>
            <a:endParaRPr>
              <a:solidFill>
                <a:schemeClr val="dk1"/>
              </a:solidFill>
            </a:endParaRPr>
          </a:p>
        </p:txBody>
      </p:sp>
      <p:sp>
        <p:nvSpPr>
          <p:cNvPr id="6886" name="Google Shape;6886;p92"/>
          <p:cNvSpPr txBox="1"/>
          <p:nvPr/>
        </p:nvSpPr>
        <p:spPr>
          <a:xfrm>
            <a:off x="715100" y="3930350"/>
            <a:ext cx="21930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Jupiter is a big planet</a:t>
            </a:r>
            <a:endParaRPr>
              <a:solidFill>
                <a:schemeClr val="dk1"/>
              </a:solidFill>
              <a:latin typeface="Open Sans"/>
              <a:ea typeface="Open Sans"/>
              <a:cs typeface="Open Sans"/>
              <a:sym typeface="Open Sans"/>
            </a:endParaRPr>
          </a:p>
        </p:txBody>
      </p:sp>
      <p:sp>
        <p:nvSpPr>
          <p:cNvPr id="6887" name="Google Shape;6887;p92"/>
          <p:cNvSpPr/>
          <p:nvPr/>
        </p:nvSpPr>
        <p:spPr>
          <a:xfrm>
            <a:off x="6235888" y="1123688"/>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Innovation</a:t>
            </a:r>
            <a:endParaRPr>
              <a:solidFill>
                <a:schemeClr val="dk1"/>
              </a:solidFill>
            </a:endParaRPr>
          </a:p>
        </p:txBody>
      </p:sp>
      <p:sp>
        <p:nvSpPr>
          <p:cNvPr id="6888" name="Google Shape;6888;p92"/>
          <p:cNvSpPr txBox="1"/>
          <p:nvPr/>
        </p:nvSpPr>
        <p:spPr>
          <a:xfrm>
            <a:off x="6235875" y="1532738"/>
            <a:ext cx="2193000" cy="3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Pluto is a dwarf planet</a:t>
            </a:r>
            <a:endParaRPr>
              <a:solidFill>
                <a:schemeClr val="dk1"/>
              </a:solidFill>
              <a:latin typeface="Open Sans"/>
              <a:ea typeface="Open Sans"/>
              <a:cs typeface="Open Sans"/>
              <a:sym typeface="Open Sans"/>
            </a:endParaRPr>
          </a:p>
        </p:txBody>
      </p:sp>
      <p:sp>
        <p:nvSpPr>
          <p:cNvPr id="6889" name="Google Shape;6889;p92"/>
          <p:cNvSpPr/>
          <p:nvPr/>
        </p:nvSpPr>
        <p:spPr>
          <a:xfrm>
            <a:off x="6235875" y="1923038"/>
            <a:ext cx="2193000" cy="4095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Research</a:t>
            </a:r>
            <a:endParaRPr>
              <a:solidFill>
                <a:schemeClr val="dk1"/>
              </a:solidFill>
            </a:endParaRPr>
          </a:p>
        </p:txBody>
      </p:sp>
      <p:sp>
        <p:nvSpPr>
          <p:cNvPr id="6890" name="Google Shape;6890;p92"/>
          <p:cNvSpPr txBox="1"/>
          <p:nvPr/>
        </p:nvSpPr>
        <p:spPr>
          <a:xfrm>
            <a:off x="6235863" y="2332088"/>
            <a:ext cx="2193000" cy="3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Ceres is very small</a:t>
            </a:r>
            <a:endParaRPr>
              <a:solidFill>
                <a:schemeClr val="dk1"/>
              </a:solidFill>
              <a:latin typeface="Open Sans"/>
              <a:ea typeface="Open Sans"/>
              <a:cs typeface="Open Sans"/>
              <a:sym typeface="Open Sans"/>
            </a:endParaRPr>
          </a:p>
        </p:txBody>
      </p:sp>
      <p:sp>
        <p:nvSpPr>
          <p:cNvPr id="6891" name="Google Shape;6891;p92"/>
          <p:cNvSpPr/>
          <p:nvPr/>
        </p:nvSpPr>
        <p:spPr>
          <a:xfrm>
            <a:off x="6235875" y="2722388"/>
            <a:ext cx="2193000" cy="4095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Learning</a:t>
            </a:r>
            <a:endParaRPr>
              <a:solidFill>
                <a:schemeClr val="dk1"/>
              </a:solidFill>
            </a:endParaRPr>
          </a:p>
        </p:txBody>
      </p:sp>
      <p:sp>
        <p:nvSpPr>
          <p:cNvPr id="6892" name="Google Shape;6892;p92"/>
          <p:cNvSpPr txBox="1"/>
          <p:nvPr/>
        </p:nvSpPr>
        <p:spPr>
          <a:xfrm>
            <a:off x="6235875" y="3131438"/>
            <a:ext cx="2193000" cy="3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Saturn is a gas giant</a:t>
            </a:r>
            <a:endParaRPr>
              <a:solidFill>
                <a:schemeClr val="dk1"/>
              </a:solidFill>
              <a:latin typeface="Open Sans"/>
              <a:ea typeface="Open Sans"/>
              <a:cs typeface="Open Sans"/>
              <a:sym typeface="Open Sans"/>
            </a:endParaRPr>
          </a:p>
        </p:txBody>
      </p:sp>
      <p:sp>
        <p:nvSpPr>
          <p:cNvPr id="6893" name="Google Shape;6893;p92"/>
          <p:cNvSpPr/>
          <p:nvPr/>
        </p:nvSpPr>
        <p:spPr>
          <a:xfrm>
            <a:off x="6235875" y="3521300"/>
            <a:ext cx="2193000" cy="4095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Knowledge</a:t>
            </a:r>
            <a:endParaRPr>
              <a:solidFill>
                <a:schemeClr val="dk1"/>
              </a:solidFill>
            </a:endParaRPr>
          </a:p>
        </p:txBody>
      </p:sp>
      <p:sp>
        <p:nvSpPr>
          <p:cNvPr id="6894" name="Google Shape;6894;p92"/>
          <p:cNvSpPr txBox="1"/>
          <p:nvPr/>
        </p:nvSpPr>
        <p:spPr>
          <a:xfrm>
            <a:off x="6235875" y="3930350"/>
            <a:ext cx="2193000" cy="3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Mercury is small</a:t>
            </a:r>
            <a:endParaRPr>
              <a:solidFill>
                <a:schemeClr val="dk1"/>
              </a:solidFill>
              <a:latin typeface="Open Sans"/>
              <a:ea typeface="Open Sans"/>
              <a:cs typeface="Open Sans"/>
              <a:sym typeface="Open Sans"/>
            </a:endParaRPr>
          </a:p>
        </p:txBody>
      </p:sp>
      <p:sp>
        <p:nvSpPr>
          <p:cNvPr id="6895" name="Google Shape;6895;p92"/>
          <p:cNvSpPr/>
          <p:nvPr/>
        </p:nvSpPr>
        <p:spPr>
          <a:xfrm>
            <a:off x="3838874" y="1123707"/>
            <a:ext cx="661500" cy="661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2"/>
          <p:cNvSpPr/>
          <p:nvPr/>
        </p:nvSpPr>
        <p:spPr>
          <a:xfrm>
            <a:off x="4643693" y="1123707"/>
            <a:ext cx="661500" cy="661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92"/>
          <p:cNvSpPr/>
          <p:nvPr/>
        </p:nvSpPr>
        <p:spPr>
          <a:xfrm>
            <a:off x="3838874" y="1923057"/>
            <a:ext cx="661500" cy="661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2"/>
          <p:cNvSpPr/>
          <p:nvPr/>
        </p:nvSpPr>
        <p:spPr>
          <a:xfrm>
            <a:off x="4643693" y="1923057"/>
            <a:ext cx="661500" cy="661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2"/>
          <p:cNvSpPr/>
          <p:nvPr/>
        </p:nvSpPr>
        <p:spPr>
          <a:xfrm>
            <a:off x="3838874" y="2723457"/>
            <a:ext cx="661500" cy="661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2"/>
          <p:cNvSpPr/>
          <p:nvPr/>
        </p:nvSpPr>
        <p:spPr>
          <a:xfrm>
            <a:off x="4643693" y="2723457"/>
            <a:ext cx="661500" cy="661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2"/>
          <p:cNvSpPr/>
          <p:nvPr/>
        </p:nvSpPr>
        <p:spPr>
          <a:xfrm>
            <a:off x="3838874" y="3521307"/>
            <a:ext cx="661500" cy="661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2"/>
          <p:cNvSpPr/>
          <p:nvPr/>
        </p:nvSpPr>
        <p:spPr>
          <a:xfrm>
            <a:off x="4643693" y="3521307"/>
            <a:ext cx="661500" cy="661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3" name="Google Shape;6903;p92"/>
          <p:cNvCxnSpPr>
            <a:stCxn id="6879" idx="3"/>
            <a:endCxn id="6895" idx="1"/>
          </p:cNvCxnSpPr>
          <p:nvPr/>
        </p:nvCxnSpPr>
        <p:spPr>
          <a:xfrm>
            <a:off x="2908088" y="1328438"/>
            <a:ext cx="930900" cy="126000"/>
          </a:xfrm>
          <a:prstGeom prst="bentConnector3">
            <a:avLst>
              <a:gd fmla="val 49994" name="adj1"/>
            </a:avLst>
          </a:prstGeom>
          <a:noFill/>
          <a:ln cap="flat" cmpd="sng" w="19050">
            <a:solidFill>
              <a:schemeClr val="lt2"/>
            </a:solidFill>
            <a:prstDash val="solid"/>
            <a:round/>
            <a:headEnd len="med" w="med" type="none"/>
            <a:tailEnd len="med" w="med" type="none"/>
          </a:ln>
        </p:spPr>
      </p:cxnSp>
      <p:cxnSp>
        <p:nvCxnSpPr>
          <p:cNvPr id="6904" name="Google Shape;6904;p92"/>
          <p:cNvCxnSpPr>
            <a:stCxn id="6896" idx="3"/>
            <a:endCxn id="6887" idx="1"/>
          </p:cNvCxnSpPr>
          <p:nvPr/>
        </p:nvCxnSpPr>
        <p:spPr>
          <a:xfrm flipH="1" rot="10800000">
            <a:off x="5305193" y="1328457"/>
            <a:ext cx="930600" cy="126000"/>
          </a:xfrm>
          <a:prstGeom prst="bentConnector3">
            <a:avLst>
              <a:gd fmla="val 50005" name="adj1"/>
            </a:avLst>
          </a:prstGeom>
          <a:noFill/>
          <a:ln cap="flat" cmpd="sng" w="19050">
            <a:solidFill>
              <a:schemeClr val="lt2"/>
            </a:solidFill>
            <a:prstDash val="solid"/>
            <a:round/>
            <a:headEnd len="med" w="med" type="none"/>
            <a:tailEnd len="med" w="med" type="none"/>
          </a:ln>
        </p:spPr>
      </p:cxnSp>
      <p:cxnSp>
        <p:nvCxnSpPr>
          <p:cNvPr id="6905" name="Google Shape;6905;p92"/>
          <p:cNvCxnSpPr>
            <a:stCxn id="6881" idx="3"/>
            <a:endCxn id="6897" idx="1"/>
          </p:cNvCxnSpPr>
          <p:nvPr/>
        </p:nvCxnSpPr>
        <p:spPr>
          <a:xfrm>
            <a:off x="2908100" y="2127788"/>
            <a:ext cx="930900" cy="126000"/>
          </a:xfrm>
          <a:prstGeom prst="bentConnector3">
            <a:avLst>
              <a:gd fmla="val 49993" name="adj1"/>
            </a:avLst>
          </a:prstGeom>
          <a:noFill/>
          <a:ln cap="flat" cmpd="sng" w="19050">
            <a:solidFill>
              <a:schemeClr val="lt2"/>
            </a:solidFill>
            <a:prstDash val="solid"/>
            <a:round/>
            <a:headEnd len="med" w="med" type="none"/>
            <a:tailEnd len="med" w="med" type="none"/>
          </a:ln>
        </p:spPr>
      </p:cxnSp>
      <p:cxnSp>
        <p:nvCxnSpPr>
          <p:cNvPr id="6906" name="Google Shape;6906;p92"/>
          <p:cNvCxnSpPr>
            <a:stCxn id="6898" idx="3"/>
            <a:endCxn id="6889" idx="1"/>
          </p:cNvCxnSpPr>
          <p:nvPr/>
        </p:nvCxnSpPr>
        <p:spPr>
          <a:xfrm flipH="1" rot="10800000">
            <a:off x="5305193" y="2127807"/>
            <a:ext cx="930600" cy="126000"/>
          </a:xfrm>
          <a:prstGeom prst="bentConnector3">
            <a:avLst>
              <a:gd fmla="val 50004" name="adj1"/>
            </a:avLst>
          </a:prstGeom>
          <a:noFill/>
          <a:ln cap="flat" cmpd="sng" w="19050">
            <a:solidFill>
              <a:schemeClr val="lt2"/>
            </a:solidFill>
            <a:prstDash val="solid"/>
            <a:round/>
            <a:headEnd len="med" w="med" type="none"/>
            <a:tailEnd len="med" w="med" type="none"/>
          </a:ln>
        </p:spPr>
      </p:cxnSp>
      <p:cxnSp>
        <p:nvCxnSpPr>
          <p:cNvPr id="6907" name="Google Shape;6907;p92"/>
          <p:cNvCxnSpPr>
            <a:stCxn id="6883" idx="3"/>
            <a:endCxn id="6899" idx="1"/>
          </p:cNvCxnSpPr>
          <p:nvPr/>
        </p:nvCxnSpPr>
        <p:spPr>
          <a:xfrm>
            <a:off x="2908100" y="2927138"/>
            <a:ext cx="930900" cy="127200"/>
          </a:xfrm>
          <a:prstGeom prst="bentConnector3">
            <a:avLst>
              <a:gd fmla="val 49993" name="adj1"/>
            </a:avLst>
          </a:prstGeom>
          <a:noFill/>
          <a:ln cap="flat" cmpd="sng" w="19050">
            <a:solidFill>
              <a:schemeClr val="lt2"/>
            </a:solidFill>
            <a:prstDash val="solid"/>
            <a:round/>
            <a:headEnd len="med" w="med" type="none"/>
            <a:tailEnd len="med" w="med" type="none"/>
          </a:ln>
        </p:spPr>
      </p:cxnSp>
      <p:cxnSp>
        <p:nvCxnSpPr>
          <p:cNvPr id="6908" name="Google Shape;6908;p92"/>
          <p:cNvCxnSpPr>
            <a:stCxn id="6900" idx="3"/>
            <a:endCxn id="6891" idx="1"/>
          </p:cNvCxnSpPr>
          <p:nvPr/>
        </p:nvCxnSpPr>
        <p:spPr>
          <a:xfrm flipH="1" rot="10800000">
            <a:off x="5305193" y="2927007"/>
            <a:ext cx="930600" cy="127200"/>
          </a:xfrm>
          <a:prstGeom prst="bentConnector3">
            <a:avLst>
              <a:gd fmla="val 50004" name="adj1"/>
            </a:avLst>
          </a:prstGeom>
          <a:noFill/>
          <a:ln cap="flat" cmpd="sng" w="19050">
            <a:solidFill>
              <a:schemeClr val="lt2"/>
            </a:solidFill>
            <a:prstDash val="solid"/>
            <a:round/>
            <a:headEnd len="med" w="med" type="none"/>
            <a:tailEnd len="med" w="med" type="none"/>
          </a:ln>
        </p:spPr>
      </p:cxnSp>
      <p:cxnSp>
        <p:nvCxnSpPr>
          <p:cNvPr id="6909" name="Google Shape;6909;p92"/>
          <p:cNvCxnSpPr>
            <a:stCxn id="6885" idx="3"/>
            <a:endCxn id="6901" idx="1"/>
          </p:cNvCxnSpPr>
          <p:nvPr/>
        </p:nvCxnSpPr>
        <p:spPr>
          <a:xfrm>
            <a:off x="2908100" y="3726050"/>
            <a:ext cx="930900" cy="126000"/>
          </a:xfrm>
          <a:prstGeom prst="bentConnector3">
            <a:avLst>
              <a:gd fmla="val 49993" name="adj1"/>
            </a:avLst>
          </a:prstGeom>
          <a:noFill/>
          <a:ln cap="flat" cmpd="sng" w="19050">
            <a:solidFill>
              <a:schemeClr val="lt2"/>
            </a:solidFill>
            <a:prstDash val="solid"/>
            <a:round/>
            <a:headEnd len="med" w="med" type="none"/>
            <a:tailEnd len="med" w="med" type="none"/>
          </a:ln>
        </p:spPr>
      </p:cxnSp>
      <p:cxnSp>
        <p:nvCxnSpPr>
          <p:cNvPr id="6910" name="Google Shape;6910;p92"/>
          <p:cNvCxnSpPr>
            <a:stCxn id="6893" idx="1"/>
            <a:endCxn id="6902" idx="3"/>
          </p:cNvCxnSpPr>
          <p:nvPr/>
        </p:nvCxnSpPr>
        <p:spPr>
          <a:xfrm flipH="1">
            <a:off x="5305275" y="3726050"/>
            <a:ext cx="930600" cy="126000"/>
          </a:xfrm>
          <a:prstGeom prst="bentConnector3">
            <a:avLst>
              <a:gd fmla="val 50004" name="adj1"/>
            </a:avLst>
          </a:prstGeom>
          <a:noFill/>
          <a:ln cap="flat" cmpd="sng" w="19050">
            <a:solidFill>
              <a:schemeClr val="lt2"/>
            </a:solidFill>
            <a:prstDash val="solid"/>
            <a:round/>
            <a:headEnd len="med" w="med" type="none"/>
            <a:tailEnd len="med" w="med" type="none"/>
          </a:ln>
        </p:spPr>
      </p:cxnSp>
      <p:sp>
        <p:nvSpPr>
          <p:cNvPr id="6911" name="Google Shape;6911;p92">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2">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2">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2">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92"/>
          <p:cNvGrpSpPr/>
          <p:nvPr/>
        </p:nvGrpSpPr>
        <p:grpSpPr>
          <a:xfrm>
            <a:off x="4037910" y="2081414"/>
            <a:ext cx="263428" cy="344785"/>
            <a:chOff x="7074292" y="2476538"/>
            <a:chExt cx="263428" cy="344785"/>
          </a:xfrm>
        </p:grpSpPr>
        <p:sp>
          <p:nvSpPr>
            <p:cNvPr id="6916" name="Google Shape;6916;p92"/>
            <p:cNvSpPr/>
            <p:nvPr/>
          </p:nvSpPr>
          <p:spPr>
            <a:xfrm>
              <a:off x="7074292" y="2476538"/>
              <a:ext cx="263428" cy="344785"/>
            </a:xfrm>
            <a:custGeom>
              <a:rect b="b" l="l" r="r" t="t"/>
              <a:pathLst>
                <a:path extrusionOk="0" h="10599" w="8098">
                  <a:moveTo>
                    <a:pt x="929" y="1"/>
                  </a:moveTo>
                  <a:cubicBezTo>
                    <a:pt x="429" y="1"/>
                    <a:pt x="1" y="429"/>
                    <a:pt x="1" y="929"/>
                  </a:cubicBezTo>
                  <a:lnTo>
                    <a:pt x="1" y="9669"/>
                  </a:lnTo>
                  <a:cubicBezTo>
                    <a:pt x="1" y="10193"/>
                    <a:pt x="429" y="10598"/>
                    <a:pt x="929" y="10598"/>
                  </a:cubicBezTo>
                  <a:lnTo>
                    <a:pt x="7145" y="10598"/>
                  </a:lnTo>
                  <a:cubicBezTo>
                    <a:pt x="7693" y="10598"/>
                    <a:pt x="8097" y="10193"/>
                    <a:pt x="8074" y="9645"/>
                  </a:cubicBezTo>
                  <a:lnTo>
                    <a:pt x="8074" y="929"/>
                  </a:lnTo>
                  <a:cubicBezTo>
                    <a:pt x="8074" y="429"/>
                    <a:pt x="7645" y="1"/>
                    <a:pt x="7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2"/>
            <p:cNvSpPr/>
            <p:nvPr/>
          </p:nvSpPr>
          <p:spPr>
            <a:xfrm>
              <a:off x="7206006" y="2476538"/>
              <a:ext cx="131714" cy="344785"/>
            </a:xfrm>
            <a:custGeom>
              <a:rect b="b" l="l" r="r" t="t"/>
              <a:pathLst>
                <a:path extrusionOk="0" h="10599" w="4049">
                  <a:moveTo>
                    <a:pt x="0" y="1"/>
                  </a:moveTo>
                  <a:lnTo>
                    <a:pt x="0" y="10598"/>
                  </a:lnTo>
                  <a:lnTo>
                    <a:pt x="3096" y="10598"/>
                  </a:lnTo>
                  <a:cubicBezTo>
                    <a:pt x="3596" y="10598"/>
                    <a:pt x="4025" y="10193"/>
                    <a:pt x="4025" y="9669"/>
                  </a:cubicBezTo>
                  <a:lnTo>
                    <a:pt x="4025" y="929"/>
                  </a:lnTo>
                  <a:cubicBezTo>
                    <a:pt x="4048" y="429"/>
                    <a:pt x="3644"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2"/>
            <p:cNvSpPr/>
            <p:nvPr/>
          </p:nvSpPr>
          <p:spPr>
            <a:xfrm>
              <a:off x="7155649" y="2639221"/>
              <a:ext cx="41085" cy="41085"/>
            </a:xfrm>
            <a:custGeom>
              <a:rect b="b" l="l" r="r" t="t"/>
              <a:pathLst>
                <a:path extrusionOk="0" h="1263" w="1263">
                  <a:moveTo>
                    <a:pt x="0" y="1"/>
                  </a:moveTo>
                  <a:lnTo>
                    <a:pt x="0" y="1263"/>
                  </a:lnTo>
                  <a:lnTo>
                    <a:pt x="1262" y="1263"/>
                  </a:lnTo>
                  <a:lnTo>
                    <a:pt x="12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2"/>
            <p:cNvSpPr/>
            <p:nvPr/>
          </p:nvSpPr>
          <p:spPr>
            <a:xfrm>
              <a:off x="7094428" y="2639221"/>
              <a:ext cx="41085" cy="41085"/>
            </a:xfrm>
            <a:custGeom>
              <a:rect b="b" l="l" r="r" t="t"/>
              <a:pathLst>
                <a:path extrusionOk="0" h="1263" w="1263">
                  <a:moveTo>
                    <a:pt x="1" y="1"/>
                  </a:moveTo>
                  <a:lnTo>
                    <a:pt x="1" y="1263"/>
                  </a:lnTo>
                  <a:lnTo>
                    <a:pt x="1263" y="1263"/>
                  </a:lnTo>
                  <a:lnTo>
                    <a:pt x="12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2"/>
            <p:cNvSpPr/>
            <p:nvPr/>
          </p:nvSpPr>
          <p:spPr>
            <a:xfrm>
              <a:off x="7094428" y="2699661"/>
              <a:ext cx="41085" cy="40305"/>
            </a:xfrm>
            <a:custGeom>
              <a:rect b="b" l="l" r="r" t="t"/>
              <a:pathLst>
                <a:path extrusionOk="0" h="1239" w="1263">
                  <a:moveTo>
                    <a:pt x="1" y="0"/>
                  </a:moveTo>
                  <a:lnTo>
                    <a:pt x="1" y="1239"/>
                  </a:lnTo>
                  <a:lnTo>
                    <a:pt x="1263" y="1239"/>
                  </a:lnTo>
                  <a:lnTo>
                    <a:pt x="12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2"/>
            <p:cNvSpPr/>
            <p:nvPr/>
          </p:nvSpPr>
          <p:spPr>
            <a:xfrm>
              <a:off x="7094428" y="2497455"/>
              <a:ext cx="223156" cy="120881"/>
            </a:xfrm>
            <a:custGeom>
              <a:rect b="b" l="l" r="r" t="t"/>
              <a:pathLst>
                <a:path extrusionOk="0" h="3716" w="6860">
                  <a:moveTo>
                    <a:pt x="334" y="1"/>
                  </a:moveTo>
                  <a:cubicBezTo>
                    <a:pt x="167" y="1"/>
                    <a:pt x="1" y="96"/>
                    <a:pt x="48" y="286"/>
                  </a:cubicBezTo>
                  <a:lnTo>
                    <a:pt x="48" y="3716"/>
                  </a:lnTo>
                  <a:lnTo>
                    <a:pt x="6859" y="3716"/>
                  </a:lnTo>
                  <a:lnTo>
                    <a:pt x="6859" y="286"/>
                  </a:lnTo>
                  <a:cubicBezTo>
                    <a:pt x="6859" y="144"/>
                    <a:pt x="6740" y="1"/>
                    <a:pt x="65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2"/>
            <p:cNvSpPr/>
            <p:nvPr/>
          </p:nvSpPr>
          <p:spPr>
            <a:xfrm>
              <a:off x="7206006" y="2497455"/>
              <a:ext cx="111578" cy="120881"/>
            </a:xfrm>
            <a:custGeom>
              <a:rect b="b" l="l" r="r" t="t"/>
              <a:pathLst>
                <a:path extrusionOk="0" h="3716" w="3430">
                  <a:moveTo>
                    <a:pt x="0" y="1"/>
                  </a:moveTo>
                  <a:lnTo>
                    <a:pt x="0" y="3716"/>
                  </a:lnTo>
                  <a:lnTo>
                    <a:pt x="3429" y="3716"/>
                  </a:lnTo>
                  <a:lnTo>
                    <a:pt x="3429" y="286"/>
                  </a:lnTo>
                  <a:cubicBezTo>
                    <a:pt x="3429" y="96"/>
                    <a:pt x="3286" y="1"/>
                    <a:pt x="3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2"/>
            <p:cNvSpPr/>
            <p:nvPr/>
          </p:nvSpPr>
          <p:spPr>
            <a:xfrm>
              <a:off x="7155649" y="2699661"/>
              <a:ext cx="41085" cy="40305"/>
            </a:xfrm>
            <a:custGeom>
              <a:rect b="b" l="l" r="r" t="t"/>
              <a:pathLst>
                <a:path extrusionOk="0" h="1239" w="1263">
                  <a:moveTo>
                    <a:pt x="0" y="0"/>
                  </a:moveTo>
                  <a:lnTo>
                    <a:pt x="0" y="1239"/>
                  </a:lnTo>
                  <a:lnTo>
                    <a:pt x="1262" y="1239"/>
                  </a:lnTo>
                  <a:lnTo>
                    <a:pt x="12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2"/>
            <p:cNvSpPr/>
            <p:nvPr/>
          </p:nvSpPr>
          <p:spPr>
            <a:xfrm>
              <a:off x="7155649" y="2760850"/>
              <a:ext cx="41085" cy="40305"/>
            </a:xfrm>
            <a:custGeom>
              <a:rect b="b" l="l" r="r" t="t"/>
              <a:pathLst>
                <a:path extrusionOk="0" h="1239" w="1263">
                  <a:moveTo>
                    <a:pt x="0" y="1"/>
                  </a:moveTo>
                  <a:lnTo>
                    <a:pt x="0" y="1239"/>
                  </a:lnTo>
                  <a:lnTo>
                    <a:pt x="1262" y="1239"/>
                  </a:lnTo>
                  <a:lnTo>
                    <a:pt x="12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2"/>
            <p:cNvSpPr/>
            <p:nvPr/>
          </p:nvSpPr>
          <p:spPr>
            <a:xfrm>
              <a:off x="7216838" y="2760850"/>
              <a:ext cx="40305" cy="40305"/>
            </a:xfrm>
            <a:custGeom>
              <a:rect b="b" l="l" r="r" t="t"/>
              <a:pathLst>
                <a:path extrusionOk="0" h="1239" w="1239">
                  <a:moveTo>
                    <a:pt x="0" y="1"/>
                  </a:moveTo>
                  <a:lnTo>
                    <a:pt x="0" y="1239"/>
                  </a:lnTo>
                  <a:lnTo>
                    <a:pt x="1239" y="1239"/>
                  </a:lnTo>
                  <a:lnTo>
                    <a:pt x="1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2"/>
            <p:cNvSpPr/>
            <p:nvPr/>
          </p:nvSpPr>
          <p:spPr>
            <a:xfrm>
              <a:off x="7216838" y="2699661"/>
              <a:ext cx="40305" cy="40305"/>
            </a:xfrm>
            <a:custGeom>
              <a:rect b="b" l="l" r="r" t="t"/>
              <a:pathLst>
                <a:path extrusionOk="0" h="1239" w="1239">
                  <a:moveTo>
                    <a:pt x="0" y="0"/>
                  </a:moveTo>
                  <a:lnTo>
                    <a:pt x="0" y="1239"/>
                  </a:lnTo>
                  <a:lnTo>
                    <a:pt x="1239" y="1239"/>
                  </a:lnTo>
                  <a:lnTo>
                    <a:pt x="12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2"/>
            <p:cNvSpPr/>
            <p:nvPr/>
          </p:nvSpPr>
          <p:spPr>
            <a:xfrm>
              <a:off x="7216838" y="2639221"/>
              <a:ext cx="40305" cy="41085"/>
            </a:xfrm>
            <a:custGeom>
              <a:rect b="b" l="l" r="r" t="t"/>
              <a:pathLst>
                <a:path extrusionOk="0" h="1263" w="1239">
                  <a:moveTo>
                    <a:pt x="0" y="1"/>
                  </a:moveTo>
                  <a:lnTo>
                    <a:pt x="0" y="1263"/>
                  </a:lnTo>
                  <a:lnTo>
                    <a:pt x="1239" y="1263"/>
                  </a:lnTo>
                  <a:lnTo>
                    <a:pt x="1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2"/>
            <p:cNvSpPr/>
            <p:nvPr/>
          </p:nvSpPr>
          <p:spPr>
            <a:xfrm>
              <a:off x="7276498" y="2639221"/>
              <a:ext cx="41085" cy="41085"/>
            </a:xfrm>
            <a:custGeom>
              <a:rect b="b" l="l" r="r" t="t"/>
              <a:pathLst>
                <a:path extrusionOk="0" h="1263" w="1263">
                  <a:moveTo>
                    <a:pt x="0" y="1"/>
                  </a:moveTo>
                  <a:lnTo>
                    <a:pt x="0" y="1263"/>
                  </a:lnTo>
                  <a:lnTo>
                    <a:pt x="1262" y="1263"/>
                  </a:lnTo>
                  <a:lnTo>
                    <a:pt x="12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2"/>
            <p:cNvSpPr/>
            <p:nvPr/>
          </p:nvSpPr>
          <p:spPr>
            <a:xfrm>
              <a:off x="7094428" y="2760850"/>
              <a:ext cx="41085" cy="40305"/>
            </a:xfrm>
            <a:custGeom>
              <a:rect b="b" l="l" r="r" t="t"/>
              <a:pathLst>
                <a:path extrusionOk="0" h="1239" w="1263">
                  <a:moveTo>
                    <a:pt x="1" y="1"/>
                  </a:moveTo>
                  <a:lnTo>
                    <a:pt x="1" y="929"/>
                  </a:lnTo>
                  <a:cubicBezTo>
                    <a:pt x="1" y="1096"/>
                    <a:pt x="167" y="1239"/>
                    <a:pt x="334" y="1239"/>
                  </a:cubicBezTo>
                  <a:lnTo>
                    <a:pt x="1263" y="1239"/>
                  </a:lnTo>
                  <a:lnTo>
                    <a:pt x="12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2"/>
            <p:cNvSpPr/>
            <p:nvPr/>
          </p:nvSpPr>
          <p:spPr>
            <a:xfrm>
              <a:off x="7276498" y="2699661"/>
              <a:ext cx="41085" cy="101494"/>
            </a:xfrm>
            <a:custGeom>
              <a:rect b="b" l="l" r="r" t="t"/>
              <a:pathLst>
                <a:path extrusionOk="0" h="3120" w="1263">
                  <a:moveTo>
                    <a:pt x="0" y="0"/>
                  </a:moveTo>
                  <a:lnTo>
                    <a:pt x="0" y="3120"/>
                  </a:lnTo>
                  <a:lnTo>
                    <a:pt x="929" y="3120"/>
                  </a:lnTo>
                  <a:cubicBezTo>
                    <a:pt x="1119" y="3120"/>
                    <a:pt x="1262" y="2977"/>
                    <a:pt x="1262" y="2810"/>
                  </a:cubicBezTo>
                  <a:lnTo>
                    <a:pt x="12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2"/>
            <p:cNvSpPr/>
            <p:nvPr/>
          </p:nvSpPr>
          <p:spPr>
            <a:xfrm>
              <a:off x="7236974" y="2517591"/>
              <a:ext cx="61221" cy="79829"/>
            </a:xfrm>
            <a:custGeom>
              <a:rect b="b" l="l" r="r" t="t"/>
              <a:pathLst>
                <a:path extrusionOk="0" h="2454" w="1882">
                  <a:moveTo>
                    <a:pt x="1048" y="596"/>
                  </a:moveTo>
                  <a:cubicBezTo>
                    <a:pt x="1168" y="596"/>
                    <a:pt x="1263" y="691"/>
                    <a:pt x="1263" y="810"/>
                  </a:cubicBezTo>
                  <a:lnTo>
                    <a:pt x="1263" y="1668"/>
                  </a:lnTo>
                  <a:cubicBezTo>
                    <a:pt x="1263" y="1787"/>
                    <a:pt x="1168" y="1858"/>
                    <a:pt x="1048" y="1858"/>
                  </a:cubicBezTo>
                  <a:lnTo>
                    <a:pt x="810" y="1858"/>
                  </a:lnTo>
                  <a:cubicBezTo>
                    <a:pt x="691" y="1858"/>
                    <a:pt x="596" y="1787"/>
                    <a:pt x="596" y="1668"/>
                  </a:cubicBezTo>
                  <a:lnTo>
                    <a:pt x="596" y="810"/>
                  </a:lnTo>
                  <a:cubicBezTo>
                    <a:pt x="596" y="691"/>
                    <a:pt x="691" y="596"/>
                    <a:pt x="810" y="596"/>
                  </a:cubicBezTo>
                  <a:close/>
                  <a:moveTo>
                    <a:pt x="810" y="1"/>
                  </a:moveTo>
                  <a:cubicBezTo>
                    <a:pt x="358" y="1"/>
                    <a:pt x="1" y="358"/>
                    <a:pt x="1" y="810"/>
                  </a:cubicBezTo>
                  <a:lnTo>
                    <a:pt x="1" y="1668"/>
                  </a:lnTo>
                  <a:cubicBezTo>
                    <a:pt x="1" y="2120"/>
                    <a:pt x="358" y="2454"/>
                    <a:pt x="810" y="2454"/>
                  </a:cubicBezTo>
                  <a:lnTo>
                    <a:pt x="1048" y="2454"/>
                  </a:lnTo>
                  <a:cubicBezTo>
                    <a:pt x="1501" y="2454"/>
                    <a:pt x="1858" y="2120"/>
                    <a:pt x="1858" y="1668"/>
                  </a:cubicBezTo>
                  <a:lnTo>
                    <a:pt x="1858" y="810"/>
                  </a:lnTo>
                  <a:cubicBezTo>
                    <a:pt x="1882" y="382"/>
                    <a:pt x="1501"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92"/>
          <p:cNvGrpSpPr/>
          <p:nvPr/>
        </p:nvGrpSpPr>
        <p:grpSpPr>
          <a:xfrm>
            <a:off x="3992580" y="1292506"/>
            <a:ext cx="354089" cy="323901"/>
            <a:chOff x="1001526" y="3611412"/>
            <a:chExt cx="354089" cy="323901"/>
          </a:xfrm>
        </p:grpSpPr>
        <p:sp>
          <p:nvSpPr>
            <p:cNvPr id="6933" name="Google Shape;6933;p92"/>
            <p:cNvSpPr/>
            <p:nvPr/>
          </p:nvSpPr>
          <p:spPr>
            <a:xfrm>
              <a:off x="1045702" y="3611412"/>
              <a:ext cx="218471" cy="104649"/>
            </a:xfrm>
            <a:custGeom>
              <a:rect b="b" l="l" r="r" t="t"/>
              <a:pathLst>
                <a:path extrusionOk="0" h="3217" w="6716">
                  <a:moveTo>
                    <a:pt x="5836" y="0"/>
                  </a:moveTo>
                  <a:cubicBezTo>
                    <a:pt x="5820" y="0"/>
                    <a:pt x="5803" y="1"/>
                    <a:pt x="5787" y="2"/>
                  </a:cubicBezTo>
                  <a:cubicBezTo>
                    <a:pt x="4858" y="2"/>
                    <a:pt x="4835" y="1264"/>
                    <a:pt x="4573" y="1264"/>
                  </a:cubicBezTo>
                  <a:cubicBezTo>
                    <a:pt x="4263" y="1264"/>
                    <a:pt x="4144" y="2"/>
                    <a:pt x="3358" y="2"/>
                  </a:cubicBezTo>
                  <a:cubicBezTo>
                    <a:pt x="2548" y="2"/>
                    <a:pt x="2429" y="1264"/>
                    <a:pt x="2120" y="1264"/>
                  </a:cubicBezTo>
                  <a:cubicBezTo>
                    <a:pt x="1905" y="1264"/>
                    <a:pt x="1858" y="2"/>
                    <a:pt x="905" y="2"/>
                  </a:cubicBezTo>
                  <a:cubicBezTo>
                    <a:pt x="477" y="2"/>
                    <a:pt x="0" y="311"/>
                    <a:pt x="0" y="930"/>
                  </a:cubicBezTo>
                  <a:lnTo>
                    <a:pt x="0" y="3217"/>
                  </a:lnTo>
                  <a:lnTo>
                    <a:pt x="619" y="3217"/>
                  </a:lnTo>
                  <a:lnTo>
                    <a:pt x="619" y="930"/>
                  </a:lnTo>
                  <a:cubicBezTo>
                    <a:pt x="619" y="692"/>
                    <a:pt x="762" y="645"/>
                    <a:pt x="905" y="645"/>
                  </a:cubicBezTo>
                  <a:cubicBezTo>
                    <a:pt x="1381" y="645"/>
                    <a:pt x="1262" y="1883"/>
                    <a:pt x="2144" y="1883"/>
                  </a:cubicBezTo>
                  <a:cubicBezTo>
                    <a:pt x="2929" y="1883"/>
                    <a:pt x="3048" y="645"/>
                    <a:pt x="3358" y="645"/>
                  </a:cubicBezTo>
                  <a:cubicBezTo>
                    <a:pt x="3644" y="645"/>
                    <a:pt x="3763" y="1883"/>
                    <a:pt x="4573" y="1883"/>
                  </a:cubicBezTo>
                  <a:cubicBezTo>
                    <a:pt x="5406" y="1883"/>
                    <a:pt x="5358" y="645"/>
                    <a:pt x="5787" y="645"/>
                  </a:cubicBezTo>
                  <a:cubicBezTo>
                    <a:pt x="5906" y="645"/>
                    <a:pt x="6097" y="668"/>
                    <a:pt x="6097" y="930"/>
                  </a:cubicBezTo>
                  <a:lnTo>
                    <a:pt x="6097" y="3193"/>
                  </a:lnTo>
                  <a:lnTo>
                    <a:pt x="6716" y="3193"/>
                  </a:lnTo>
                  <a:lnTo>
                    <a:pt x="6716" y="930"/>
                  </a:lnTo>
                  <a:cubicBezTo>
                    <a:pt x="6716" y="310"/>
                    <a:pt x="6273" y="0"/>
                    <a:pt x="5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2"/>
            <p:cNvSpPr/>
            <p:nvPr/>
          </p:nvSpPr>
          <p:spPr>
            <a:xfrm>
              <a:off x="1154938" y="3611445"/>
              <a:ext cx="109236" cy="103836"/>
            </a:xfrm>
            <a:custGeom>
              <a:rect b="b" l="l" r="r" t="t"/>
              <a:pathLst>
                <a:path extrusionOk="0" h="3192" w="3358">
                  <a:moveTo>
                    <a:pt x="0" y="1"/>
                  </a:moveTo>
                  <a:lnTo>
                    <a:pt x="0" y="644"/>
                  </a:lnTo>
                  <a:cubicBezTo>
                    <a:pt x="286" y="644"/>
                    <a:pt x="405" y="1882"/>
                    <a:pt x="1215" y="1882"/>
                  </a:cubicBezTo>
                  <a:cubicBezTo>
                    <a:pt x="2048" y="1882"/>
                    <a:pt x="2000" y="644"/>
                    <a:pt x="2429" y="644"/>
                  </a:cubicBezTo>
                  <a:cubicBezTo>
                    <a:pt x="2548" y="644"/>
                    <a:pt x="2739" y="667"/>
                    <a:pt x="2739" y="929"/>
                  </a:cubicBezTo>
                  <a:lnTo>
                    <a:pt x="2739" y="3192"/>
                  </a:lnTo>
                  <a:lnTo>
                    <a:pt x="3358" y="3192"/>
                  </a:lnTo>
                  <a:lnTo>
                    <a:pt x="3358" y="929"/>
                  </a:lnTo>
                  <a:cubicBezTo>
                    <a:pt x="3358" y="286"/>
                    <a:pt x="2882" y="1"/>
                    <a:pt x="2429" y="1"/>
                  </a:cubicBezTo>
                  <a:cubicBezTo>
                    <a:pt x="1524" y="1"/>
                    <a:pt x="1477" y="1263"/>
                    <a:pt x="1215" y="1263"/>
                  </a:cubicBezTo>
                  <a:cubicBezTo>
                    <a:pt x="929" y="1263"/>
                    <a:pt x="81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2"/>
            <p:cNvSpPr/>
            <p:nvPr/>
          </p:nvSpPr>
          <p:spPr>
            <a:xfrm>
              <a:off x="1152596" y="3729203"/>
              <a:ext cx="203020" cy="205329"/>
            </a:xfrm>
            <a:custGeom>
              <a:rect b="b" l="l" r="r" t="t"/>
              <a:pathLst>
                <a:path extrusionOk="0" h="6312" w="6241">
                  <a:moveTo>
                    <a:pt x="1882" y="0"/>
                  </a:moveTo>
                  <a:lnTo>
                    <a:pt x="1882" y="2144"/>
                  </a:lnTo>
                  <a:lnTo>
                    <a:pt x="453" y="4597"/>
                  </a:lnTo>
                  <a:cubicBezTo>
                    <a:pt x="1" y="5359"/>
                    <a:pt x="572" y="6311"/>
                    <a:pt x="1429" y="6311"/>
                  </a:cubicBezTo>
                  <a:lnTo>
                    <a:pt x="4764" y="6311"/>
                  </a:lnTo>
                  <a:cubicBezTo>
                    <a:pt x="5668" y="6311"/>
                    <a:pt x="6240" y="5359"/>
                    <a:pt x="5788" y="4597"/>
                  </a:cubicBezTo>
                  <a:lnTo>
                    <a:pt x="4359" y="2144"/>
                  </a:lnTo>
                  <a:lnTo>
                    <a:pt x="43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2"/>
            <p:cNvSpPr/>
            <p:nvPr/>
          </p:nvSpPr>
          <p:spPr>
            <a:xfrm>
              <a:off x="1254870" y="3729203"/>
              <a:ext cx="99184" cy="205329"/>
            </a:xfrm>
            <a:custGeom>
              <a:rect b="b" l="l" r="r" t="t"/>
              <a:pathLst>
                <a:path extrusionOk="0" h="6312" w="3049">
                  <a:moveTo>
                    <a:pt x="0" y="0"/>
                  </a:moveTo>
                  <a:lnTo>
                    <a:pt x="0" y="6311"/>
                  </a:lnTo>
                  <a:lnTo>
                    <a:pt x="1643" y="6311"/>
                  </a:lnTo>
                  <a:cubicBezTo>
                    <a:pt x="2524" y="6311"/>
                    <a:pt x="3048" y="5359"/>
                    <a:pt x="2644" y="4597"/>
                  </a:cubicBezTo>
                  <a:cubicBezTo>
                    <a:pt x="1739" y="3049"/>
                    <a:pt x="1215" y="2168"/>
                    <a:pt x="1215" y="2144"/>
                  </a:cubicBezTo>
                  <a:lnTo>
                    <a:pt x="12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2"/>
            <p:cNvSpPr/>
            <p:nvPr/>
          </p:nvSpPr>
          <p:spPr>
            <a:xfrm>
              <a:off x="1199081" y="3712158"/>
              <a:ext cx="109268" cy="20949"/>
            </a:xfrm>
            <a:custGeom>
              <a:rect b="b" l="l" r="r" t="t"/>
              <a:pathLst>
                <a:path extrusionOk="0" h="644" w="3359">
                  <a:moveTo>
                    <a:pt x="334" y="1"/>
                  </a:moveTo>
                  <a:cubicBezTo>
                    <a:pt x="167" y="1"/>
                    <a:pt x="0" y="167"/>
                    <a:pt x="48" y="358"/>
                  </a:cubicBezTo>
                  <a:cubicBezTo>
                    <a:pt x="72" y="524"/>
                    <a:pt x="215" y="644"/>
                    <a:pt x="358" y="644"/>
                  </a:cubicBezTo>
                  <a:lnTo>
                    <a:pt x="3025" y="644"/>
                  </a:lnTo>
                  <a:cubicBezTo>
                    <a:pt x="3215" y="644"/>
                    <a:pt x="3358" y="453"/>
                    <a:pt x="3311" y="286"/>
                  </a:cubicBezTo>
                  <a:cubicBezTo>
                    <a:pt x="3287" y="120"/>
                    <a:pt x="3144" y="1"/>
                    <a:pt x="2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2"/>
            <p:cNvSpPr/>
            <p:nvPr/>
          </p:nvSpPr>
          <p:spPr>
            <a:xfrm>
              <a:off x="1254870" y="3712158"/>
              <a:ext cx="53479" cy="20949"/>
            </a:xfrm>
            <a:custGeom>
              <a:rect b="b" l="l" r="r" t="t"/>
              <a:pathLst>
                <a:path extrusionOk="0" h="644" w="1644">
                  <a:moveTo>
                    <a:pt x="0" y="1"/>
                  </a:moveTo>
                  <a:lnTo>
                    <a:pt x="0" y="644"/>
                  </a:lnTo>
                  <a:lnTo>
                    <a:pt x="1310" y="644"/>
                  </a:lnTo>
                  <a:cubicBezTo>
                    <a:pt x="1453" y="644"/>
                    <a:pt x="1596" y="524"/>
                    <a:pt x="1620" y="358"/>
                  </a:cubicBezTo>
                  <a:cubicBezTo>
                    <a:pt x="1643" y="191"/>
                    <a:pt x="1500" y="1"/>
                    <a:pt x="1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2"/>
            <p:cNvSpPr/>
            <p:nvPr/>
          </p:nvSpPr>
          <p:spPr>
            <a:xfrm>
              <a:off x="1152596" y="3843091"/>
              <a:ext cx="201458" cy="91442"/>
            </a:xfrm>
            <a:custGeom>
              <a:rect b="b" l="l" r="r" t="t"/>
              <a:pathLst>
                <a:path extrusionOk="0" h="2811" w="6193">
                  <a:moveTo>
                    <a:pt x="1072" y="0"/>
                  </a:moveTo>
                  <a:lnTo>
                    <a:pt x="453" y="1096"/>
                  </a:lnTo>
                  <a:cubicBezTo>
                    <a:pt x="1" y="1858"/>
                    <a:pt x="572" y="2810"/>
                    <a:pt x="1429" y="2810"/>
                  </a:cubicBezTo>
                  <a:lnTo>
                    <a:pt x="4764" y="2810"/>
                  </a:lnTo>
                  <a:cubicBezTo>
                    <a:pt x="5645" y="2810"/>
                    <a:pt x="6192" y="1858"/>
                    <a:pt x="5764" y="1096"/>
                  </a:cubicBezTo>
                  <a:lnTo>
                    <a:pt x="51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2"/>
            <p:cNvSpPr/>
            <p:nvPr/>
          </p:nvSpPr>
          <p:spPr>
            <a:xfrm>
              <a:off x="1254870" y="3843091"/>
              <a:ext cx="100745" cy="91442"/>
            </a:xfrm>
            <a:custGeom>
              <a:rect b="b" l="l" r="r" t="t"/>
              <a:pathLst>
                <a:path extrusionOk="0" h="2811" w="3097">
                  <a:moveTo>
                    <a:pt x="0" y="0"/>
                  </a:moveTo>
                  <a:lnTo>
                    <a:pt x="0" y="2810"/>
                  </a:lnTo>
                  <a:lnTo>
                    <a:pt x="1643" y="2810"/>
                  </a:lnTo>
                  <a:cubicBezTo>
                    <a:pt x="2524" y="2810"/>
                    <a:pt x="3096" y="1858"/>
                    <a:pt x="2667" y="1096"/>
                  </a:cubicBezTo>
                  <a:lnTo>
                    <a:pt x="20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2"/>
            <p:cNvSpPr/>
            <p:nvPr/>
          </p:nvSpPr>
          <p:spPr>
            <a:xfrm>
              <a:off x="1014701" y="3729203"/>
              <a:ext cx="81390" cy="206110"/>
            </a:xfrm>
            <a:custGeom>
              <a:rect b="b" l="l" r="r" t="t"/>
              <a:pathLst>
                <a:path extrusionOk="0" h="6336" w="2502">
                  <a:moveTo>
                    <a:pt x="1" y="0"/>
                  </a:moveTo>
                  <a:lnTo>
                    <a:pt x="1" y="5073"/>
                  </a:lnTo>
                  <a:cubicBezTo>
                    <a:pt x="1" y="5764"/>
                    <a:pt x="548" y="6335"/>
                    <a:pt x="1239" y="6335"/>
                  </a:cubicBezTo>
                  <a:cubicBezTo>
                    <a:pt x="1930" y="6335"/>
                    <a:pt x="2501" y="5764"/>
                    <a:pt x="2501" y="5073"/>
                  </a:cubicBezTo>
                  <a:lnTo>
                    <a:pt x="25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2"/>
            <p:cNvSpPr/>
            <p:nvPr/>
          </p:nvSpPr>
          <p:spPr>
            <a:xfrm>
              <a:off x="1055006" y="3729203"/>
              <a:ext cx="41834" cy="205329"/>
            </a:xfrm>
            <a:custGeom>
              <a:rect b="b" l="l" r="r" t="t"/>
              <a:pathLst>
                <a:path extrusionOk="0" h="6312" w="1286">
                  <a:moveTo>
                    <a:pt x="0" y="0"/>
                  </a:moveTo>
                  <a:lnTo>
                    <a:pt x="0" y="6311"/>
                  </a:lnTo>
                  <a:cubicBezTo>
                    <a:pt x="691" y="6311"/>
                    <a:pt x="1262" y="5740"/>
                    <a:pt x="1262" y="5049"/>
                  </a:cubicBezTo>
                  <a:lnTo>
                    <a:pt x="1286" y="1620"/>
                  </a:lnTo>
                  <a:lnTo>
                    <a:pt x="1262" y="72"/>
                  </a:lnTo>
                  <a:lnTo>
                    <a:pt x="12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2"/>
            <p:cNvSpPr/>
            <p:nvPr/>
          </p:nvSpPr>
          <p:spPr>
            <a:xfrm>
              <a:off x="1001526" y="3713719"/>
              <a:ext cx="107739" cy="19388"/>
            </a:xfrm>
            <a:custGeom>
              <a:rect b="b" l="l" r="r" t="t"/>
              <a:pathLst>
                <a:path extrusionOk="0" h="596" w="3312">
                  <a:moveTo>
                    <a:pt x="310" y="0"/>
                  </a:moveTo>
                  <a:cubicBezTo>
                    <a:pt x="168" y="0"/>
                    <a:pt x="1" y="119"/>
                    <a:pt x="1" y="286"/>
                  </a:cubicBezTo>
                  <a:cubicBezTo>
                    <a:pt x="1" y="429"/>
                    <a:pt x="120" y="596"/>
                    <a:pt x="310" y="596"/>
                  </a:cubicBezTo>
                  <a:lnTo>
                    <a:pt x="2978" y="596"/>
                  </a:lnTo>
                  <a:cubicBezTo>
                    <a:pt x="3168" y="596"/>
                    <a:pt x="3311" y="429"/>
                    <a:pt x="3287" y="286"/>
                  </a:cubicBezTo>
                  <a:cubicBezTo>
                    <a:pt x="3287" y="143"/>
                    <a:pt x="3168" y="0"/>
                    <a:pt x="29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2"/>
            <p:cNvSpPr/>
            <p:nvPr/>
          </p:nvSpPr>
          <p:spPr>
            <a:xfrm>
              <a:off x="1014701" y="3783431"/>
              <a:ext cx="81390" cy="151883"/>
            </a:xfrm>
            <a:custGeom>
              <a:rect b="b" l="l" r="r" t="t"/>
              <a:pathLst>
                <a:path extrusionOk="0" h="4669" w="2502">
                  <a:moveTo>
                    <a:pt x="1" y="0"/>
                  </a:moveTo>
                  <a:lnTo>
                    <a:pt x="1" y="3406"/>
                  </a:lnTo>
                  <a:cubicBezTo>
                    <a:pt x="1" y="4097"/>
                    <a:pt x="548" y="4668"/>
                    <a:pt x="1239" y="4668"/>
                  </a:cubicBezTo>
                  <a:cubicBezTo>
                    <a:pt x="1930" y="4668"/>
                    <a:pt x="2501" y="4097"/>
                    <a:pt x="2501" y="3406"/>
                  </a:cubicBezTo>
                  <a:lnTo>
                    <a:pt x="2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2"/>
            <p:cNvSpPr/>
            <p:nvPr/>
          </p:nvSpPr>
          <p:spPr>
            <a:xfrm>
              <a:off x="1055006" y="3783431"/>
              <a:ext cx="41085" cy="151883"/>
            </a:xfrm>
            <a:custGeom>
              <a:rect b="b" l="l" r="r" t="t"/>
              <a:pathLst>
                <a:path extrusionOk="0" h="4669" w="1263">
                  <a:moveTo>
                    <a:pt x="0" y="0"/>
                  </a:moveTo>
                  <a:lnTo>
                    <a:pt x="0" y="4668"/>
                  </a:lnTo>
                  <a:cubicBezTo>
                    <a:pt x="691" y="4668"/>
                    <a:pt x="1262" y="4097"/>
                    <a:pt x="1262" y="3406"/>
                  </a:cubicBezTo>
                  <a:lnTo>
                    <a:pt x="12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2"/>
            <p:cNvSpPr/>
            <p:nvPr/>
          </p:nvSpPr>
          <p:spPr>
            <a:xfrm>
              <a:off x="1244786" y="3833527"/>
              <a:ext cx="19388" cy="19648"/>
            </a:xfrm>
            <a:custGeom>
              <a:rect b="b" l="l" r="r" t="t"/>
              <a:pathLst>
                <a:path extrusionOk="0" h="604" w="596">
                  <a:moveTo>
                    <a:pt x="361" y="0"/>
                  </a:moveTo>
                  <a:cubicBezTo>
                    <a:pt x="344" y="0"/>
                    <a:pt x="327" y="3"/>
                    <a:pt x="310" y="8"/>
                  </a:cubicBezTo>
                  <a:cubicBezTo>
                    <a:pt x="143" y="8"/>
                    <a:pt x="1" y="127"/>
                    <a:pt x="1" y="294"/>
                  </a:cubicBezTo>
                  <a:cubicBezTo>
                    <a:pt x="1" y="437"/>
                    <a:pt x="120" y="604"/>
                    <a:pt x="310" y="604"/>
                  </a:cubicBezTo>
                  <a:cubicBezTo>
                    <a:pt x="453" y="604"/>
                    <a:pt x="596" y="485"/>
                    <a:pt x="596" y="294"/>
                  </a:cubicBezTo>
                  <a:cubicBezTo>
                    <a:pt x="596" y="147"/>
                    <a:pt x="485" y="0"/>
                    <a:pt x="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92"/>
            <p:cNvSpPr/>
            <p:nvPr/>
          </p:nvSpPr>
          <p:spPr>
            <a:xfrm>
              <a:off x="1224649" y="3873279"/>
              <a:ext cx="19388" cy="19420"/>
            </a:xfrm>
            <a:custGeom>
              <a:rect b="b" l="l" r="r" t="t"/>
              <a:pathLst>
                <a:path extrusionOk="0" h="597" w="596">
                  <a:moveTo>
                    <a:pt x="286" y="1"/>
                  </a:moveTo>
                  <a:cubicBezTo>
                    <a:pt x="143" y="1"/>
                    <a:pt x="0" y="120"/>
                    <a:pt x="0" y="287"/>
                  </a:cubicBezTo>
                  <a:cubicBezTo>
                    <a:pt x="0" y="453"/>
                    <a:pt x="119" y="596"/>
                    <a:pt x="286" y="596"/>
                  </a:cubicBezTo>
                  <a:cubicBezTo>
                    <a:pt x="453" y="596"/>
                    <a:pt x="596" y="477"/>
                    <a:pt x="596" y="287"/>
                  </a:cubicBezTo>
                  <a:cubicBezTo>
                    <a:pt x="596" y="144"/>
                    <a:pt x="477" y="1"/>
                    <a:pt x="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92"/>
          <p:cNvGrpSpPr/>
          <p:nvPr/>
        </p:nvGrpSpPr>
        <p:grpSpPr>
          <a:xfrm>
            <a:off x="4800505" y="2082293"/>
            <a:ext cx="347876" cy="343029"/>
            <a:chOff x="2508283" y="2478100"/>
            <a:chExt cx="347876" cy="343029"/>
          </a:xfrm>
        </p:grpSpPr>
        <p:sp>
          <p:nvSpPr>
            <p:cNvPr id="6949" name="Google Shape;6949;p92"/>
            <p:cNvSpPr/>
            <p:nvPr/>
          </p:nvSpPr>
          <p:spPr>
            <a:xfrm>
              <a:off x="2508283" y="2666351"/>
              <a:ext cx="158096" cy="154778"/>
            </a:xfrm>
            <a:custGeom>
              <a:rect b="b" l="l" r="r" t="t"/>
              <a:pathLst>
                <a:path extrusionOk="0" h="4758" w="4860">
                  <a:moveTo>
                    <a:pt x="3097" y="0"/>
                  </a:moveTo>
                  <a:lnTo>
                    <a:pt x="477" y="2620"/>
                  </a:lnTo>
                  <a:cubicBezTo>
                    <a:pt x="1" y="3096"/>
                    <a:pt x="1" y="3906"/>
                    <a:pt x="477" y="4382"/>
                  </a:cubicBezTo>
                  <a:cubicBezTo>
                    <a:pt x="715" y="4632"/>
                    <a:pt x="1037" y="4757"/>
                    <a:pt x="1358" y="4757"/>
                  </a:cubicBezTo>
                  <a:cubicBezTo>
                    <a:pt x="1680" y="4757"/>
                    <a:pt x="2001" y="4632"/>
                    <a:pt x="2240" y="4382"/>
                  </a:cubicBezTo>
                  <a:lnTo>
                    <a:pt x="4859" y="1762"/>
                  </a:lnTo>
                  <a:cubicBezTo>
                    <a:pt x="4097" y="1381"/>
                    <a:pt x="3502" y="762"/>
                    <a:pt x="30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2"/>
            <p:cNvSpPr/>
            <p:nvPr/>
          </p:nvSpPr>
          <p:spPr>
            <a:xfrm>
              <a:off x="2523800" y="2699661"/>
              <a:ext cx="142579" cy="121467"/>
            </a:xfrm>
            <a:custGeom>
              <a:rect b="b" l="l" r="r" t="t"/>
              <a:pathLst>
                <a:path extrusionOk="0" h="3734" w="4383">
                  <a:moveTo>
                    <a:pt x="3382" y="0"/>
                  </a:moveTo>
                  <a:lnTo>
                    <a:pt x="0" y="3358"/>
                  </a:lnTo>
                  <a:cubicBezTo>
                    <a:pt x="238" y="3608"/>
                    <a:pt x="560" y="3733"/>
                    <a:pt x="881" y="3733"/>
                  </a:cubicBezTo>
                  <a:cubicBezTo>
                    <a:pt x="1203" y="3733"/>
                    <a:pt x="1524" y="3608"/>
                    <a:pt x="1763" y="3358"/>
                  </a:cubicBezTo>
                  <a:lnTo>
                    <a:pt x="4382" y="738"/>
                  </a:lnTo>
                  <a:cubicBezTo>
                    <a:pt x="4001" y="548"/>
                    <a:pt x="3668" y="286"/>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2"/>
            <p:cNvSpPr/>
            <p:nvPr/>
          </p:nvSpPr>
          <p:spPr>
            <a:xfrm>
              <a:off x="2562511" y="2698881"/>
              <a:ext cx="72086" cy="71306"/>
            </a:xfrm>
            <a:custGeom>
              <a:rect b="b" l="l" r="r" t="t"/>
              <a:pathLst>
                <a:path extrusionOk="0" h="2192" w="2216">
                  <a:moveTo>
                    <a:pt x="453" y="0"/>
                  </a:moveTo>
                  <a:lnTo>
                    <a:pt x="1" y="429"/>
                  </a:lnTo>
                  <a:lnTo>
                    <a:pt x="1763" y="2191"/>
                  </a:lnTo>
                  <a:lnTo>
                    <a:pt x="2216" y="1739"/>
                  </a:lnTo>
                  <a:lnTo>
                    <a:pt x="4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2"/>
            <p:cNvSpPr/>
            <p:nvPr/>
          </p:nvSpPr>
          <p:spPr>
            <a:xfrm>
              <a:off x="2591202" y="2727540"/>
              <a:ext cx="43395" cy="43428"/>
            </a:xfrm>
            <a:custGeom>
              <a:rect b="b" l="l" r="r" t="t"/>
              <a:pathLst>
                <a:path extrusionOk="0" h="1335" w="1334">
                  <a:moveTo>
                    <a:pt x="429" y="0"/>
                  </a:moveTo>
                  <a:lnTo>
                    <a:pt x="0" y="453"/>
                  </a:lnTo>
                  <a:lnTo>
                    <a:pt x="881" y="1334"/>
                  </a:lnTo>
                  <a:lnTo>
                    <a:pt x="1334" y="9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2"/>
            <p:cNvSpPr/>
            <p:nvPr/>
          </p:nvSpPr>
          <p:spPr>
            <a:xfrm>
              <a:off x="2591950" y="2478100"/>
              <a:ext cx="264209" cy="263428"/>
            </a:xfrm>
            <a:custGeom>
              <a:rect b="b" l="l" r="r" t="t"/>
              <a:pathLst>
                <a:path extrusionOk="0" h="8098" w="8122">
                  <a:moveTo>
                    <a:pt x="4049" y="0"/>
                  </a:moveTo>
                  <a:cubicBezTo>
                    <a:pt x="1811" y="0"/>
                    <a:pt x="1" y="1810"/>
                    <a:pt x="1" y="4049"/>
                  </a:cubicBezTo>
                  <a:cubicBezTo>
                    <a:pt x="1" y="6263"/>
                    <a:pt x="1835" y="8097"/>
                    <a:pt x="4073" y="8097"/>
                  </a:cubicBezTo>
                  <a:cubicBezTo>
                    <a:pt x="6312" y="8097"/>
                    <a:pt x="8122" y="6311"/>
                    <a:pt x="8122" y="4049"/>
                  </a:cubicBezTo>
                  <a:cubicBezTo>
                    <a:pt x="8122" y="1786"/>
                    <a:pt x="6288" y="0"/>
                    <a:pt x="4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2"/>
            <p:cNvSpPr/>
            <p:nvPr/>
          </p:nvSpPr>
          <p:spPr>
            <a:xfrm>
              <a:off x="2630694" y="2516810"/>
              <a:ext cx="225465" cy="225465"/>
            </a:xfrm>
            <a:custGeom>
              <a:rect b="b" l="l" r="r" t="t"/>
              <a:pathLst>
                <a:path extrusionOk="0" h="6931" w="6931">
                  <a:moveTo>
                    <a:pt x="5740" y="1"/>
                  </a:moveTo>
                  <a:lnTo>
                    <a:pt x="1" y="5740"/>
                  </a:lnTo>
                  <a:cubicBezTo>
                    <a:pt x="739" y="6478"/>
                    <a:pt x="1739" y="6931"/>
                    <a:pt x="2858" y="6931"/>
                  </a:cubicBezTo>
                  <a:cubicBezTo>
                    <a:pt x="5121" y="6907"/>
                    <a:pt x="6931" y="5073"/>
                    <a:pt x="6931" y="2859"/>
                  </a:cubicBezTo>
                  <a:cubicBezTo>
                    <a:pt x="6931" y="1716"/>
                    <a:pt x="6478" y="715"/>
                    <a:pt x="5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2"/>
            <p:cNvSpPr/>
            <p:nvPr/>
          </p:nvSpPr>
          <p:spPr>
            <a:xfrm>
              <a:off x="2632255" y="2518372"/>
              <a:ext cx="182070" cy="182070"/>
            </a:xfrm>
            <a:custGeom>
              <a:rect b="b" l="l" r="r" t="t"/>
              <a:pathLst>
                <a:path extrusionOk="0" h="5597" w="5597">
                  <a:moveTo>
                    <a:pt x="2810" y="1"/>
                  </a:moveTo>
                  <a:cubicBezTo>
                    <a:pt x="1262" y="1"/>
                    <a:pt x="0" y="1263"/>
                    <a:pt x="0" y="2811"/>
                  </a:cubicBezTo>
                  <a:cubicBezTo>
                    <a:pt x="0" y="4359"/>
                    <a:pt x="1262" y="5597"/>
                    <a:pt x="2810" y="5597"/>
                  </a:cubicBezTo>
                  <a:cubicBezTo>
                    <a:pt x="4358" y="5597"/>
                    <a:pt x="5597" y="4359"/>
                    <a:pt x="5597" y="2811"/>
                  </a:cubicBezTo>
                  <a:cubicBezTo>
                    <a:pt x="5597" y="1263"/>
                    <a:pt x="4358" y="1"/>
                    <a:pt x="2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2"/>
            <p:cNvSpPr/>
            <p:nvPr/>
          </p:nvSpPr>
          <p:spPr>
            <a:xfrm>
              <a:off x="2659353" y="2544721"/>
              <a:ext cx="156534" cy="155721"/>
            </a:xfrm>
            <a:custGeom>
              <a:rect b="b" l="l" r="r" t="t"/>
              <a:pathLst>
                <a:path extrusionOk="0" h="4787" w="4812">
                  <a:moveTo>
                    <a:pt x="3978" y="0"/>
                  </a:moveTo>
                  <a:lnTo>
                    <a:pt x="1" y="3953"/>
                  </a:lnTo>
                  <a:cubicBezTo>
                    <a:pt x="501" y="4454"/>
                    <a:pt x="1239" y="4787"/>
                    <a:pt x="2001" y="4787"/>
                  </a:cubicBezTo>
                  <a:cubicBezTo>
                    <a:pt x="3549" y="4787"/>
                    <a:pt x="4811" y="3549"/>
                    <a:pt x="4811" y="2001"/>
                  </a:cubicBezTo>
                  <a:cubicBezTo>
                    <a:pt x="4811" y="1215"/>
                    <a:pt x="4478" y="500"/>
                    <a:pt x="3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92"/>
          <p:cNvGrpSpPr/>
          <p:nvPr/>
        </p:nvGrpSpPr>
        <p:grpSpPr>
          <a:xfrm>
            <a:off x="4800505" y="1285626"/>
            <a:ext cx="347876" cy="337661"/>
            <a:chOff x="1756840" y="3045911"/>
            <a:chExt cx="347876" cy="337661"/>
          </a:xfrm>
        </p:grpSpPr>
        <p:sp>
          <p:nvSpPr>
            <p:cNvPr id="6958" name="Google Shape;6958;p92"/>
            <p:cNvSpPr/>
            <p:nvPr/>
          </p:nvSpPr>
          <p:spPr>
            <a:xfrm>
              <a:off x="1774667" y="3196980"/>
              <a:ext cx="88351" cy="86823"/>
            </a:xfrm>
            <a:custGeom>
              <a:rect b="b" l="l" r="r" t="t"/>
              <a:pathLst>
                <a:path extrusionOk="0" h="2669" w="2716">
                  <a:moveTo>
                    <a:pt x="1811" y="1"/>
                  </a:moveTo>
                  <a:lnTo>
                    <a:pt x="1" y="1025"/>
                  </a:lnTo>
                  <a:lnTo>
                    <a:pt x="882" y="2668"/>
                  </a:lnTo>
                  <a:lnTo>
                    <a:pt x="2716" y="1644"/>
                  </a:lnTo>
                  <a:lnTo>
                    <a:pt x="18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2"/>
            <p:cNvSpPr/>
            <p:nvPr/>
          </p:nvSpPr>
          <p:spPr>
            <a:xfrm>
              <a:off x="1789403" y="3224110"/>
              <a:ext cx="73615" cy="59693"/>
            </a:xfrm>
            <a:custGeom>
              <a:rect b="b" l="l" r="r" t="t"/>
              <a:pathLst>
                <a:path extrusionOk="0" h="1835" w="2263">
                  <a:moveTo>
                    <a:pt x="1810" y="0"/>
                  </a:moveTo>
                  <a:cubicBezTo>
                    <a:pt x="1596" y="120"/>
                    <a:pt x="167" y="905"/>
                    <a:pt x="0" y="1025"/>
                  </a:cubicBezTo>
                  <a:lnTo>
                    <a:pt x="429" y="1834"/>
                  </a:lnTo>
                  <a:cubicBezTo>
                    <a:pt x="643" y="1715"/>
                    <a:pt x="2024" y="953"/>
                    <a:pt x="2263" y="810"/>
                  </a:cubicBezTo>
                  <a:lnTo>
                    <a:pt x="1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2"/>
            <p:cNvSpPr/>
            <p:nvPr/>
          </p:nvSpPr>
          <p:spPr>
            <a:xfrm>
              <a:off x="1856024" y="3247337"/>
              <a:ext cx="92971" cy="136236"/>
            </a:xfrm>
            <a:custGeom>
              <a:rect b="b" l="l" r="r" t="t"/>
              <a:pathLst>
                <a:path extrusionOk="0" h="4188" w="2858">
                  <a:moveTo>
                    <a:pt x="2310" y="1"/>
                  </a:moveTo>
                  <a:lnTo>
                    <a:pt x="95" y="3740"/>
                  </a:lnTo>
                  <a:cubicBezTo>
                    <a:pt x="0" y="3883"/>
                    <a:pt x="48" y="4049"/>
                    <a:pt x="215" y="4145"/>
                  </a:cubicBezTo>
                  <a:cubicBezTo>
                    <a:pt x="259" y="4175"/>
                    <a:pt x="307" y="4188"/>
                    <a:pt x="353" y="4188"/>
                  </a:cubicBezTo>
                  <a:cubicBezTo>
                    <a:pt x="455" y="4188"/>
                    <a:pt x="554" y="4124"/>
                    <a:pt x="619" y="4026"/>
                  </a:cubicBezTo>
                  <a:lnTo>
                    <a:pt x="2858" y="311"/>
                  </a:lnTo>
                  <a:cubicBezTo>
                    <a:pt x="2644" y="239"/>
                    <a:pt x="2477" y="120"/>
                    <a:pt x="2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2"/>
            <p:cNvSpPr/>
            <p:nvPr/>
          </p:nvSpPr>
          <p:spPr>
            <a:xfrm>
              <a:off x="1968350" y="3246588"/>
              <a:ext cx="92223" cy="136984"/>
            </a:xfrm>
            <a:custGeom>
              <a:rect b="b" l="l" r="r" t="t"/>
              <a:pathLst>
                <a:path extrusionOk="0" h="4211" w="2835">
                  <a:moveTo>
                    <a:pt x="524" y="0"/>
                  </a:moveTo>
                  <a:cubicBezTo>
                    <a:pt x="381" y="143"/>
                    <a:pt x="191" y="262"/>
                    <a:pt x="0" y="334"/>
                  </a:cubicBezTo>
                  <a:lnTo>
                    <a:pt x="2191" y="4049"/>
                  </a:lnTo>
                  <a:cubicBezTo>
                    <a:pt x="2257" y="4147"/>
                    <a:pt x="2367" y="4211"/>
                    <a:pt x="2476" y="4211"/>
                  </a:cubicBezTo>
                  <a:cubicBezTo>
                    <a:pt x="2525" y="4211"/>
                    <a:pt x="2575" y="4198"/>
                    <a:pt x="2620" y="4168"/>
                  </a:cubicBezTo>
                  <a:cubicBezTo>
                    <a:pt x="2763" y="4072"/>
                    <a:pt x="2834" y="3882"/>
                    <a:pt x="2739" y="3715"/>
                  </a:cubicBezTo>
                  <a:lnTo>
                    <a:pt x="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2"/>
            <p:cNvSpPr/>
            <p:nvPr/>
          </p:nvSpPr>
          <p:spPr>
            <a:xfrm>
              <a:off x="1822713" y="3062208"/>
              <a:ext cx="262647" cy="203280"/>
            </a:xfrm>
            <a:custGeom>
              <a:rect b="b" l="l" r="r" t="t"/>
              <a:pathLst>
                <a:path extrusionOk="0" h="6249" w="8074">
                  <a:moveTo>
                    <a:pt x="6597" y="0"/>
                  </a:moveTo>
                  <a:lnTo>
                    <a:pt x="214" y="3501"/>
                  </a:lnTo>
                  <a:cubicBezTo>
                    <a:pt x="72" y="3596"/>
                    <a:pt x="0" y="3763"/>
                    <a:pt x="95" y="3906"/>
                  </a:cubicBezTo>
                  <a:lnTo>
                    <a:pt x="1286" y="6097"/>
                  </a:lnTo>
                  <a:cubicBezTo>
                    <a:pt x="1352" y="6195"/>
                    <a:pt x="1452" y="6249"/>
                    <a:pt x="1562" y="6249"/>
                  </a:cubicBezTo>
                  <a:cubicBezTo>
                    <a:pt x="1612" y="6249"/>
                    <a:pt x="1663" y="6238"/>
                    <a:pt x="1715" y="6216"/>
                  </a:cubicBezTo>
                  <a:lnTo>
                    <a:pt x="8073" y="2691"/>
                  </a:lnTo>
                  <a:lnTo>
                    <a:pt x="6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2"/>
            <p:cNvSpPr/>
            <p:nvPr/>
          </p:nvSpPr>
          <p:spPr>
            <a:xfrm>
              <a:off x="1845159" y="3107132"/>
              <a:ext cx="240202" cy="160243"/>
            </a:xfrm>
            <a:custGeom>
              <a:rect b="b" l="l" r="r" t="t"/>
              <a:pathLst>
                <a:path extrusionOk="0" h="4926" w="7384">
                  <a:moveTo>
                    <a:pt x="6645" y="1"/>
                  </a:moveTo>
                  <a:cubicBezTo>
                    <a:pt x="6502" y="96"/>
                    <a:pt x="120" y="3596"/>
                    <a:pt x="1" y="3668"/>
                  </a:cubicBezTo>
                  <a:cubicBezTo>
                    <a:pt x="549" y="4621"/>
                    <a:pt x="429" y="4406"/>
                    <a:pt x="596" y="4763"/>
                  </a:cubicBezTo>
                  <a:cubicBezTo>
                    <a:pt x="662" y="4861"/>
                    <a:pt x="760" y="4926"/>
                    <a:pt x="870" y="4926"/>
                  </a:cubicBezTo>
                  <a:cubicBezTo>
                    <a:pt x="920" y="4926"/>
                    <a:pt x="972" y="4912"/>
                    <a:pt x="1025" y="4882"/>
                  </a:cubicBezTo>
                  <a:cubicBezTo>
                    <a:pt x="1096" y="4835"/>
                    <a:pt x="7169" y="1501"/>
                    <a:pt x="7383" y="1382"/>
                  </a:cubicBezTo>
                  <a:lnTo>
                    <a:pt x="6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92"/>
            <p:cNvSpPr/>
            <p:nvPr/>
          </p:nvSpPr>
          <p:spPr>
            <a:xfrm>
              <a:off x="1756840" y="3223037"/>
              <a:ext cx="52731" cy="73453"/>
            </a:xfrm>
            <a:custGeom>
              <a:rect b="b" l="l" r="r" t="t"/>
              <a:pathLst>
                <a:path extrusionOk="0" h="2258" w="1621">
                  <a:moveTo>
                    <a:pt x="357" y="1"/>
                  </a:moveTo>
                  <a:cubicBezTo>
                    <a:pt x="308" y="1"/>
                    <a:pt x="259" y="11"/>
                    <a:pt x="215" y="33"/>
                  </a:cubicBezTo>
                  <a:cubicBezTo>
                    <a:pt x="72" y="129"/>
                    <a:pt x="1" y="319"/>
                    <a:pt x="96" y="462"/>
                  </a:cubicBezTo>
                  <a:lnTo>
                    <a:pt x="1001" y="2105"/>
                  </a:lnTo>
                  <a:cubicBezTo>
                    <a:pt x="1050" y="2204"/>
                    <a:pt x="1157" y="2257"/>
                    <a:pt x="1265" y="2257"/>
                  </a:cubicBezTo>
                  <a:cubicBezTo>
                    <a:pt x="1313" y="2257"/>
                    <a:pt x="1362" y="2247"/>
                    <a:pt x="1406" y="2224"/>
                  </a:cubicBezTo>
                  <a:cubicBezTo>
                    <a:pt x="1549" y="2129"/>
                    <a:pt x="1620" y="1939"/>
                    <a:pt x="1525" y="1796"/>
                  </a:cubicBezTo>
                  <a:lnTo>
                    <a:pt x="644" y="153"/>
                  </a:lnTo>
                  <a:cubicBezTo>
                    <a:pt x="578" y="54"/>
                    <a:pt x="467" y="1"/>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2"/>
            <p:cNvSpPr/>
            <p:nvPr/>
          </p:nvSpPr>
          <p:spPr>
            <a:xfrm>
              <a:off x="1774667" y="3255111"/>
              <a:ext cx="34905" cy="41378"/>
            </a:xfrm>
            <a:custGeom>
              <a:rect b="b" l="l" r="r" t="t"/>
              <a:pathLst>
                <a:path extrusionOk="0" h="1272" w="1073">
                  <a:moveTo>
                    <a:pt x="525" y="0"/>
                  </a:moveTo>
                  <a:cubicBezTo>
                    <a:pt x="406" y="72"/>
                    <a:pt x="525" y="0"/>
                    <a:pt x="1" y="310"/>
                  </a:cubicBezTo>
                  <a:lnTo>
                    <a:pt x="453" y="1119"/>
                  </a:lnTo>
                  <a:cubicBezTo>
                    <a:pt x="502" y="1218"/>
                    <a:pt x="609" y="1271"/>
                    <a:pt x="717" y="1271"/>
                  </a:cubicBezTo>
                  <a:cubicBezTo>
                    <a:pt x="765" y="1271"/>
                    <a:pt x="814" y="1261"/>
                    <a:pt x="858" y="1238"/>
                  </a:cubicBezTo>
                  <a:cubicBezTo>
                    <a:pt x="1001" y="1143"/>
                    <a:pt x="1072" y="953"/>
                    <a:pt x="977" y="810"/>
                  </a:cubicBezTo>
                  <a:lnTo>
                    <a:pt x="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2"/>
            <p:cNvSpPr/>
            <p:nvPr/>
          </p:nvSpPr>
          <p:spPr>
            <a:xfrm>
              <a:off x="2029539" y="3045911"/>
              <a:ext cx="75177" cy="114994"/>
            </a:xfrm>
            <a:custGeom>
              <a:rect b="b" l="l" r="r" t="t"/>
              <a:pathLst>
                <a:path extrusionOk="0" h="3535" w="2311">
                  <a:moveTo>
                    <a:pt x="360" y="0"/>
                  </a:moveTo>
                  <a:cubicBezTo>
                    <a:pt x="306" y="0"/>
                    <a:pt x="248" y="16"/>
                    <a:pt x="191" y="49"/>
                  </a:cubicBezTo>
                  <a:cubicBezTo>
                    <a:pt x="48" y="120"/>
                    <a:pt x="1" y="311"/>
                    <a:pt x="72" y="454"/>
                  </a:cubicBezTo>
                  <a:lnTo>
                    <a:pt x="1691" y="3383"/>
                  </a:lnTo>
                  <a:cubicBezTo>
                    <a:pt x="1724" y="3481"/>
                    <a:pt x="1837" y="3535"/>
                    <a:pt x="1950" y="3535"/>
                  </a:cubicBezTo>
                  <a:cubicBezTo>
                    <a:pt x="2001" y="3535"/>
                    <a:pt x="2052" y="3524"/>
                    <a:pt x="2096" y="3502"/>
                  </a:cubicBezTo>
                  <a:cubicBezTo>
                    <a:pt x="2263" y="3407"/>
                    <a:pt x="2311" y="3216"/>
                    <a:pt x="2215" y="3073"/>
                  </a:cubicBezTo>
                  <a:lnTo>
                    <a:pt x="620" y="168"/>
                  </a:lnTo>
                  <a:cubicBezTo>
                    <a:pt x="557" y="58"/>
                    <a:pt x="464" y="0"/>
                    <a:pt x="3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2"/>
            <p:cNvSpPr/>
            <p:nvPr/>
          </p:nvSpPr>
          <p:spPr>
            <a:xfrm>
              <a:off x="2058198" y="3098609"/>
              <a:ext cx="46518" cy="62295"/>
            </a:xfrm>
            <a:custGeom>
              <a:rect b="b" l="l" r="r" t="t"/>
              <a:pathLst>
                <a:path extrusionOk="0" h="1915" w="1430">
                  <a:moveTo>
                    <a:pt x="548" y="1"/>
                  </a:moveTo>
                  <a:cubicBezTo>
                    <a:pt x="25" y="286"/>
                    <a:pt x="120" y="239"/>
                    <a:pt x="1" y="286"/>
                  </a:cubicBezTo>
                  <a:cubicBezTo>
                    <a:pt x="96" y="453"/>
                    <a:pt x="715" y="1596"/>
                    <a:pt x="810" y="1763"/>
                  </a:cubicBezTo>
                  <a:cubicBezTo>
                    <a:pt x="876" y="1861"/>
                    <a:pt x="976" y="1915"/>
                    <a:pt x="1079" y="1915"/>
                  </a:cubicBezTo>
                  <a:cubicBezTo>
                    <a:pt x="1125" y="1915"/>
                    <a:pt x="1171" y="1904"/>
                    <a:pt x="1215" y="1882"/>
                  </a:cubicBezTo>
                  <a:cubicBezTo>
                    <a:pt x="1382" y="1787"/>
                    <a:pt x="1430" y="1596"/>
                    <a:pt x="1334" y="1453"/>
                  </a:cubicBezTo>
                  <a:lnTo>
                    <a:pt x="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2"/>
            <p:cNvSpPr/>
            <p:nvPr/>
          </p:nvSpPr>
          <p:spPr>
            <a:xfrm>
              <a:off x="1917994" y="3180715"/>
              <a:ext cx="81358" cy="81390"/>
            </a:xfrm>
            <a:custGeom>
              <a:rect b="b" l="l" r="r" t="t"/>
              <a:pathLst>
                <a:path extrusionOk="0" h="2502" w="2501">
                  <a:moveTo>
                    <a:pt x="1239" y="1"/>
                  </a:moveTo>
                  <a:cubicBezTo>
                    <a:pt x="572" y="1"/>
                    <a:pt x="0" y="572"/>
                    <a:pt x="0" y="1263"/>
                  </a:cubicBezTo>
                  <a:cubicBezTo>
                    <a:pt x="0" y="1930"/>
                    <a:pt x="572" y="2501"/>
                    <a:pt x="1239" y="2501"/>
                  </a:cubicBezTo>
                  <a:cubicBezTo>
                    <a:pt x="1929" y="2501"/>
                    <a:pt x="2501" y="1930"/>
                    <a:pt x="2501" y="1263"/>
                  </a:cubicBezTo>
                  <a:cubicBezTo>
                    <a:pt x="2501" y="572"/>
                    <a:pt x="1929" y="1"/>
                    <a:pt x="1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2"/>
            <p:cNvSpPr/>
            <p:nvPr/>
          </p:nvSpPr>
          <p:spPr>
            <a:xfrm>
              <a:off x="1957485" y="3180715"/>
              <a:ext cx="41118" cy="81390"/>
            </a:xfrm>
            <a:custGeom>
              <a:rect b="b" l="l" r="r" t="t"/>
              <a:pathLst>
                <a:path extrusionOk="0" h="2502" w="1264">
                  <a:moveTo>
                    <a:pt x="1" y="1"/>
                  </a:moveTo>
                  <a:lnTo>
                    <a:pt x="1" y="2501"/>
                  </a:lnTo>
                  <a:cubicBezTo>
                    <a:pt x="692" y="2501"/>
                    <a:pt x="1239" y="1930"/>
                    <a:pt x="1239" y="1263"/>
                  </a:cubicBezTo>
                  <a:cubicBezTo>
                    <a:pt x="1263" y="572"/>
                    <a:pt x="715"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2"/>
            <p:cNvSpPr/>
            <p:nvPr/>
          </p:nvSpPr>
          <p:spPr>
            <a:xfrm>
              <a:off x="1938130" y="3200884"/>
              <a:ext cx="41085" cy="41085"/>
            </a:xfrm>
            <a:custGeom>
              <a:rect b="b" l="l" r="r" t="t"/>
              <a:pathLst>
                <a:path extrusionOk="0" h="1263" w="1263">
                  <a:moveTo>
                    <a:pt x="620" y="0"/>
                  </a:moveTo>
                  <a:cubicBezTo>
                    <a:pt x="262" y="0"/>
                    <a:pt x="1" y="262"/>
                    <a:pt x="1" y="619"/>
                  </a:cubicBezTo>
                  <a:cubicBezTo>
                    <a:pt x="1" y="1000"/>
                    <a:pt x="262" y="1262"/>
                    <a:pt x="620" y="1262"/>
                  </a:cubicBezTo>
                  <a:cubicBezTo>
                    <a:pt x="953" y="1262"/>
                    <a:pt x="1263" y="953"/>
                    <a:pt x="1263" y="619"/>
                  </a:cubicBezTo>
                  <a:cubicBezTo>
                    <a:pt x="1263" y="262"/>
                    <a:pt x="977" y="0"/>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2"/>
            <p:cNvSpPr/>
            <p:nvPr/>
          </p:nvSpPr>
          <p:spPr>
            <a:xfrm>
              <a:off x="1957485" y="3200884"/>
              <a:ext cx="20201" cy="41085"/>
            </a:xfrm>
            <a:custGeom>
              <a:rect b="b" l="l" r="r" t="t"/>
              <a:pathLst>
                <a:path extrusionOk="0" h="1263" w="621">
                  <a:moveTo>
                    <a:pt x="1" y="0"/>
                  </a:moveTo>
                  <a:lnTo>
                    <a:pt x="1" y="1262"/>
                  </a:lnTo>
                  <a:cubicBezTo>
                    <a:pt x="358" y="1262"/>
                    <a:pt x="620" y="1000"/>
                    <a:pt x="620" y="643"/>
                  </a:cubicBezTo>
                  <a:cubicBezTo>
                    <a:pt x="620" y="286"/>
                    <a:pt x="358"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92"/>
          <p:cNvGrpSpPr/>
          <p:nvPr/>
        </p:nvGrpSpPr>
        <p:grpSpPr>
          <a:xfrm>
            <a:off x="3987404" y="2871790"/>
            <a:ext cx="364441" cy="364834"/>
            <a:chOff x="6086331" y="2905337"/>
            <a:chExt cx="364441" cy="364834"/>
          </a:xfrm>
        </p:grpSpPr>
        <p:sp>
          <p:nvSpPr>
            <p:cNvPr id="6973" name="Google Shape;6973;p92"/>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2"/>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2"/>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2"/>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2"/>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2"/>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92"/>
          <p:cNvGrpSpPr/>
          <p:nvPr/>
        </p:nvGrpSpPr>
        <p:grpSpPr>
          <a:xfrm>
            <a:off x="4792359" y="2882205"/>
            <a:ext cx="364166" cy="344005"/>
            <a:chOff x="6263163" y="1921869"/>
            <a:chExt cx="364166" cy="344005"/>
          </a:xfrm>
        </p:grpSpPr>
        <p:sp>
          <p:nvSpPr>
            <p:cNvPr id="6980" name="Google Shape;6980;p92"/>
            <p:cNvSpPr/>
            <p:nvPr/>
          </p:nvSpPr>
          <p:spPr>
            <a:xfrm>
              <a:off x="6263969" y="1938134"/>
              <a:ext cx="282035" cy="327740"/>
            </a:xfrm>
            <a:custGeom>
              <a:rect b="b" l="l" r="r" t="t"/>
              <a:pathLst>
                <a:path extrusionOk="0" h="10075" w="8670">
                  <a:moveTo>
                    <a:pt x="2763" y="1"/>
                  </a:moveTo>
                  <a:lnTo>
                    <a:pt x="2763" y="4097"/>
                  </a:lnTo>
                  <a:lnTo>
                    <a:pt x="715" y="7383"/>
                  </a:lnTo>
                  <a:cubicBezTo>
                    <a:pt x="1" y="8550"/>
                    <a:pt x="834" y="10074"/>
                    <a:pt x="2192" y="10074"/>
                  </a:cubicBezTo>
                  <a:lnTo>
                    <a:pt x="6407" y="10074"/>
                  </a:lnTo>
                  <a:cubicBezTo>
                    <a:pt x="7788" y="10074"/>
                    <a:pt x="8669" y="8550"/>
                    <a:pt x="7907" y="7383"/>
                  </a:cubicBezTo>
                  <a:lnTo>
                    <a:pt x="5859" y="4097"/>
                  </a:lnTo>
                  <a:lnTo>
                    <a:pt x="58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2"/>
            <p:cNvSpPr/>
            <p:nvPr/>
          </p:nvSpPr>
          <p:spPr>
            <a:xfrm>
              <a:off x="6406516" y="1938134"/>
              <a:ext cx="137927" cy="327740"/>
            </a:xfrm>
            <a:custGeom>
              <a:rect b="b" l="l" r="r" t="t"/>
              <a:pathLst>
                <a:path extrusionOk="0" h="10075" w="4240">
                  <a:moveTo>
                    <a:pt x="0" y="1"/>
                  </a:moveTo>
                  <a:lnTo>
                    <a:pt x="0" y="10074"/>
                  </a:lnTo>
                  <a:lnTo>
                    <a:pt x="2072" y="10074"/>
                  </a:lnTo>
                  <a:cubicBezTo>
                    <a:pt x="3406" y="10074"/>
                    <a:pt x="4239" y="8550"/>
                    <a:pt x="3525" y="7383"/>
                  </a:cubicBezTo>
                  <a:lnTo>
                    <a:pt x="1501" y="4097"/>
                  </a:lnTo>
                  <a:lnTo>
                    <a:pt x="15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2"/>
            <p:cNvSpPr/>
            <p:nvPr/>
          </p:nvSpPr>
          <p:spPr>
            <a:xfrm>
              <a:off x="6341456" y="1921869"/>
              <a:ext cx="128624" cy="20169"/>
            </a:xfrm>
            <a:custGeom>
              <a:rect b="b" l="l" r="r" t="t"/>
              <a:pathLst>
                <a:path extrusionOk="0" h="620" w="3954">
                  <a:moveTo>
                    <a:pt x="333" y="1"/>
                  </a:moveTo>
                  <a:cubicBezTo>
                    <a:pt x="143" y="1"/>
                    <a:pt x="0" y="143"/>
                    <a:pt x="24" y="358"/>
                  </a:cubicBezTo>
                  <a:cubicBezTo>
                    <a:pt x="24" y="501"/>
                    <a:pt x="167" y="620"/>
                    <a:pt x="333" y="620"/>
                  </a:cubicBezTo>
                  <a:lnTo>
                    <a:pt x="3596" y="620"/>
                  </a:lnTo>
                  <a:cubicBezTo>
                    <a:pt x="3810" y="620"/>
                    <a:pt x="3953" y="453"/>
                    <a:pt x="3929" y="263"/>
                  </a:cubicBezTo>
                  <a:cubicBezTo>
                    <a:pt x="3906" y="120"/>
                    <a:pt x="3739" y="1"/>
                    <a:pt x="3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2"/>
            <p:cNvSpPr/>
            <p:nvPr/>
          </p:nvSpPr>
          <p:spPr>
            <a:xfrm>
              <a:off x="6404954" y="1921869"/>
              <a:ext cx="64344" cy="20169"/>
            </a:xfrm>
            <a:custGeom>
              <a:rect b="b" l="l" r="r" t="t"/>
              <a:pathLst>
                <a:path extrusionOk="0" h="620" w="1978">
                  <a:moveTo>
                    <a:pt x="1" y="1"/>
                  </a:moveTo>
                  <a:lnTo>
                    <a:pt x="1" y="620"/>
                  </a:lnTo>
                  <a:lnTo>
                    <a:pt x="1644" y="620"/>
                  </a:lnTo>
                  <a:cubicBezTo>
                    <a:pt x="1835" y="620"/>
                    <a:pt x="1977" y="477"/>
                    <a:pt x="1954" y="263"/>
                  </a:cubicBezTo>
                  <a:cubicBezTo>
                    <a:pt x="1954" y="120"/>
                    <a:pt x="1787" y="1"/>
                    <a:pt x="16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2"/>
            <p:cNvSpPr/>
            <p:nvPr/>
          </p:nvSpPr>
          <p:spPr>
            <a:xfrm>
              <a:off x="6263163" y="2134125"/>
              <a:ext cx="282032" cy="131747"/>
            </a:xfrm>
            <a:custGeom>
              <a:rect b="b" l="l" r="r" t="t"/>
              <a:pathLst>
                <a:path extrusionOk="0" h="4050" w="8575">
                  <a:moveTo>
                    <a:pt x="1549" y="1"/>
                  </a:moveTo>
                  <a:lnTo>
                    <a:pt x="715" y="1358"/>
                  </a:lnTo>
                  <a:cubicBezTo>
                    <a:pt x="1" y="2525"/>
                    <a:pt x="834" y="4049"/>
                    <a:pt x="2192" y="4049"/>
                  </a:cubicBezTo>
                  <a:lnTo>
                    <a:pt x="6383" y="4049"/>
                  </a:lnTo>
                  <a:cubicBezTo>
                    <a:pt x="7741" y="4049"/>
                    <a:pt x="8574" y="2525"/>
                    <a:pt x="7860" y="1358"/>
                  </a:cubicBezTo>
                  <a:lnTo>
                    <a:pt x="70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2"/>
            <p:cNvSpPr/>
            <p:nvPr/>
          </p:nvSpPr>
          <p:spPr>
            <a:xfrm>
              <a:off x="6402582" y="2134125"/>
              <a:ext cx="142611" cy="131747"/>
            </a:xfrm>
            <a:custGeom>
              <a:rect b="b" l="l" r="r" t="t"/>
              <a:pathLst>
                <a:path extrusionOk="0" h="4050" w="4336">
                  <a:moveTo>
                    <a:pt x="1" y="1"/>
                  </a:moveTo>
                  <a:lnTo>
                    <a:pt x="1" y="4049"/>
                  </a:lnTo>
                  <a:lnTo>
                    <a:pt x="2097" y="4049"/>
                  </a:lnTo>
                  <a:cubicBezTo>
                    <a:pt x="3502" y="4049"/>
                    <a:pt x="4335" y="2525"/>
                    <a:pt x="3573" y="1358"/>
                  </a:cubicBezTo>
                  <a:lnTo>
                    <a:pt x="2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2"/>
            <p:cNvSpPr/>
            <p:nvPr/>
          </p:nvSpPr>
          <p:spPr>
            <a:xfrm>
              <a:off x="6432084" y="2165031"/>
              <a:ext cx="19388" cy="19485"/>
            </a:xfrm>
            <a:custGeom>
              <a:rect b="b" l="l" r="r" t="t"/>
              <a:pathLst>
                <a:path extrusionOk="0" h="599" w="596">
                  <a:moveTo>
                    <a:pt x="341" y="1"/>
                  </a:moveTo>
                  <a:cubicBezTo>
                    <a:pt x="331" y="1"/>
                    <a:pt x="320" y="2"/>
                    <a:pt x="310" y="3"/>
                  </a:cubicBezTo>
                  <a:cubicBezTo>
                    <a:pt x="167" y="3"/>
                    <a:pt x="0" y="122"/>
                    <a:pt x="0" y="289"/>
                  </a:cubicBezTo>
                  <a:cubicBezTo>
                    <a:pt x="0" y="456"/>
                    <a:pt x="119" y="599"/>
                    <a:pt x="310" y="599"/>
                  </a:cubicBezTo>
                  <a:cubicBezTo>
                    <a:pt x="453" y="599"/>
                    <a:pt x="596" y="480"/>
                    <a:pt x="596" y="289"/>
                  </a:cubicBezTo>
                  <a:cubicBezTo>
                    <a:pt x="596" y="135"/>
                    <a:pt x="473" y="1"/>
                    <a:pt x="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2"/>
            <p:cNvSpPr/>
            <p:nvPr/>
          </p:nvSpPr>
          <p:spPr>
            <a:xfrm>
              <a:off x="6350727" y="2165129"/>
              <a:ext cx="60473" cy="59660"/>
            </a:xfrm>
            <a:custGeom>
              <a:rect b="b" l="l" r="r" t="t"/>
              <a:pathLst>
                <a:path extrusionOk="0" h="1834" w="1859">
                  <a:moveTo>
                    <a:pt x="930" y="0"/>
                  </a:moveTo>
                  <a:cubicBezTo>
                    <a:pt x="429" y="0"/>
                    <a:pt x="1" y="405"/>
                    <a:pt x="1" y="929"/>
                  </a:cubicBezTo>
                  <a:cubicBezTo>
                    <a:pt x="1" y="1429"/>
                    <a:pt x="429" y="1834"/>
                    <a:pt x="930" y="1834"/>
                  </a:cubicBezTo>
                  <a:cubicBezTo>
                    <a:pt x="1430" y="1834"/>
                    <a:pt x="1858" y="1429"/>
                    <a:pt x="1858" y="929"/>
                  </a:cubicBezTo>
                  <a:cubicBezTo>
                    <a:pt x="1858" y="405"/>
                    <a:pt x="1430" y="0"/>
                    <a:pt x="9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2"/>
            <p:cNvSpPr/>
            <p:nvPr/>
          </p:nvSpPr>
          <p:spPr>
            <a:xfrm>
              <a:off x="6404954" y="2176742"/>
              <a:ext cx="7775" cy="35653"/>
            </a:xfrm>
            <a:custGeom>
              <a:rect b="b" l="l" r="r" t="t"/>
              <a:pathLst>
                <a:path extrusionOk="0" h="1096" w="239">
                  <a:moveTo>
                    <a:pt x="1" y="0"/>
                  </a:moveTo>
                  <a:lnTo>
                    <a:pt x="1" y="1096"/>
                  </a:lnTo>
                  <a:cubicBezTo>
                    <a:pt x="239" y="763"/>
                    <a:pt x="239" y="334"/>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2"/>
            <p:cNvSpPr/>
            <p:nvPr/>
          </p:nvSpPr>
          <p:spPr>
            <a:xfrm>
              <a:off x="6499487" y="2060545"/>
              <a:ext cx="127843" cy="124948"/>
            </a:xfrm>
            <a:custGeom>
              <a:rect b="b" l="l" r="r" t="t"/>
              <a:pathLst>
                <a:path extrusionOk="0" h="3841" w="3930">
                  <a:moveTo>
                    <a:pt x="1310" y="0"/>
                  </a:moveTo>
                  <a:cubicBezTo>
                    <a:pt x="1096" y="619"/>
                    <a:pt x="596" y="1096"/>
                    <a:pt x="0" y="1310"/>
                  </a:cubicBezTo>
                  <a:lnTo>
                    <a:pt x="2263" y="3572"/>
                  </a:lnTo>
                  <a:cubicBezTo>
                    <a:pt x="2441" y="3751"/>
                    <a:pt x="2679" y="3840"/>
                    <a:pt x="2917" y="3840"/>
                  </a:cubicBezTo>
                  <a:cubicBezTo>
                    <a:pt x="3156" y="3840"/>
                    <a:pt x="3394" y="3751"/>
                    <a:pt x="3572" y="3572"/>
                  </a:cubicBezTo>
                  <a:cubicBezTo>
                    <a:pt x="3930" y="3215"/>
                    <a:pt x="3930" y="2620"/>
                    <a:pt x="3572" y="2263"/>
                  </a:cubicBezTo>
                  <a:lnTo>
                    <a:pt x="1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92"/>
            <p:cNvSpPr/>
            <p:nvPr/>
          </p:nvSpPr>
          <p:spPr>
            <a:xfrm>
              <a:off x="6525055" y="2060545"/>
              <a:ext cx="102274" cy="116230"/>
            </a:xfrm>
            <a:custGeom>
              <a:rect b="b" l="l" r="r" t="t"/>
              <a:pathLst>
                <a:path extrusionOk="0" h="3573" w="3144">
                  <a:moveTo>
                    <a:pt x="524" y="0"/>
                  </a:moveTo>
                  <a:cubicBezTo>
                    <a:pt x="405" y="286"/>
                    <a:pt x="238" y="572"/>
                    <a:pt x="0" y="810"/>
                  </a:cubicBezTo>
                  <a:lnTo>
                    <a:pt x="2786" y="3572"/>
                  </a:lnTo>
                  <a:cubicBezTo>
                    <a:pt x="3144" y="3215"/>
                    <a:pt x="3144" y="2620"/>
                    <a:pt x="2786" y="2263"/>
                  </a:cubicBezTo>
                  <a:lnTo>
                    <a:pt x="5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2"/>
            <p:cNvSpPr/>
            <p:nvPr/>
          </p:nvSpPr>
          <p:spPr>
            <a:xfrm>
              <a:off x="6419690" y="1982310"/>
              <a:ext cx="111578" cy="110016"/>
            </a:xfrm>
            <a:custGeom>
              <a:rect b="b" l="l" r="r" t="t"/>
              <a:pathLst>
                <a:path extrusionOk="0" h="3382" w="3430">
                  <a:moveTo>
                    <a:pt x="1691" y="0"/>
                  </a:moveTo>
                  <a:cubicBezTo>
                    <a:pt x="786" y="0"/>
                    <a:pt x="0" y="738"/>
                    <a:pt x="0" y="1691"/>
                  </a:cubicBezTo>
                  <a:cubicBezTo>
                    <a:pt x="0" y="2620"/>
                    <a:pt x="739" y="3382"/>
                    <a:pt x="1691" y="3382"/>
                  </a:cubicBezTo>
                  <a:cubicBezTo>
                    <a:pt x="2644" y="3382"/>
                    <a:pt x="3430" y="2620"/>
                    <a:pt x="3406" y="1691"/>
                  </a:cubicBezTo>
                  <a:cubicBezTo>
                    <a:pt x="3406" y="762"/>
                    <a:pt x="2644" y="0"/>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2"/>
            <p:cNvSpPr/>
            <p:nvPr/>
          </p:nvSpPr>
          <p:spPr>
            <a:xfrm>
              <a:off x="6435955" y="1981497"/>
              <a:ext cx="95313" cy="94565"/>
            </a:xfrm>
            <a:custGeom>
              <a:rect b="b" l="l" r="r" t="t"/>
              <a:pathLst>
                <a:path extrusionOk="0" h="2907" w="2930">
                  <a:moveTo>
                    <a:pt x="1194" y="1"/>
                  </a:moveTo>
                  <a:cubicBezTo>
                    <a:pt x="774" y="1"/>
                    <a:pt x="346" y="156"/>
                    <a:pt x="0" y="501"/>
                  </a:cubicBezTo>
                  <a:lnTo>
                    <a:pt x="2429" y="2907"/>
                  </a:lnTo>
                  <a:cubicBezTo>
                    <a:pt x="2715" y="2597"/>
                    <a:pt x="2930" y="2168"/>
                    <a:pt x="2930" y="1716"/>
                  </a:cubicBezTo>
                  <a:cubicBezTo>
                    <a:pt x="2930" y="683"/>
                    <a:pt x="2077" y="1"/>
                    <a:pt x="1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2"/>
            <p:cNvSpPr/>
            <p:nvPr/>
          </p:nvSpPr>
          <p:spPr>
            <a:xfrm>
              <a:off x="6401083" y="1962922"/>
              <a:ext cx="148792" cy="147231"/>
            </a:xfrm>
            <a:custGeom>
              <a:rect b="b" l="l" r="r" t="t"/>
              <a:pathLst>
                <a:path extrusionOk="0" h="4526" w="4574">
                  <a:moveTo>
                    <a:pt x="2263" y="644"/>
                  </a:moveTo>
                  <a:cubicBezTo>
                    <a:pt x="3168" y="644"/>
                    <a:pt x="3906" y="1382"/>
                    <a:pt x="3906" y="2287"/>
                  </a:cubicBezTo>
                  <a:cubicBezTo>
                    <a:pt x="3906" y="3168"/>
                    <a:pt x="3192" y="3930"/>
                    <a:pt x="2263" y="3930"/>
                  </a:cubicBezTo>
                  <a:cubicBezTo>
                    <a:pt x="1358" y="3930"/>
                    <a:pt x="644" y="3168"/>
                    <a:pt x="644" y="2287"/>
                  </a:cubicBezTo>
                  <a:cubicBezTo>
                    <a:pt x="644" y="1382"/>
                    <a:pt x="1382" y="644"/>
                    <a:pt x="2263" y="644"/>
                  </a:cubicBezTo>
                  <a:close/>
                  <a:moveTo>
                    <a:pt x="2263" y="1"/>
                  </a:moveTo>
                  <a:cubicBezTo>
                    <a:pt x="1025" y="1"/>
                    <a:pt x="1" y="1001"/>
                    <a:pt x="1" y="2263"/>
                  </a:cubicBezTo>
                  <a:cubicBezTo>
                    <a:pt x="1" y="3501"/>
                    <a:pt x="1025" y="4525"/>
                    <a:pt x="2263" y="4525"/>
                  </a:cubicBezTo>
                  <a:cubicBezTo>
                    <a:pt x="3525" y="4525"/>
                    <a:pt x="4526" y="3501"/>
                    <a:pt x="4526" y="2263"/>
                  </a:cubicBezTo>
                  <a:cubicBezTo>
                    <a:pt x="4573" y="1001"/>
                    <a:pt x="3525" y="1"/>
                    <a:pt x="2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2"/>
            <p:cNvSpPr/>
            <p:nvPr/>
          </p:nvSpPr>
          <p:spPr>
            <a:xfrm>
              <a:off x="6422781" y="1962922"/>
              <a:ext cx="127095" cy="125533"/>
            </a:xfrm>
            <a:custGeom>
              <a:rect b="b" l="l" r="r" t="t"/>
              <a:pathLst>
                <a:path extrusionOk="0" h="3859" w="3907">
                  <a:moveTo>
                    <a:pt x="1596" y="1"/>
                  </a:moveTo>
                  <a:cubicBezTo>
                    <a:pt x="977" y="1"/>
                    <a:pt x="405" y="239"/>
                    <a:pt x="1" y="644"/>
                  </a:cubicBezTo>
                  <a:lnTo>
                    <a:pt x="453" y="1096"/>
                  </a:lnTo>
                  <a:cubicBezTo>
                    <a:pt x="785" y="764"/>
                    <a:pt x="1194" y="615"/>
                    <a:pt x="1596" y="615"/>
                  </a:cubicBezTo>
                  <a:cubicBezTo>
                    <a:pt x="2434" y="615"/>
                    <a:pt x="3239" y="1265"/>
                    <a:pt x="3239" y="2263"/>
                  </a:cubicBezTo>
                  <a:cubicBezTo>
                    <a:pt x="3239" y="2692"/>
                    <a:pt x="3073" y="3120"/>
                    <a:pt x="2763" y="3406"/>
                  </a:cubicBezTo>
                  <a:lnTo>
                    <a:pt x="3216" y="3859"/>
                  </a:lnTo>
                  <a:cubicBezTo>
                    <a:pt x="3620" y="3454"/>
                    <a:pt x="3859" y="2882"/>
                    <a:pt x="3859" y="2263"/>
                  </a:cubicBezTo>
                  <a:cubicBezTo>
                    <a:pt x="3906" y="1001"/>
                    <a:pt x="2858" y="1"/>
                    <a:pt x="1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92"/>
          <p:cNvGrpSpPr/>
          <p:nvPr/>
        </p:nvGrpSpPr>
        <p:grpSpPr>
          <a:xfrm>
            <a:off x="3994748" y="3677180"/>
            <a:ext cx="349754" cy="349754"/>
            <a:chOff x="3255643" y="3599586"/>
            <a:chExt cx="349754" cy="349754"/>
          </a:xfrm>
        </p:grpSpPr>
        <p:sp>
          <p:nvSpPr>
            <p:cNvPr id="6996" name="Google Shape;6996;p92"/>
            <p:cNvSpPr/>
            <p:nvPr/>
          </p:nvSpPr>
          <p:spPr>
            <a:xfrm>
              <a:off x="3255643" y="3784118"/>
              <a:ext cx="165190" cy="165222"/>
            </a:xfrm>
            <a:custGeom>
              <a:rect b="b" l="l" r="r" t="t"/>
              <a:pathLst>
                <a:path extrusionOk="0" h="5074" w="5073">
                  <a:moveTo>
                    <a:pt x="953" y="1"/>
                  </a:moveTo>
                  <a:cubicBezTo>
                    <a:pt x="453" y="1"/>
                    <a:pt x="0" y="429"/>
                    <a:pt x="0" y="953"/>
                  </a:cubicBezTo>
                  <a:lnTo>
                    <a:pt x="0" y="4121"/>
                  </a:lnTo>
                  <a:cubicBezTo>
                    <a:pt x="0" y="4621"/>
                    <a:pt x="429" y="5073"/>
                    <a:pt x="953" y="5073"/>
                  </a:cubicBezTo>
                  <a:lnTo>
                    <a:pt x="4120" y="5073"/>
                  </a:lnTo>
                  <a:cubicBezTo>
                    <a:pt x="4620" y="5073"/>
                    <a:pt x="5073" y="4645"/>
                    <a:pt x="5073" y="4121"/>
                  </a:cubicBezTo>
                  <a:lnTo>
                    <a:pt x="5073" y="953"/>
                  </a:lnTo>
                  <a:cubicBezTo>
                    <a:pt x="5073" y="429"/>
                    <a:pt x="4644" y="1"/>
                    <a:pt x="4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2"/>
            <p:cNvSpPr/>
            <p:nvPr/>
          </p:nvSpPr>
          <p:spPr>
            <a:xfrm>
              <a:off x="3255643" y="3599586"/>
              <a:ext cx="165190" cy="164408"/>
            </a:xfrm>
            <a:custGeom>
              <a:rect b="b" l="l" r="r" t="t"/>
              <a:pathLst>
                <a:path extrusionOk="0" h="5049" w="5073">
                  <a:moveTo>
                    <a:pt x="953" y="0"/>
                  </a:moveTo>
                  <a:cubicBezTo>
                    <a:pt x="453" y="0"/>
                    <a:pt x="0" y="405"/>
                    <a:pt x="0" y="953"/>
                  </a:cubicBezTo>
                  <a:lnTo>
                    <a:pt x="0" y="4096"/>
                  </a:lnTo>
                  <a:cubicBezTo>
                    <a:pt x="0" y="4596"/>
                    <a:pt x="429" y="5049"/>
                    <a:pt x="953" y="5049"/>
                  </a:cubicBezTo>
                  <a:lnTo>
                    <a:pt x="4120" y="5049"/>
                  </a:lnTo>
                  <a:cubicBezTo>
                    <a:pt x="4620" y="5049"/>
                    <a:pt x="5073" y="4644"/>
                    <a:pt x="5073" y="4096"/>
                  </a:cubicBezTo>
                  <a:lnTo>
                    <a:pt x="5073" y="953"/>
                  </a:lnTo>
                  <a:cubicBezTo>
                    <a:pt x="5073" y="405"/>
                    <a:pt x="4644" y="0"/>
                    <a:pt x="4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2"/>
            <p:cNvSpPr/>
            <p:nvPr/>
          </p:nvSpPr>
          <p:spPr>
            <a:xfrm>
              <a:off x="3337831" y="3599586"/>
              <a:ext cx="83002" cy="164408"/>
            </a:xfrm>
            <a:custGeom>
              <a:rect b="b" l="l" r="r" t="t"/>
              <a:pathLst>
                <a:path extrusionOk="0" h="5049" w="2549">
                  <a:moveTo>
                    <a:pt x="0" y="0"/>
                  </a:moveTo>
                  <a:lnTo>
                    <a:pt x="0" y="5049"/>
                  </a:lnTo>
                  <a:lnTo>
                    <a:pt x="1596" y="5049"/>
                  </a:lnTo>
                  <a:cubicBezTo>
                    <a:pt x="2120" y="5049"/>
                    <a:pt x="2549" y="4596"/>
                    <a:pt x="2549" y="4096"/>
                  </a:cubicBezTo>
                  <a:lnTo>
                    <a:pt x="2549" y="953"/>
                  </a:lnTo>
                  <a:cubicBezTo>
                    <a:pt x="2549" y="405"/>
                    <a:pt x="2120" y="0"/>
                    <a:pt x="15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2"/>
            <p:cNvSpPr/>
            <p:nvPr/>
          </p:nvSpPr>
          <p:spPr>
            <a:xfrm>
              <a:off x="3337831" y="3783369"/>
              <a:ext cx="83002" cy="165190"/>
            </a:xfrm>
            <a:custGeom>
              <a:rect b="b" l="l" r="r" t="t"/>
              <a:pathLst>
                <a:path extrusionOk="0" h="5073" w="2549">
                  <a:moveTo>
                    <a:pt x="0" y="0"/>
                  </a:moveTo>
                  <a:lnTo>
                    <a:pt x="0" y="5072"/>
                  </a:lnTo>
                  <a:lnTo>
                    <a:pt x="1596" y="5072"/>
                  </a:lnTo>
                  <a:cubicBezTo>
                    <a:pt x="2120" y="5072"/>
                    <a:pt x="2549" y="4620"/>
                    <a:pt x="2549" y="4120"/>
                  </a:cubicBezTo>
                  <a:lnTo>
                    <a:pt x="2549" y="953"/>
                  </a:lnTo>
                  <a:cubicBezTo>
                    <a:pt x="2549" y="452"/>
                    <a:pt x="2120" y="24"/>
                    <a:pt x="15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2"/>
            <p:cNvSpPr/>
            <p:nvPr/>
          </p:nvSpPr>
          <p:spPr>
            <a:xfrm>
              <a:off x="3440956" y="3599586"/>
              <a:ext cx="164441" cy="164408"/>
            </a:xfrm>
            <a:custGeom>
              <a:rect b="b" l="l" r="r" t="t"/>
              <a:pathLst>
                <a:path extrusionOk="0" h="5049" w="5050">
                  <a:moveTo>
                    <a:pt x="953" y="0"/>
                  </a:moveTo>
                  <a:cubicBezTo>
                    <a:pt x="453" y="0"/>
                    <a:pt x="1" y="405"/>
                    <a:pt x="1" y="953"/>
                  </a:cubicBezTo>
                  <a:lnTo>
                    <a:pt x="1" y="4096"/>
                  </a:lnTo>
                  <a:cubicBezTo>
                    <a:pt x="1" y="4596"/>
                    <a:pt x="406" y="5049"/>
                    <a:pt x="953" y="5049"/>
                  </a:cubicBezTo>
                  <a:lnTo>
                    <a:pt x="4097" y="5049"/>
                  </a:lnTo>
                  <a:cubicBezTo>
                    <a:pt x="4645" y="5049"/>
                    <a:pt x="5049" y="4596"/>
                    <a:pt x="5049" y="4096"/>
                  </a:cubicBezTo>
                  <a:lnTo>
                    <a:pt x="5049" y="953"/>
                  </a:lnTo>
                  <a:cubicBezTo>
                    <a:pt x="5049" y="405"/>
                    <a:pt x="4645" y="0"/>
                    <a:pt x="4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2"/>
            <p:cNvSpPr/>
            <p:nvPr/>
          </p:nvSpPr>
          <p:spPr>
            <a:xfrm>
              <a:off x="3523176" y="3599586"/>
              <a:ext cx="82220" cy="164408"/>
            </a:xfrm>
            <a:custGeom>
              <a:rect b="b" l="l" r="r" t="t"/>
              <a:pathLst>
                <a:path extrusionOk="0" h="5049" w="2525">
                  <a:moveTo>
                    <a:pt x="0" y="0"/>
                  </a:moveTo>
                  <a:lnTo>
                    <a:pt x="0" y="5049"/>
                  </a:lnTo>
                  <a:lnTo>
                    <a:pt x="1572" y="5049"/>
                  </a:lnTo>
                  <a:cubicBezTo>
                    <a:pt x="2120" y="5049"/>
                    <a:pt x="2524" y="4596"/>
                    <a:pt x="2524" y="4096"/>
                  </a:cubicBezTo>
                  <a:lnTo>
                    <a:pt x="2524" y="953"/>
                  </a:lnTo>
                  <a:cubicBezTo>
                    <a:pt x="2524" y="405"/>
                    <a:pt x="2096" y="0"/>
                    <a:pt x="1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2"/>
            <p:cNvSpPr/>
            <p:nvPr/>
          </p:nvSpPr>
          <p:spPr>
            <a:xfrm>
              <a:off x="3440956" y="3784118"/>
              <a:ext cx="164441" cy="165222"/>
            </a:xfrm>
            <a:custGeom>
              <a:rect b="b" l="l" r="r" t="t"/>
              <a:pathLst>
                <a:path extrusionOk="0" h="5074" w="5050">
                  <a:moveTo>
                    <a:pt x="953" y="1"/>
                  </a:moveTo>
                  <a:cubicBezTo>
                    <a:pt x="453" y="1"/>
                    <a:pt x="1" y="429"/>
                    <a:pt x="1" y="953"/>
                  </a:cubicBezTo>
                  <a:lnTo>
                    <a:pt x="1" y="4121"/>
                  </a:lnTo>
                  <a:cubicBezTo>
                    <a:pt x="1" y="4621"/>
                    <a:pt x="406" y="5073"/>
                    <a:pt x="953" y="5073"/>
                  </a:cubicBezTo>
                  <a:lnTo>
                    <a:pt x="4097" y="5073"/>
                  </a:lnTo>
                  <a:cubicBezTo>
                    <a:pt x="4645" y="5073"/>
                    <a:pt x="5049" y="4621"/>
                    <a:pt x="5049" y="4121"/>
                  </a:cubicBezTo>
                  <a:lnTo>
                    <a:pt x="5049" y="953"/>
                  </a:lnTo>
                  <a:cubicBezTo>
                    <a:pt x="5049" y="429"/>
                    <a:pt x="4645" y="1"/>
                    <a:pt x="4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2"/>
            <p:cNvSpPr/>
            <p:nvPr/>
          </p:nvSpPr>
          <p:spPr>
            <a:xfrm>
              <a:off x="3523176" y="3784118"/>
              <a:ext cx="82220" cy="165222"/>
            </a:xfrm>
            <a:custGeom>
              <a:rect b="b" l="l" r="r" t="t"/>
              <a:pathLst>
                <a:path extrusionOk="0" h="5074" w="2525">
                  <a:moveTo>
                    <a:pt x="0" y="1"/>
                  </a:moveTo>
                  <a:lnTo>
                    <a:pt x="0" y="5073"/>
                  </a:lnTo>
                  <a:lnTo>
                    <a:pt x="1572" y="5073"/>
                  </a:lnTo>
                  <a:cubicBezTo>
                    <a:pt x="2120" y="5073"/>
                    <a:pt x="2524" y="4621"/>
                    <a:pt x="2524" y="4121"/>
                  </a:cubicBezTo>
                  <a:lnTo>
                    <a:pt x="2524" y="953"/>
                  </a:lnTo>
                  <a:cubicBezTo>
                    <a:pt x="2524" y="429"/>
                    <a:pt x="2096" y="1"/>
                    <a:pt x="1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2"/>
            <p:cNvSpPr/>
            <p:nvPr/>
          </p:nvSpPr>
          <p:spPr>
            <a:xfrm>
              <a:off x="3480519" y="3670898"/>
              <a:ext cx="83783" cy="21752"/>
            </a:xfrm>
            <a:custGeom>
              <a:rect b="b" l="l" r="r" t="t"/>
              <a:pathLst>
                <a:path extrusionOk="0" h="668" w="2573">
                  <a:moveTo>
                    <a:pt x="357" y="1"/>
                  </a:moveTo>
                  <a:cubicBezTo>
                    <a:pt x="143" y="1"/>
                    <a:pt x="0" y="191"/>
                    <a:pt x="24" y="358"/>
                  </a:cubicBezTo>
                  <a:cubicBezTo>
                    <a:pt x="72" y="549"/>
                    <a:pt x="215" y="668"/>
                    <a:pt x="357" y="668"/>
                  </a:cubicBezTo>
                  <a:lnTo>
                    <a:pt x="2239" y="668"/>
                  </a:lnTo>
                  <a:cubicBezTo>
                    <a:pt x="2382" y="668"/>
                    <a:pt x="2525" y="501"/>
                    <a:pt x="2572" y="358"/>
                  </a:cubicBezTo>
                  <a:cubicBezTo>
                    <a:pt x="2572" y="144"/>
                    <a:pt x="2406" y="1"/>
                    <a:pt x="2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2"/>
            <p:cNvSpPr/>
            <p:nvPr/>
          </p:nvSpPr>
          <p:spPr>
            <a:xfrm>
              <a:off x="3480519" y="3833743"/>
              <a:ext cx="83783" cy="21752"/>
            </a:xfrm>
            <a:custGeom>
              <a:rect b="b" l="l" r="r" t="t"/>
              <a:pathLst>
                <a:path extrusionOk="0" h="668" w="2573">
                  <a:moveTo>
                    <a:pt x="357" y="1"/>
                  </a:moveTo>
                  <a:cubicBezTo>
                    <a:pt x="143" y="1"/>
                    <a:pt x="0" y="191"/>
                    <a:pt x="24" y="358"/>
                  </a:cubicBezTo>
                  <a:cubicBezTo>
                    <a:pt x="72" y="549"/>
                    <a:pt x="215" y="668"/>
                    <a:pt x="357" y="668"/>
                  </a:cubicBezTo>
                  <a:lnTo>
                    <a:pt x="2239" y="668"/>
                  </a:lnTo>
                  <a:cubicBezTo>
                    <a:pt x="2382" y="668"/>
                    <a:pt x="2525" y="549"/>
                    <a:pt x="2572" y="358"/>
                  </a:cubicBezTo>
                  <a:cubicBezTo>
                    <a:pt x="2572" y="144"/>
                    <a:pt x="2406" y="1"/>
                    <a:pt x="2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2"/>
            <p:cNvSpPr/>
            <p:nvPr/>
          </p:nvSpPr>
          <p:spPr>
            <a:xfrm>
              <a:off x="3480519" y="3875619"/>
              <a:ext cx="83783" cy="20970"/>
            </a:xfrm>
            <a:custGeom>
              <a:rect b="b" l="l" r="r" t="t"/>
              <a:pathLst>
                <a:path extrusionOk="0" h="644" w="2573">
                  <a:moveTo>
                    <a:pt x="357" y="1"/>
                  </a:moveTo>
                  <a:cubicBezTo>
                    <a:pt x="143" y="1"/>
                    <a:pt x="0" y="168"/>
                    <a:pt x="24" y="358"/>
                  </a:cubicBezTo>
                  <a:cubicBezTo>
                    <a:pt x="72" y="525"/>
                    <a:pt x="215" y="644"/>
                    <a:pt x="357" y="644"/>
                  </a:cubicBezTo>
                  <a:lnTo>
                    <a:pt x="2239" y="644"/>
                  </a:lnTo>
                  <a:cubicBezTo>
                    <a:pt x="2382" y="644"/>
                    <a:pt x="2525" y="501"/>
                    <a:pt x="2572" y="358"/>
                  </a:cubicBezTo>
                  <a:cubicBezTo>
                    <a:pt x="2572" y="144"/>
                    <a:pt x="2406" y="1"/>
                    <a:pt x="2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2"/>
            <p:cNvSpPr/>
            <p:nvPr/>
          </p:nvSpPr>
          <p:spPr>
            <a:xfrm>
              <a:off x="3295174" y="3640582"/>
              <a:ext cx="84565" cy="83165"/>
            </a:xfrm>
            <a:custGeom>
              <a:rect b="b" l="l" r="r" t="t"/>
              <a:pathLst>
                <a:path extrusionOk="0" h="2554" w="2597">
                  <a:moveTo>
                    <a:pt x="1328" y="1"/>
                  </a:moveTo>
                  <a:cubicBezTo>
                    <a:pt x="1314" y="1"/>
                    <a:pt x="1300" y="1"/>
                    <a:pt x="1287" y="3"/>
                  </a:cubicBezTo>
                  <a:cubicBezTo>
                    <a:pt x="1120" y="51"/>
                    <a:pt x="1001" y="194"/>
                    <a:pt x="1001" y="337"/>
                  </a:cubicBezTo>
                  <a:lnTo>
                    <a:pt x="1001" y="932"/>
                  </a:lnTo>
                  <a:lnTo>
                    <a:pt x="358" y="932"/>
                  </a:lnTo>
                  <a:cubicBezTo>
                    <a:pt x="143" y="932"/>
                    <a:pt x="1" y="1122"/>
                    <a:pt x="24" y="1289"/>
                  </a:cubicBezTo>
                  <a:cubicBezTo>
                    <a:pt x="72" y="1480"/>
                    <a:pt x="215" y="1599"/>
                    <a:pt x="358" y="1599"/>
                  </a:cubicBezTo>
                  <a:lnTo>
                    <a:pt x="1001" y="1599"/>
                  </a:lnTo>
                  <a:lnTo>
                    <a:pt x="1001" y="2218"/>
                  </a:lnTo>
                  <a:cubicBezTo>
                    <a:pt x="1001" y="2417"/>
                    <a:pt x="1144" y="2554"/>
                    <a:pt x="1317" y="2554"/>
                  </a:cubicBezTo>
                  <a:cubicBezTo>
                    <a:pt x="1330" y="2554"/>
                    <a:pt x="1344" y="2553"/>
                    <a:pt x="1358" y="2551"/>
                  </a:cubicBezTo>
                  <a:cubicBezTo>
                    <a:pt x="1525" y="2504"/>
                    <a:pt x="1644" y="2361"/>
                    <a:pt x="1644" y="2218"/>
                  </a:cubicBezTo>
                  <a:lnTo>
                    <a:pt x="1644" y="1599"/>
                  </a:lnTo>
                  <a:lnTo>
                    <a:pt x="2263" y="1599"/>
                  </a:lnTo>
                  <a:cubicBezTo>
                    <a:pt x="2454" y="1599"/>
                    <a:pt x="2573" y="1432"/>
                    <a:pt x="2596" y="1313"/>
                  </a:cubicBezTo>
                  <a:cubicBezTo>
                    <a:pt x="2596" y="1122"/>
                    <a:pt x="2454" y="956"/>
                    <a:pt x="2263" y="956"/>
                  </a:cubicBezTo>
                  <a:lnTo>
                    <a:pt x="1644" y="956"/>
                  </a:lnTo>
                  <a:lnTo>
                    <a:pt x="1644" y="337"/>
                  </a:lnTo>
                  <a:cubicBezTo>
                    <a:pt x="1644" y="138"/>
                    <a:pt x="1501" y="1"/>
                    <a:pt x="13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2"/>
            <p:cNvSpPr/>
            <p:nvPr/>
          </p:nvSpPr>
          <p:spPr>
            <a:xfrm>
              <a:off x="3305268" y="3833939"/>
              <a:ext cx="65939" cy="64018"/>
            </a:xfrm>
            <a:custGeom>
              <a:rect b="b" l="l" r="r" t="t"/>
              <a:pathLst>
                <a:path extrusionOk="0" h="1966" w="2025">
                  <a:moveTo>
                    <a:pt x="346" y="1"/>
                  </a:moveTo>
                  <a:cubicBezTo>
                    <a:pt x="262" y="1"/>
                    <a:pt x="179" y="31"/>
                    <a:pt x="119" y="90"/>
                  </a:cubicBezTo>
                  <a:cubicBezTo>
                    <a:pt x="0" y="209"/>
                    <a:pt x="0" y="424"/>
                    <a:pt x="119" y="543"/>
                  </a:cubicBezTo>
                  <a:lnTo>
                    <a:pt x="572" y="971"/>
                  </a:lnTo>
                  <a:lnTo>
                    <a:pt x="119" y="1424"/>
                  </a:lnTo>
                  <a:cubicBezTo>
                    <a:pt x="0" y="1543"/>
                    <a:pt x="0" y="1757"/>
                    <a:pt x="119" y="1876"/>
                  </a:cubicBezTo>
                  <a:cubicBezTo>
                    <a:pt x="179" y="1936"/>
                    <a:pt x="262" y="1966"/>
                    <a:pt x="346" y="1966"/>
                  </a:cubicBezTo>
                  <a:cubicBezTo>
                    <a:pt x="429" y="1966"/>
                    <a:pt x="512" y="1936"/>
                    <a:pt x="572" y="1876"/>
                  </a:cubicBezTo>
                  <a:lnTo>
                    <a:pt x="1000" y="1424"/>
                  </a:lnTo>
                  <a:lnTo>
                    <a:pt x="1453" y="1876"/>
                  </a:lnTo>
                  <a:cubicBezTo>
                    <a:pt x="1512" y="1936"/>
                    <a:pt x="1596" y="1966"/>
                    <a:pt x="1679" y="1966"/>
                  </a:cubicBezTo>
                  <a:cubicBezTo>
                    <a:pt x="1762" y="1966"/>
                    <a:pt x="1846" y="1936"/>
                    <a:pt x="1905" y="1876"/>
                  </a:cubicBezTo>
                  <a:cubicBezTo>
                    <a:pt x="2024" y="1757"/>
                    <a:pt x="2024" y="1543"/>
                    <a:pt x="1905" y="1424"/>
                  </a:cubicBezTo>
                  <a:lnTo>
                    <a:pt x="1453" y="971"/>
                  </a:lnTo>
                  <a:lnTo>
                    <a:pt x="1905" y="543"/>
                  </a:lnTo>
                  <a:cubicBezTo>
                    <a:pt x="2024" y="424"/>
                    <a:pt x="2024" y="209"/>
                    <a:pt x="1905" y="90"/>
                  </a:cubicBezTo>
                  <a:cubicBezTo>
                    <a:pt x="1846" y="31"/>
                    <a:pt x="1762" y="1"/>
                    <a:pt x="1679" y="1"/>
                  </a:cubicBezTo>
                  <a:cubicBezTo>
                    <a:pt x="1596" y="1"/>
                    <a:pt x="1512" y="31"/>
                    <a:pt x="1453" y="90"/>
                  </a:cubicBezTo>
                  <a:lnTo>
                    <a:pt x="1000" y="543"/>
                  </a:lnTo>
                  <a:lnTo>
                    <a:pt x="572" y="90"/>
                  </a:lnTo>
                  <a:cubicBezTo>
                    <a:pt x="512" y="31"/>
                    <a:pt x="429" y="1"/>
                    <a:pt x="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2"/>
            <p:cNvSpPr/>
            <p:nvPr/>
          </p:nvSpPr>
          <p:spPr>
            <a:xfrm>
              <a:off x="3337831" y="3833939"/>
              <a:ext cx="34158" cy="64018"/>
            </a:xfrm>
            <a:custGeom>
              <a:rect b="b" l="l" r="r" t="t"/>
              <a:pathLst>
                <a:path extrusionOk="0" h="1966" w="1049">
                  <a:moveTo>
                    <a:pt x="679" y="1"/>
                  </a:moveTo>
                  <a:cubicBezTo>
                    <a:pt x="596" y="1"/>
                    <a:pt x="512" y="31"/>
                    <a:pt x="453" y="90"/>
                  </a:cubicBezTo>
                  <a:lnTo>
                    <a:pt x="0" y="543"/>
                  </a:lnTo>
                  <a:lnTo>
                    <a:pt x="0" y="1424"/>
                  </a:lnTo>
                  <a:lnTo>
                    <a:pt x="453" y="1876"/>
                  </a:lnTo>
                  <a:cubicBezTo>
                    <a:pt x="512" y="1936"/>
                    <a:pt x="596" y="1966"/>
                    <a:pt x="679" y="1966"/>
                  </a:cubicBezTo>
                  <a:cubicBezTo>
                    <a:pt x="762" y="1966"/>
                    <a:pt x="846" y="1936"/>
                    <a:pt x="905" y="1876"/>
                  </a:cubicBezTo>
                  <a:cubicBezTo>
                    <a:pt x="1024" y="1757"/>
                    <a:pt x="1024" y="1543"/>
                    <a:pt x="905" y="1424"/>
                  </a:cubicBezTo>
                  <a:lnTo>
                    <a:pt x="453" y="971"/>
                  </a:lnTo>
                  <a:lnTo>
                    <a:pt x="905" y="543"/>
                  </a:lnTo>
                  <a:cubicBezTo>
                    <a:pt x="1048" y="424"/>
                    <a:pt x="1048" y="209"/>
                    <a:pt x="905" y="90"/>
                  </a:cubicBezTo>
                  <a:cubicBezTo>
                    <a:pt x="846" y="31"/>
                    <a:pt x="762" y="1"/>
                    <a:pt x="6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2"/>
            <p:cNvSpPr/>
            <p:nvPr/>
          </p:nvSpPr>
          <p:spPr>
            <a:xfrm>
              <a:off x="3337831" y="3642211"/>
              <a:ext cx="41908" cy="81471"/>
            </a:xfrm>
            <a:custGeom>
              <a:rect b="b" l="l" r="r" t="t"/>
              <a:pathLst>
                <a:path extrusionOk="0" h="2502" w="1287">
                  <a:moveTo>
                    <a:pt x="0" y="1"/>
                  </a:moveTo>
                  <a:lnTo>
                    <a:pt x="0" y="2501"/>
                  </a:lnTo>
                  <a:cubicBezTo>
                    <a:pt x="191" y="2501"/>
                    <a:pt x="334" y="2335"/>
                    <a:pt x="334" y="2168"/>
                  </a:cubicBezTo>
                  <a:lnTo>
                    <a:pt x="334" y="1549"/>
                  </a:lnTo>
                  <a:lnTo>
                    <a:pt x="953" y="1549"/>
                  </a:lnTo>
                  <a:cubicBezTo>
                    <a:pt x="1144" y="1549"/>
                    <a:pt x="1263" y="1382"/>
                    <a:pt x="1286" y="1311"/>
                  </a:cubicBezTo>
                  <a:cubicBezTo>
                    <a:pt x="1286" y="1096"/>
                    <a:pt x="1144" y="953"/>
                    <a:pt x="953" y="953"/>
                  </a:cubicBezTo>
                  <a:lnTo>
                    <a:pt x="334" y="953"/>
                  </a:lnTo>
                  <a:lnTo>
                    <a:pt x="334" y="310"/>
                  </a:lnTo>
                  <a:cubicBezTo>
                    <a:pt x="334" y="144"/>
                    <a:pt x="19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2"/>
            <p:cNvSpPr/>
            <p:nvPr/>
          </p:nvSpPr>
          <p:spPr>
            <a:xfrm>
              <a:off x="3523176" y="3876400"/>
              <a:ext cx="41908" cy="20189"/>
            </a:xfrm>
            <a:custGeom>
              <a:rect b="b" l="l" r="r" t="t"/>
              <a:pathLst>
                <a:path extrusionOk="0" h="620" w="1287">
                  <a:moveTo>
                    <a:pt x="0" y="1"/>
                  </a:moveTo>
                  <a:lnTo>
                    <a:pt x="0" y="620"/>
                  </a:lnTo>
                  <a:lnTo>
                    <a:pt x="929" y="620"/>
                  </a:lnTo>
                  <a:cubicBezTo>
                    <a:pt x="1072" y="620"/>
                    <a:pt x="1215" y="477"/>
                    <a:pt x="1286" y="358"/>
                  </a:cubicBezTo>
                  <a:cubicBezTo>
                    <a:pt x="1286" y="144"/>
                    <a:pt x="1143" y="1"/>
                    <a:pt x="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2"/>
            <p:cNvSpPr/>
            <p:nvPr/>
          </p:nvSpPr>
          <p:spPr>
            <a:xfrm>
              <a:off x="3523176" y="3834525"/>
              <a:ext cx="41908" cy="20970"/>
            </a:xfrm>
            <a:custGeom>
              <a:rect b="b" l="l" r="r" t="t"/>
              <a:pathLst>
                <a:path extrusionOk="0" h="644" w="1287">
                  <a:moveTo>
                    <a:pt x="0" y="1"/>
                  </a:moveTo>
                  <a:lnTo>
                    <a:pt x="0" y="644"/>
                  </a:lnTo>
                  <a:lnTo>
                    <a:pt x="929" y="644"/>
                  </a:lnTo>
                  <a:cubicBezTo>
                    <a:pt x="1072" y="644"/>
                    <a:pt x="1215" y="525"/>
                    <a:pt x="1286" y="358"/>
                  </a:cubicBezTo>
                  <a:cubicBezTo>
                    <a:pt x="1286" y="167"/>
                    <a:pt x="1143" y="1"/>
                    <a:pt x="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2"/>
            <p:cNvSpPr/>
            <p:nvPr/>
          </p:nvSpPr>
          <p:spPr>
            <a:xfrm>
              <a:off x="3523176" y="3670898"/>
              <a:ext cx="41908" cy="21752"/>
            </a:xfrm>
            <a:custGeom>
              <a:rect b="b" l="l" r="r" t="t"/>
              <a:pathLst>
                <a:path extrusionOk="0" h="668" w="1287">
                  <a:moveTo>
                    <a:pt x="0" y="1"/>
                  </a:moveTo>
                  <a:lnTo>
                    <a:pt x="0" y="668"/>
                  </a:lnTo>
                  <a:lnTo>
                    <a:pt x="929" y="668"/>
                  </a:lnTo>
                  <a:cubicBezTo>
                    <a:pt x="1072" y="668"/>
                    <a:pt x="1215" y="501"/>
                    <a:pt x="1286" y="358"/>
                  </a:cubicBezTo>
                  <a:cubicBezTo>
                    <a:pt x="1286" y="144"/>
                    <a:pt x="1143" y="1"/>
                    <a:pt x="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92"/>
          <p:cNvGrpSpPr/>
          <p:nvPr/>
        </p:nvGrpSpPr>
        <p:grpSpPr>
          <a:xfrm>
            <a:off x="4814203" y="3671002"/>
            <a:ext cx="320478" cy="362110"/>
            <a:chOff x="6203465" y="2891206"/>
            <a:chExt cx="320478" cy="362110"/>
          </a:xfrm>
        </p:grpSpPr>
        <p:sp>
          <p:nvSpPr>
            <p:cNvPr id="7015" name="Google Shape;7015;p92"/>
            <p:cNvSpPr/>
            <p:nvPr/>
          </p:nvSpPr>
          <p:spPr>
            <a:xfrm>
              <a:off x="6203465" y="2902158"/>
              <a:ext cx="320478" cy="351159"/>
            </a:xfrm>
            <a:custGeom>
              <a:rect b="b" l="l" r="r" t="t"/>
              <a:pathLst>
                <a:path extrusionOk="0" h="13403" w="12232">
                  <a:moveTo>
                    <a:pt x="6261" y="1"/>
                  </a:moveTo>
                  <a:cubicBezTo>
                    <a:pt x="4487" y="1"/>
                    <a:pt x="2747" y="875"/>
                    <a:pt x="1716" y="2484"/>
                  </a:cubicBezTo>
                  <a:lnTo>
                    <a:pt x="1400" y="3050"/>
                  </a:lnTo>
                  <a:cubicBezTo>
                    <a:pt x="1054" y="3778"/>
                    <a:pt x="872" y="4574"/>
                    <a:pt x="872" y="5389"/>
                  </a:cubicBezTo>
                  <a:cubicBezTo>
                    <a:pt x="882" y="5734"/>
                    <a:pt x="920" y="6079"/>
                    <a:pt x="968" y="6424"/>
                  </a:cubicBezTo>
                  <a:lnTo>
                    <a:pt x="173" y="7833"/>
                  </a:lnTo>
                  <a:cubicBezTo>
                    <a:pt x="0" y="8140"/>
                    <a:pt x="134" y="8542"/>
                    <a:pt x="470" y="8686"/>
                  </a:cubicBezTo>
                  <a:lnTo>
                    <a:pt x="1428" y="9079"/>
                  </a:lnTo>
                  <a:lnTo>
                    <a:pt x="1428" y="10680"/>
                  </a:lnTo>
                  <a:cubicBezTo>
                    <a:pt x="1428" y="11245"/>
                    <a:pt x="1879" y="11696"/>
                    <a:pt x="2444" y="11696"/>
                  </a:cubicBezTo>
                  <a:lnTo>
                    <a:pt x="3767" y="11696"/>
                  </a:lnTo>
                  <a:lnTo>
                    <a:pt x="3767" y="12894"/>
                  </a:lnTo>
                  <a:cubicBezTo>
                    <a:pt x="3758" y="13172"/>
                    <a:pt x="3997" y="13402"/>
                    <a:pt x="4275" y="13402"/>
                  </a:cubicBezTo>
                  <a:lnTo>
                    <a:pt x="8531" y="13402"/>
                  </a:lnTo>
                  <a:cubicBezTo>
                    <a:pt x="8537" y="13402"/>
                    <a:pt x="8543" y="13402"/>
                    <a:pt x="8548" y="13402"/>
                  </a:cubicBezTo>
                  <a:cubicBezTo>
                    <a:pt x="8837" y="13402"/>
                    <a:pt x="9068" y="13167"/>
                    <a:pt x="9068" y="12885"/>
                  </a:cubicBezTo>
                  <a:lnTo>
                    <a:pt x="9068" y="10862"/>
                  </a:lnTo>
                  <a:cubicBezTo>
                    <a:pt x="9068" y="10344"/>
                    <a:pt x="9298" y="9865"/>
                    <a:pt x="9691" y="9539"/>
                  </a:cubicBezTo>
                  <a:cubicBezTo>
                    <a:pt x="11704" y="7871"/>
                    <a:pt x="12231" y="4996"/>
                    <a:pt x="10947" y="2724"/>
                  </a:cubicBezTo>
                  <a:lnTo>
                    <a:pt x="10947" y="2724"/>
                  </a:lnTo>
                  <a:lnTo>
                    <a:pt x="8589" y="3510"/>
                  </a:lnTo>
                  <a:cubicBezTo>
                    <a:pt x="8584" y="3511"/>
                    <a:pt x="8580" y="3511"/>
                    <a:pt x="8576" y="3511"/>
                  </a:cubicBezTo>
                  <a:cubicBezTo>
                    <a:pt x="8507" y="3511"/>
                    <a:pt x="8467" y="3440"/>
                    <a:pt x="8512" y="3385"/>
                  </a:cubicBezTo>
                  <a:lnTo>
                    <a:pt x="10228" y="1890"/>
                  </a:lnTo>
                  <a:lnTo>
                    <a:pt x="8982" y="1095"/>
                  </a:lnTo>
                  <a:lnTo>
                    <a:pt x="9298" y="941"/>
                  </a:lnTo>
                  <a:cubicBezTo>
                    <a:pt x="8366" y="305"/>
                    <a:pt x="7308" y="1"/>
                    <a:pt x="6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2"/>
            <p:cNvSpPr/>
            <p:nvPr/>
          </p:nvSpPr>
          <p:spPr>
            <a:xfrm>
              <a:off x="6286833" y="2902132"/>
              <a:ext cx="184867" cy="71159"/>
            </a:xfrm>
            <a:custGeom>
              <a:rect b="b" l="l" r="r" t="t"/>
              <a:pathLst>
                <a:path extrusionOk="0" h="2716" w="7056">
                  <a:moveTo>
                    <a:pt x="3083" y="0"/>
                  </a:moveTo>
                  <a:cubicBezTo>
                    <a:pt x="2005" y="0"/>
                    <a:pt x="928" y="324"/>
                    <a:pt x="0" y="971"/>
                  </a:cubicBezTo>
                  <a:cubicBezTo>
                    <a:pt x="467" y="854"/>
                    <a:pt x="951" y="788"/>
                    <a:pt x="1436" y="788"/>
                  </a:cubicBezTo>
                  <a:cubicBezTo>
                    <a:pt x="1469" y="788"/>
                    <a:pt x="1501" y="788"/>
                    <a:pt x="1534" y="789"/>
                  </a:cubicBezTo>
                  <a:cubicBezTo>
                    <a:pt x="1546" y="789"/>
                    <a:pt x="1557" y="789"/>
                    <a:pt x="1569" y="789"/>
                  </a:cubicBezTo>
                  <a:cubicBezTo>
                    <a:pt x="3282" y="789"/>
                    <a:pt x="4916" y="1487"/>
                    <a:pt x="6116" y="2715"/>
                  </a:cubicBezTo>
                  <a:lnTo>
                    <a:pt x="7055" y="1891"/>
                  </a:lnTo>
                  <a:lnTo>
                    <a:pt x="5819" y="1096"/>
                  </a:lnTo>
                  <a:lnTo>
                    <a:pt x="6125" y="942"/>
                  </a:lnTo>
                  <a:cubicBezTo>
                    <a:pt x="5207" y="314"/>
                    <a:pt x="4145" y="0"/>
                    <a:pt x="30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2"/>
            <p:cNvSpPr/>
            <p:nvPr/>
          </p:nvSpPr>
          <p:spPr>
            <a:xfrm>
              <a:off x="6457107" y="2973265"/>
              <a:ext cx="57771" cy="131865"/>
            </a:xfrm>
            <a:custGeom>
              <a:rect b="b" l="l" r="r" t="t"/>
              <a:pathLst>
                <a:path extrusionOk="0" h="5033" w="2205">
                  <a:moveTo>
                    <a:pt x="1266" y="0"/>
                  </a:moveTo>
                  <a:lnTo>
                    <a:pt x="0" y="422"/>
                  </a:lnTo>
                  <a:cubicBezTo>
                    <a:pt x="940" y="1572"/>
                    <a:pt x="1448" y="3001"/>
                    <a:pt x="1448" y="4486"/>
                  </a:cubicBezTo>
                  <a:cubicBezTo>
                    <a:pt x="1448" y="4669"/>
                    <a:pt x="1438" y="4851"/>
                    <a:pt x="1419" y="5033"/>
                  </a:cubicBezTo>
                  <a:cubicBezTo>
                    <a:pt x="2205" y="3432"/>
                    <a:pt x="2147" y="1553"/>
                    <a:pt x="12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2"/>
            <p:cNvSpPr/>
            <p:nvPr/>
          </p:nvSpPr>
          <p:spPr>
            <a:xfrm>
              <a:off x="6423807" y="2891206"/>
              <a:ext cx="97988" cy="103752"/>
            </a:xfrm>
            <a:custGeom>
              <a:rect b="b" l="l" r="r" t="t"/>
              <a:pathLst>
                <a:path extrusionOk="0" h="3960" w="3740">
                  <a:moveTo>
                    <a:pt x="3672" y="1"/>
                  </a:moveTo>
                  <a:cubicBezTo>
                    <a:pt x="3665" y="1"/>
                    <a:pt x="3657" y="3"/>
                    <a:pt x="3648" y="8"/>
                  </a:cubicBezTo>
                  <a:lnTo>
                    <a:pt x="648" y="1388"/>
                  </a:lnTo>
                  <a:cubicBezTo>
                    <a:pt x="485" y="1474"/>
                    <a:pt x="466" y="1695"/>
                    <a:pt x="619" y="1800"/>
                  </a:cubicBezTo>
                  <a:lnTo>
                    <a:pt x="1482" y="2366"/>
                  </a:lnTo>
                  <a:cubicBezTo>
                    <a:pt x="1559" y="2414"/>
                    <a:pt x="1568" y="2529"/>
                    <a:pt x="1501" y="2586"/>
                  </a:cubicBezTo>
                  <a:lnTo>
                    <a:pt x="35" y="3861"/>
                  </a:lnTo>
                  <a:cubicBezTo>
                    <a:pt x="1" y="3895"/>
                    <a:pt x="27" y="3960"/>
                    <a:pt x="74" y="3960"/>
                  </a:cubicBezTo>
                  <a:cubicBezTo>
                    <a:pt x="80" y="3960"/>
                    <a:pt x="86" y="3959"/>
                    <a:pt x="92" y="3957"/>
                  </a:cubicBezTo>
                  <a:lnTo>
                    <a:pt x="3505" y="2816"/>
                  </a:lnTo>
                  <a:cubicBezTo>
                    <a:pt x="3687" y="2749"/>
                    <a:pt x="3716" y="2519"/>
                    <a:pt x="3572" y="2404"/>
                  </a:cubicBezTo>
                  <a:lnTo>
                    <a:pt x="2652" y="1733"/>
                  </a:lnTo>
                  <a:cubicBezTo>
                    <a:pt x="2594" y="1685"/>
                    <a:pt x="2575" y="1599"/>
                    <a:pt x="2623" y="1541"/>
                  </a:cubicBezTo>
                  <a:lnTo>
                    <a:pt x="3716" y="84"/>
                  </a:lnTo>
                  <a:cubicBezTo>
                    <a:pt x="3739" y="52"/>
                    <a:pt x="3710" y="1"/>
                    <a:pt x="3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2"/>
            <p:cNvSpPr/>
            <p:nvPr/>
          </p:nvSpPr>
          <p:spPr>
            <a:xfrm>
              <a:off x="6396087" y="2978085"/>
              <a:ext cx="33405" cy="38907"/>
            </a:xfrm>
            <a:custGeom>
              <a:rect b="b" l="l" r="r" t="t"/>
              <a:pathLst>
                <a:path extrusionOk="0" h="1485" w="1275">
                  <a:moveTo>
                    <a:pt x="230" y="1"/>
                  </a:moveTo>
                  <a:cubicBezTo>
                    <a:pt x="129" y="1"/>
                    <a:pt x="28" y="66"/>
                    <a:pt x="19" y="200"/>
                  </a:cubicBezTo>
                  <a:cubicBezTo>
                    <a:pt x="0" y="967"/>
                    <a:pt x="355" y="1417"/>
                    <a:pt x="1035" y="1484"/>
                  </a:cubicBezTo>
                  <a:lnTo>
                    <a:pt x="1054" y="1484"/>
                  </a:lnTo>
                  <a:cubicBezTo>
                    <a:pt x="1160" y="1484"/>
                    <a:pt x="1246" y="1398"/>
                    <a:pt x="1256" y="1293"/>
                  </a:cubicBezTo>
                  <a:cubicBezTo>
                    <a:pt x="1275" y="1178"/>
                    <a:pt x="1189" y="1072"/>
                    <a:pt x="1074" y="1063"/>
                  </a:cubicBezTo>
                  <a:cubicBezTo>
                    <a:pt x="767" y="1043"/>
                    <a:pt x="422" y="919"/>
                    <a:pt x="441" y="219"/>
                  </a:cubicBezTo>
                  <a:cubicBezTo>
                    <a:pt x="446" y="75"/>
                    <a:pt x="338" y="1"/>
                    <a:pt x="2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3" name="Shape 7023"/>
        <p:cNvGrpSpPr/>
        <p:nvPr/>
      </p:nvGrpSpPr>
      <p:grpSpPr>
        <a:xfrm>
          <a:off x="0" y="0"/>
          <a:ext cx="0" cy="0"/>
          <a:chOff x="0" y="0"/>
          <a:chExt cx="0" cy="0"/>
        </a:xfrm>
      </p:grpSpPr>
      <p:sp>
        <p:nvSpPr>
          <p:cNvPr id="7024" name="Google Shape;7024;p93"/>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Sequence</a:t>
            </a:r>
            <a:endParaRPr/>
          </a:p>
        </p:txBody>
      </p:sp>
      <p:sp>
        <p:nvSpPr>
          <p:cNvPr id="7025" name="Google Shape;7025;p93"/>
          <p:cNvSpPr/>
          <p:nvPr/>
        </p:nvSpPr>
        <p:spPr>
          <a:xfrm>
            <a:off x="715100" y="1137500"/>
            <a:ext cx="2173800" cy="430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Balsamiq Sans"/>
                <a:ea typeface="Balsamiq Sans"/>
                <a:cs typeface="Balsamiq Sans"/>
                <a:sym typeface="Balsamiq Sans"/>
              </a:rPr>
              <a:t>Mercury</a:t>
            </a:r>
            <a:endParaRPr b="1" sz="1800">
              <a:solidFill>
                <a:schemeClr val="dk2"/>
              </a:solidFill>
              <a:latin typeface="Balsamiq Sans"/>
              <a:ea typeface="Balsamiq Sans"/>
              <a:cs typeface="Balsamiq Sans"/>
              <a:sym typeface="Balsamiq Sans"/>
            </a:endParaRPr>
          </a:p>
        </p:txBody>
      </p:sp>
      <p:sp>
        <p:nvSpPr>
          <p:cNvPr id="7026" name="Google Shape;7026;p93"/>
          <p:cNvSpPr/>
          <p:nvPr/>
        </p:nvSpPr>
        <p:spPr>
          <a:xfrm>
            <a:off x="715100" y="1676525"/>
            <a:ext cx="2173800" cy="903900"/>
          </a:xfrm>
          <a:prstGeom prst="roundRect">
            <a:avLst>
              <a:gd fmla="val 1029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Mercury is the smallest planet of them all</a:t>
            </a:r>
            <a:endParaRPr>
              <a:solidFill>
                <a:schemeClr val="dk1"/>
              </a:solidFill>
              <a:latin typeface="Open Sans"/>
              <a:ea typeface="Open Sans"/>
              <a:cs typeface="Open Sans"/>
              <a:sym typeface="Open Sans"/>
            </a:endParaRPr>
          </a:p>
        </p:txBody>
      </p:sp>
      <p:cxnSp>
        <p:nvCxnSpPr>
          <p:cNvPr id="7027" name="Google Shape;7027;p93"/>
          <p:cNvCxnSpPr>
            <a:stCxn id="7025" idx="2"/>
            <a:endCxn id="7026" idx="0"/>
          </p:cNvCxnSpPr>
          <p:nvPr/>
        </p:nvCxnSpPr>
        <p:spPr>
          <a:xfrm flipH="1" rot="-5400000">
            <a:off x="1748000" y="1622000"/>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sp>
        <p:nvSpPr>
          <p:cNvPr id="7028" name="Google Shape;7028;p93"/>
          <p:cNvSpPr/>
          <p:nvPr/>
        </p:nvSpPr>
        <p:spPr>
          <a:xfrm>
            <a:off x="715100" y="2870100"/>
            <a:ext cx="2173800" cy="430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Saturn</a:t>
            </a:r>
            <a:endParaRPr b="1" sz="1800">
              <a:solidFill>
                <a:schemeClr val="lt1"/>
              </a:solidFill>
              <a:latin typeface="Balsamiq Sans"/>
              <a:ea typeface="Balsamiq Sans"/>
              <a:cs typeface="Balsamiq Sans"/>
              <a:sym typeface="Balsamiq Sans"/>
            </a:endParaRPr>
          </a:p>
        </p:txBody>
      </p:sp>
      <p:sp>
        <p:nvSpPr>
          <p:cNvPr id="7029" name="Google Shape;7029;p93"/>
          <p:cNvSpPr/>
          <p:nvPr/>
        </p:nvSpPr>
        <p:spPr>
          <a:xfrm>
            <a:off x="715100" y="3409125"/>
            <a:ext cx="2173800" cy="903900"/>
          </a:xfrm>
          <a:prstGeom prst="roundRect">
            <a:avLst>
              <a:gd fmla="val 1029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Saturn is composed of hydrogen and helium</a:t>
            </a:r>
            <a:endParaRPr>
              <a:solidFill>
                <a:schemeClr val="lt1"/>
              </a:solidFill>
              <a:latin typeface="Open Sans"/>
              <a:ea typeface="Open Sans"/>
              <a:cs typeface="Open Sans"/>
              <a:sym typeface="Open Sans"/>
            </a:endParaRPr>
          </a:p>
        </p:txBody>
      </p:sp>
      <p:cxnSp>
        <p:nvCxnSpPr>
          <p:cNvPr id="7030" name="Google Shape;7030;p93"/>
          <p:cNvCxnSpPr>
            <a:stCxn id="7028" idx="2"/>
            <a:endCxn id="7029" idx="0"/>
          </p:cNvCxnSpPr>
          <p:nvPr/>
        </p:nvCxnSpPr>
        <p:spPr>
          <a:xfrm flipH="1" rot="-5400000">
            <a:off x="1748000" y="3354600"/>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sp>
        <p:nvSpPr>
          <p:cNvPr id="7031" name="Google Shape;7031;p93"/>
          <p:cNvSpPr/>
          <p:nvPr/>
        </p:nvSpPr>
        <p:spPr>
          <a:xfrm>
            <a:off x="3485100" y="1137500"/>
            <a:ext cx="2173800" cy="430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Balsamiq Sans"/>
                <a:ea typeface="Balsamiq Sans"/>
                <a:cs typeface="Balsamiq Sans"/>
                <a:sym typeface="Balsamiq Sans"/>
              </a:rPr>
              <a:t>Jupiter</a:t>
            </a:r>
            <a:endParaRPr b="1" sz="1800">
              <a:solidFill>
                <a:schemeClr val="dk2"/>
              </a:solidFill>
              <a:latin typeface="Balsamiq Sans"/>
              <a:ea typeface="Balsamiq Sans"/>
              <a:cs typeface="Balsamiq Sans"/>
              <a:sym typeface="Balsamiq Sans"/>
            </a:endParaRPr>
          </a:p>
        </p:txBody>
      </p:sp>
      <p:sp>
        <p:nvSpPr>
          <p:cNvPr id="7032" name="Google Shape;7032;p93"/>
          <p:cNvSpPr/>
          <p:nvPr/>
        </p:nvSpPr>
        <p:spPr>
          <a:xfrm>
            <a:off x="3485100" y="1676525"/>
            <a:ext cx="2173800" cy="903900"/>
          </a:xfrm>
          <a:prstGeom prst="roundRect">
            <a:avLst>
              <a:gd fmla="val 1029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It is the biggest planet in the Solar System</a:t>
            </a:r>
            <a:endParaRPr>
              <a:solidFill>
                <a:schemeClr val="dk1"/>
              </a:solidFill>
              <a:latin typeface="Open Sans"/>
              <a:ea typeface="Open Sans"/>
              <a:cs typeface="Open Sans"/>
              <a:sym typeface="Open Sans"/>
            </a:endParaRPr>
          </a:p>
        </p:txBody>
      </p:sp>
      <p:cxnSp>
        <p:nvCxnSpPr>
          <p:cNvPr id="7033" name="Google Shape;7033;p93"/>
          <p:cNvCxnSpPr>
            <a:stCxn id="7031" idx="2"/>
            <a:endCxn id="7032" idx="0"/>
          </p:cNvCxnSpPr>
          <p:nvPr/>
        </p:nvCxnSpPr>
        <p:spPr>
          <a:xfrm flipH="1" rot="-5400000">
            <a:off x="4518000" y="1622000"/>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sp>
        <p:nvSpPr>
          <p:cNvPr id="7034" name="Google Shape;7034;p93"/>
          <p:cNvSpPr/>
          <p:nvPr/>
        </p:nvSpPr>
        <p:spPr>
          <a:xfrm>
            <a:off x="3485100" y="2870100"/>
            <a:ext cx="2173800" cy="430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Neptune</a:t>
            </a:r>
            <a:endParaRPr b="1" sz="1800">
              <a:solidFill>
                <a:schemeClr val="lt1"/>
              </a:solidFill>
              <a:latin typeface="Balsamiq Sans"/>
              <a:ea typeface="Balsamiq Sans"/>
              <a:cs typeface="Balsamiq Sans"/>
              <a:sym typeface="Balsamiq Sans"/>
            </a:endParaRPr>
          </a:p>
        </p:txBody>
      </p:sp>
      <p:sp>
        <p:nvSpPr>
          <p:cNvPr id="7035" name="Google Shape;7035;p93"/>
          <p:cNvSpPr/>
          <p:nvPr/>
        </p:nvSpPr>
        <p:spPr>
          <a:xfrm>
            <a:off x="3485100" y="3409125"/>
            <a:ext cx="2173800" cy="903900"/>
          </a:xfrm>
          <a:prstGeom prst="roundRect">
            <a:avLst>
              <a:gd fmla="val 1029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Neptune is the farthest planet from the Sun</a:t>
            </a:r>
            <a:endParaRPr>
              <a:solidFill>
                <a:schemeClr val="lt1"/>
              </a:solidFill>
              <a:latin typeface="Open Sans"/>
              <a:ea typeface="Open Sans"/>
              <a:cs typeface="Open Sans"/>
              <a:sym typeface="Open Sans"/>
            </a:endParaRPr>
          </a:p>
        </p:txBody>
      </p:sp>
      <p:cxnSp>
        <p:nvCxnSpPr>
          <p:cNvPr id="7036" name="Google Shape;7036;p93"/>
          <p:cNvCxnSpPr>
            <a:stCxn id="7034" idx="2"/>
            <a:endCxn id="7035" idx="0"/>
          </p:cNvCxnSpPr>
          <p:nvPr/>
        </p:nvCxnSpPr>
        <p:spPr>
          <a:xfrm flipH="1" rot="-5400000">
            <a:off x="4518000" y="3354600"/>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sp>
        <p:nvSpPr>
          <p:cNvPr id="7037" name="Google Shape;7037;p93"/>
          <p:cNvSpPr/>
          <p:nvPr/>
        </p:nvSpPr>
        <p:spPr>
          <a:xfrm>
            <a:off x="6255100" y="1137500"/>
            <a:ext cx="2173800" cy="430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Mars</a:t>
            </a:r>
            <a:endParaRPr b="1" sz="1800">
              <a:solidFill>
                <a:schemeClr val="lt1"/>
              </a:solidFill>
              <a:latin typeface="Balsamiq Sans"/>
              <a:ea typeface="Balsamiq Sans"/>
              <a:cs typeface="Balsamiq Sans"/>
              <a:sym typeface="Balsamiq Sans"/>
            </a:endParaRPr>
          </a:p>
        </p:txBody>
      </p:sp>
      <p:sp>
        <p:nvSpPr>
          <p:cNvPr id="7038" name="Google Shape;7038;p93"/>
          <p:cNvSpPr/>
          <p:nvPr/>
        </p:nvSpPr>
        <p:spPr>
          <a:xfrm>
            <a:off x="6255100" y="1676525"/>
            <a:ext cx="2173800" cy="903900"/>
          </a:xfrm>
          <a:prstGeom prst="roundRect">
            <a:avLst>
              <a:gd fmla="val 1029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Despite being red, Mars is very cold</a:t>
            </a:r>
            <a:endParaRPr>
              <a:solidFill>
                <a:schemeClr val="lt1"/>
              </a:solidFill>
              <a:latin typeface="Open Sans"/>
              <a:ea typeface="Open Sans"/>
              <a:cs typeface="Open Sans"/>
              <a:sym typeface="Open Sans"/>
            </a:endParaRPr>
          </a:p>
        </p:txBody>
      </p:sp>
      <p:cxnSp>
        <p:nvCxnSpPr>
          <p:cNvPr id="7039" name="Google Shape;7039;p93"/>
          <p:cNvCxnSpPr>
            <a:stCxn id="7037" idx="2"/>
            <a:endCxn id="7038" idx="0"/>
          </p:cNvCxnSpPr>
          <p:nvPr/>
        </p:nvCxnSpPr>
        <p:spPr>
          <a:xfrm flipH="1" rot="-5400000">
            <a:off x="7288000" y="1622000"/>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sp>
        <p:nvSpPr>
          <p:cNvPr id="7040" name="Google Shape;7040;p93"/>
          <p:cNvSpPr/>
          <p:nvPr/>
        </p:nvSpPr>
        <p:spPr>
          <a:xfrm>
            <a:off x="6255100" y="2870100"/>
            <a:ext cx="2173800" cy="430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Earth</a:t>
            </a:r>
            <a:endParaRPr b="1" sz="1800">
              <a:solidFill>
                <a:schemeClr val="lt1"/>
              </a:solidFill>
              <a:latin typeface="Balsamiq Sans"/>
              <a:ea typeface="Balsamiq Sans"/>
              <a:cs typeface="Balsamiq Sans"/>
              <a:sym typeface="Balsamiq Sans"/>
            </a:endParaRPr>
          </a:p>
        </p:txBody>
      </p:sp>
      <p:sp>
        <p:nvSpPr>
          <p:cNvPr id="7041" name="Google Shape;7041;p93"/>
          <p:cNvSpPr/>
          <p:nvPr/>
        </p:nvSpPr>
        <p:spPr>
          <a:xfrm>
            <a:off x="6255100" y="3409125"/>
            <a:ext cx="2173800" cy="903900"/>
          </a:xfrm>
          <a:prstGeom prst="roundRect">
            <a:avLst>
              <a:gd fmla="val 1029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Earth is the only planet that harbors life</a:t>
            </a:r>
            <a:endParaRPr>
              <a:solidFill>
                <a:schemeClr val="lt1"/>
              </a:solidFill>
              <a:latin typeface="Open Sans"/>
              <a:ea typeface="Open Sans"/>
              <a:cs typeface="Open Sans"/>
              <a:sym typeface="Open Sans"/>
            </a:endParaRPr>
          </a:p>
        </p:txBody>
      </p:sp>
      <p:cxnSp>
        <p:nvCxnSpPr>
          <p:cNvPr id="7042" name="Google Shape;7042;p93"/>
          <p:cNvCxnSpPr>
            <a:stCxn id="7040" idx="2"/>
            <a:endCxn id="7041" idx="0"/>
          </p:cNvCxnSpPr>
          <p:nvPr/>
        </p:nvCxnSpPr>
        <p:spPr>
          <a:xfrm flipH="1" rot="-5400000">
            <a:off x="7288000" y="3354600"/>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cxnSp>
        <p:nvCxnSpPr>
          <p:cNvPr id="7043" name="Google Shape;7043;p93"/>
          <p:cNvCxnSpPr>
            <a:stCxn id="7026" idx="3"/>
            <a:endCxn id="7032" idx="1"/>
          </p:cNvCxnSpPr>
          <p:nvPr/>
        </p:nvCxnSpPr>
        <p:spPr>
          <a:xfrm>
            <a:off x="2888900" y="2128475"/>
            <a:ext cx="596100" cy="600"/>
          </a:xfrm>
          <a:prstGeom prst="bentConnector3">
            <a:avLst>
              <a:gd fmla="val 50008" name="adj1"/>
            </a:avLst>
          </a:prstGeom>
          <a:noFill/>
          <a:ln cap="flat" cmpd="sng" w="19050">
            <a:solidFill>
              <a:schemeClr val="lt2"/>
            </a:solidFill>
            <a:prstDash val="solid"/>
            <a:round/>
            <a:headEnd len="med" w="med" type="none"/>
            <a:tailEnd len="med" w="med" type="none"/>
          </a:ln>
        </p:spPr>
      </p:cxnSp>
      <p:cxnSp>
        <p:nvCxnSpPr>
          <p:cNvPr id="7044" name="Google Shape;7044;p93"/>
          <p:cNvCxnSpPr>
            <a:stCxn id="7032" idx="3"/>
            <a:endCxn id="7038" idx="1"/>
          </p:cNvCxnSpPr>
          <p:nvPr/>
        </p:nvCxnSpPr>
        <p:spPr>
          <a:xfrm>
            <a:off x="5658900" y="2128475"/>
            <a:ext cx="596100" cy="600"/>
          </a:xfrm>
          <a:prstGeom prst="bentConnector3">
            <a:avLst>
              <a:gd fmla="val 50008" name="adj1"/>
            </a:avLst>
          </a:prstGeom>
          <a:noFill/>
          <a:ln cap="flat" cmpd="sng" w="19050">
            <a:solidFill>
              <a:schemeClr val="lt2"/>
            </a:solidFill>
            <a:prstDash val="solid"/>
            <a:round/>
            <a:headEnd len="med" w="med" type="none"/>
            <a:tailEnd len="med" w="med" type="none"/>
          </a:ln>
        </p:spPr>
      </p:cxnSp>
      <p:cxnSp>
        <p:nvCxnSpPr>
          <p:cNvPr id="7045" name="Google Shape;7045;p93"/>
          <p:cNvCxnSpPr>
            <a:stCxn id="7038" idx="2"/>
            <a:endCxn id="7040" idx="0"/>
          </p:cNvCxnSpPr>
          <p:nvPr/>
        </p:nvCxnSpPr>
        <p:spPr>
          <a:xfrm flipH="1" rot="-5400000">
            <a:off x="7197400" y="2725025"/>
            <a:ext cx="289800" cy="600"/>
          </a:xfrm>
          <a:prstGeom prst="bentConnector3">
            <a:avLst>
              <a:gd fmla="val 49978" name="adj1"/>
            </a:avLst>
          </a:prstGeom>
          <a:noFill/>
          <a:ln cap="flat" cmpd="sng" w="19050">
            <a:solidFill>
              <a:schemeClr val="lt2"/>
            </a:solidFill>
            <a:prstDash val="solid"/>
            <a:round/>
            <a:headEnd len="med" w="med" type="none"/>
            <a:tailEnd len="med" w="med" type="none"/>
          </a:ln>
        </p:spPr>
      </p:cxnSp>
      <p:cxnSp>
        <p:nvCxnSpPr>
          <p:cNvPr id="7046" name="Google Shape;7046;p93"/>
          <p:cNvCxnSpPr>
            <a:stCxn id="7041" idx="1"/>
            <a:endCxn id="7035" idx="3"/>
          </p:cNvCxnSpPr>
          <p:nvPr/>
        </p:nvCxnSpPr>
        <p:spPr>
          <a:xfrm flipH="1">
            <a:off x="5659000" y="3861075"/>
            <a:ext cx="596100" cy="600"/>
          </a:xfrm>
          <a:prstGeom prst="bentConnector3">
            <a:avLst>
              <a:gd fmla="val 50008" name="adj1"/>
            </a:avLst>
          </a:prstGeom>
          <a:noFill/>
          <a:ln cap="flat" cmpd="sng" w="19050">
            <a:solidFill>
              <a:schemeClr val="lt2"/>
            </a:solidFill>
            <a:prstDash val="solid"/>
            <a:round/>
            <a:headEnd len="med" w="med" type="none"/>
            <a:tailEnd len="med" w="med" type="none"/>
          </a:ln>
        </p:spPr>
      </p:cxnSp>
      <p:cxnSp>
        <p:nvCxnSpPr>
          <p:cNvPr id="7047" name="Google Shape;7047;p93"/>
          <p:cNvCxnSpPr>
            <a:stCxn id="7035" idx="1"/>
            <a:endCxn id="7029" idx="3"/>
          </p:cNvCxnSpPr>
          <p:nvPr/>
        </p:nvCxnSpPr>
        <p:spPr>
          <a:xfrm flipH="1">
            <a:off x="2889000" y="3861075"/>
            <a:ext cx="596100" cy="600"/>
          </a:xfrm>
          <a:prstGeom prst="bentConnector3">
            <a:avLst>
              <a:gd fmla="val 50008" name="adj1"/>
            </a:avLst>
          </a:prstGeom>
          <a:noFill/>
          <a:ln cap="flat" cmpd="sng" w="19050">
            <a:solidFill>
              <a:schemeClr val="lt2"/>
            </a:solidFill>
            <a:prstDash val="solid"/>
            <a:round/>
            <a:headEnd len="med" w="med" type="none"/>
            <a:tailEnd len="med" w="med" type="none"/>
          </a:ln>
        </p:spPr>
      </p:cxnSp>
      <p:sp>
        <p:nvSpPr>
          <p:cNvPr id="7048" name="Google Shape;7048;p93">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3">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3">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93">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3" name="Shape 7083"/>
        <p:cNvGrpSpPr/>
        <p:nvPr/>
      </p:nvGrpSpPr>
      <p:grpSpPr>
        <a:xfrm>
          <a:off x="0" y="0"/>
          <a:ext cx="0" cy="0"/>
          <a:chOff x="0" y="0"/>
          <a:chExt cx="0" cy="0"/>
        </a:xfrm>
      </p:grpSpPr>
      <p:sp>
        <p:nvSpPr>
          <p:cNvPr id="7084" name="Google Shape;7084;p96"/>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Cause and effect </a:t>
            </a:r>
            <a:endParaRPr/>
          </a:p>
        </p:txBody>
      </p:sp>
      <p:sp>
        <p:nvSpPr>
          <p:cNvPr id="7085" name="Google Shape;7085;p96"/>
          <p:cNvSpPr/>
          <p:nvPr/>
        </p:nvSpPr>
        <p:spPr>
          <a:xfrm>
            <a:off x="720000" y="2504225"/>
            <a:ext cx="1872300" cy="430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Earth</a:t>
            </a:r>
            <a:endParaRPr b="1" sz="1800">
              <a:solidFill>
                <a:schemeClr val="lt1"/>
              </a:solidFill>
              <a:latin typeface="Balsamiq Sans"/>
              <a:ea typeface="Balsamiq Sans"/>
              <a:cs typeface="Balsamiq Sans"/>
              <a:sym typeface="Balsamiq Sans"/>
            </a:endParaRPr>
          </a:p>
        </p:txBody>
      </p:sp>
      <p:sp>
        <p:nvSpPr>
          <p:cNvPr id="7086" name="Google Shape;7086;p96"/>
          <p:cNvSpPr/>
          <p:nvPr/>
        </p:nvSpPr>
        <p:spPr>
          <a:xfrm>
            <a:off x="2929900" y="1137500"/>
            <a:ext cx="1548300" cy="430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Mercury</a:t>
            </a:r>
            <a:endParaRPr b="1" sz="1800">
              <a:solidFill>
                <a:schemeClr val="lt1"/>
              </a:solidFill>
              <a:latin typeface="Balsamiq Sans"/>
              <a:ea typeface="Balsamiq Sans"/>
              <a:cs typeface="Balsamiq Sans"/>
              <a:sym typeface="Balsamiq Sans"/>
            </a:endParaRPr>
          </a:p>
        </p:txBody>
      </p:sp>
      <p:sp>
        <p:nvSpPr>
          <p:cNvPr id="7087" name="Google Shape;7087;p96"/>
          <p:cNvSpPr/>
          <p:nvPr/>
        </p:nvSpPr>
        <p:spPr>
          <a:xfrm>
            <a:off x="2929900" y="1676525"/>
            <a:ext cx="1548300" cy="903900"/>
          </a:xfrm>
          <a:prstGeom prst="roundRect">
            <a:avLst>
              <a:gd fmla="val 1029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Mercury is the smallest planet of them all</a:t>
            </a:r>
            <a:endParaRPr>
              <a:solidFill>
                <a:schemeClr val="lt1"/>
              </a:solidFill>
              <a:latin typeface="Open Sans"/>
              <a:ea typeface="Open Sans"/>
              <a:cs typeface="Open Sans"/>
              <a:sym typeface="Open Sans"/>
            </a:endParaRPr>
          </a:p>
        </p:txBody>
      </p:sp>
      <p:cxnSp>
        <p:nvCxnSpPr>
          <p:cNvPr id="7088" name="Google Shape;7088;p96"/>
          <p:cNvCxnSpPr>
            <a:stCxn id="7086" idx="2"/>
            <a:endCxn id="7087" idx="0"/>
          </p:cNvCxnSpPr>
          <p:nvPr/>
        </p:nvCxnSpPr>
        <p:spPr>
          <a:xfrm flipH="1" rot="-5400000">
            <a:off x="3650050" y="1622000"/>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sp>
        <p:nvSpPr>
          <p:cNvPr id="7089" name="Google Shape;7089;p96"/>
          <p:cNvSpPr/>
          <p:nvPr/>
        </p:nvSpPr>
        <p:spPr>
          <a:xfrm>
            <a:off x="4902816" y="1137500"/>
            <a:ext cx="1548300" cy="430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Jupiter</a:t>
            </a:r>
            <a:endParaRPr b="1" sz="1800">
              <a:solidFill>
                <a:schemeClr val="lt1"/>
              </a:solidFill>
              <a:latin typeface="Balsamiq Sans"/>
              <a:ea typeface="Balsamiq Sans"/>
              <a:cs typeface="Balsamiq Sans"/>
              <a:sym typeface="Balsamiq Sans"/>
            </a:endParaRPr>
          </a:p>
        </p:txBody>
      </p:sp>
      <p:sp>
        <p:nvSpPr>
          <p:cNvPr id="7090" name="Google Shape;7090;p96"/>
          <p:cNvSpPr/>
          <p:nvPr/>
        </p:nvSpPr>
        <p:spPr>
          <a:xfrm>
            <a:off x="4902816" y="1676525"/>
            <a:ext cx="1548300" cy="903900"/>
          </a:xfrm>
          <a:prstGeom prst="roundRect">
            <a:avLst>
              <a:gd fmla="val 1029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It is the biggest planet in the Solar System</a:t>
            </a:r>
            <a:endParaRPr>
              <a:solidFill>
                <a:schemeClr val="lt1"/>
              </a:solidFill>
              <a:latin typeface="Open Sans"/>
              <a:ea typeface="Open Sans"/>
              <a:cs typeface="Open Sans"/>
              <a:sym typeface="Open Sans"/>
            </a:endParaRPr>
          </a:p>
        </p:txBody>
      </p:sp>
      <p:cxnSp>
        <p:nvCxnSpPr>
          <p:cNvPr id="7091" name="Google Shape;7091;p96"/>
          <p:cNvCxnSpPr>
            <a:stCxn id="7089" idx="2"/>
            <a:endCxn id="7090" idx="0"/>
          </p:cNvCxnSpPr>
          <p:nvPr/>
        </p:nvCxnSpPr>
        <p:spPr>
          <a:xfrm flipH="1" rot="-5400000">
            <a:off x="5622966" y="1622000"/>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sp>
        <p:nvSpPr>
          <p:cNvPr id="7092" name="Google Shape;7092;p96"/>
          <p:cNvSpPr/>
          <p:nvPr/>
        </p:nvSpPr>
        <p:spPr>
          <a:xfrm>
            <a:off x="6875732" y="1137500"/>
            <a:ext cx="1548300" cy="430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Mars</a:t>
            </a:r>
            <a:endParaRPr b="1" sz="1800">
              <a:solidFill>
                <a:schemeClr val="lt1"/>
              </a:solidFill>
              <a:latin typeface="Balsamiq Sans"/>
              <a:ea typeface="Balsamiq Sans"/>
              <a:cs typeface="Balsamiq Sans"/>
              <a:sym typeface="Balsamiq Sans"/>
            </a:endParaRPr>
          </a:p>
        </p:txBody>
      </p:sp>
      <p:sp>
        <p:nvSpPr>
          <p:cNvPr id="7093" name="Google Shape;7093;p96"/>
          <p:cNvSpPr/>
          <p:nvPr/>
        </p:nvSpPr>
        <p:spPr>
          <a:xfrm>
            <a:off x="6875732" y="1676525"/>
            <a:ext cx="1548300" cy="903900"/>
          </a:xfrm>
          <a:prstGeom prst="roundRect">
            <a:avLst>
              <a:gd fmla="val 1029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Despite being red, Mars is very cold</a:t>
            </a:r>
            <a:endParaRPr>
              <a:solidFill>
                <a:schemeClr val="lt1"/>
              </a:solidFill>
              <a:latin typeface="Open Sans"/>
              <a:ea typeface="Open Sans"/>
              <a:cs typeface="Open Sans"/>
              <a:sym typeface="Open Sans"/>
            </a:endParaRPr>
          </a:p>
        </p:txBody>
      </p:sp>
      <p:cxnSp>
        <p:nvCxnSpPr>
          <p:cNvPr id="7094" name="Google Shape;7094;p96"/>
          <p:cNvCxnSpPr>
            <a:stCxn id="7092" idx="2"/>
            <a:endCxn id="7093" idx="0"/>
          </p:cNvCxnSpPr>
          <p:nvPr/>
        </p:nvCxnSpPr>
        <p:spPr>
          <a:xfrm flipH="1" rot="-5400000">
            <a:off x="7595882" y="1622000"/>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cxnSp>
        <p:nvCxnSpPr>
          <p:cNvPr id="7095" name="Google Shape;7095;p96"/>
          <p:cNvCxnSpPr>
            <a:stCxn id="7087" idx="3"/>
            <a:endCxn id="7090" idx="1"/>
          </p:cNvCxnSpPr>
          <p:nvPr/>
        </p:nvCxnSpPr>
        <p:spPr>
          <a:xfrm>
            <a:off x="4478200" y="2128475"/>
            <a:ext cx="424500" cy="600"/>
          </a:xfrm>
          <a:prstGeom prst="bentConnector3">
            <a:avLst>
              <a:gd fmla="val 50014" name="adj1"/>
            </a:avLst>
          </a:prstGeom>
          <a:noFill/>
          <a:ln cap="flat" cmpd="sng" w="19050">
            <a:solidFill>
              <a:schemeClr val="lt2"/>
            </a:solidFill>
            <a:prstDash val="solid"/>
            <a:round/>
            <a:headEnd len="med" w="med" type="none"/>
            <a:tailEnd len="med" w="med" type="none"/>
          </a:ln>
        </p:spPr>
      </p:cxnSp>
      <p:cxnSp>
        <p:nvCxnSpPr>
          <p:cNvPr id="7096" name="Google Shape;7096;p96"/>
          <p:cNvCxnSpPr>
            <a:stCxn id="7090" idx="3"/>
            <a:endCxn id="7093" idx="1"/>
          </p:cNvCxnSpPr>
          <p:nvPr/>
        </p:nvCxnSpPr>
        <p:spPr>
          <a:xfrm>
            <a:off x="6451116" y="2128475"/>
            <a:ext cx="424500" cy="600"/>
          </a:xfrm>
          <a:prstGeom prst="bentConnector3">
            <a:avLst>
              <a:gd fmla="val 50014" name="adj1"/>
            </a:avLst>
          </a:prstGeom>
          <a:noFill/>
          <a:ln cap="flat" cmpd="sng" w="19050">
            <a:solidFill>
              <a:schemeClr val="lt2"/>
            </a:solidFill>
            <a:prstDash val="solid"/>
            <a:round/>
            <a:headEnd len="med" w="med" type="none"/>
            <a:tailEnd len="med" w="med" type="none"/>
          </a:ln>
        </p:spPr>
      </p:cxnSp>
      <p:sp>
        <p:nvSpPr>
          <p:cNvPr id="7097" name="Google Shape;7097;p96"/>
          <p:cNvSpPr/>
          <p:nvPr/>
        </p:nvSpPr>
        <p:spPr>
          <a:xfrm>
            <a:off x="2929900" y="2860775"/>
            <a:ext cx="1548300" cy="430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Venus</a:t>
            </a:r>
            <a:endParaRPr b="1" sz="1800">
              <a:solidFill>
                <a:schemeClr val="lt1"/>
              </a:solidFill>
              <a:latin typeface="Balsamiq Sans"/>
              <a:ea typeface="Balsamiq Sans"/>
              <a:cs typeface="Balsamiq Sans"/>
              <a:sym typeface="Balsamiq Sans"/>
            </a:endParaRPr>
          </a:p>
        </p:txBody>
      </p:sp>
      <p:sp>
        <p:nvSpPr>
          <p:cNvPr id="7098" name="Google Shape;7098;p96"/>
          <p:cNvSpPr/>
          <p:nvPr/>
        </p:nvSpPr>
        <p:spPr>
          <a:xfrm>
            <a:off x="2929900" y="3399800"/>
            <a:ext cx="1548300" cy="903900"/>
          </a:xfrm>
          <a:prstGeom prst="roundRect">
            <a:avLst>
              <a:gd fmla="val 1029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Venus is the second planet from the Sun</a:t>
            </a:r>
            <a:endParaRPr>
              <a:solidFill>
                <a:schemeClr val="lt1"/>
              </a:solidFill>
              <a:latin typeface="Open Sans"/>
              <a:ea typeface="Open Sans"/>
              <a:cs typeface="Open Sans"/>
              <a:sym typeface="Open Sans"/>
            </a:endParaRPr>
          </a:p>
        </p:txBody>
      </p:sp>
      <p:cxnSp>
        <p:nvCxnSpPr>
          <p:cNvPr id="7099" name="Google Shape;7099;p96"/>
          <p:cNvCxnSpPr>
            <a:stCxn id="7097" idx="2"/>
            <a:endCxn id="7098" idx="0"/>
          </p:cNvCxnSpPr>
          <p:nvPr/>
        </p:nvCxnSpPr>
        <p:spPr>
          <a:xfrm flipH="1" rot="-5400000">
            <a:off x="3650050" y="3345275"/>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sp>
        <p:nvSpPr>
          <p:cNvPr id="7100" name="Google Shape;7100;p96"/>
          <p:cNvSpPr/>
          <p:nvPr/>
        </p:nvSpPr>
        <p:spPr>
          <a:xfrm>
            <a:off x="4902816" y="2860775"/>
            <a:ext cx="1548300" cy="430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Saturn</a:t>
            </a:r>
            <a:endParaRPr b="1" sz="1800">
              <a:solidFill>
                <a:schemeClr val="lt1"/>
              </a:solidFill>
              <a:latin typeface="Balsamiq Sans"/>
              <a:ea typeface="Balsamiq Sans"/>
              <a:cs typeface="Balsamiq Sans"/>
              <a:sym typeface="Balsamiq Sans"/>
            </a:endParaRPr>
          </a:p>
        </p:txBody>
      </p:sp>
      <p:sp>
        <p:nvSpPr>
          <p:cNvPr id="7101" name="Google Shape;7101;p96"/>
          <p:cNvSpPr/>
          <p:nvPr/>
        </p:nvSpPr>
        <p:spPr>
          <a:xfrm>
            <a:off x="4902816" y="3399800"/>
            <a:ext cx="1548300" cy="903900"/>
          </a:xfrm>
          <a:prstGeom prst="roundRect">
            <a:avLst>
              <a:gd fmla="val 1029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It’s composed of hydrogen and helium</a:t>
            </a:r>
            <a:endParaRPr>
              <a:solidFill>
                <a:schemeClr val="lt1"/>
              </a:solidFill>
              <a:latin typeface="Open Sans"/>
              <a:ea typeface="Open Sans"/>
              <a:cs typeface="Open Sans"/>
              <a:sym typeface="Open Sans"/>
            </a:endParaRPr>
          </a:p>
        </p:txBody>
      </p:sp>
      <p:cxnSp>
        <p:nvCxnSpPr>
          <p:cNvPr id="7102" name="Google Shape;7102;p96"/>
          <p:cNvCxnSpPr>
            <a:stCxn id="7100" idx="2"/>
            <a:endCxn id="7101" idx="0"/>
          </p:cNvCxnSpPr>
          <p:nvPr/>
        </p:nvCxnSpPr>
        <p:spPr>
          <a:xfrm flipH="1" rot="-5400000">
            <a:off x="5622966" y="3345275"/>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sp>
        <p:nvSpPr>
          <p:cNvPr id="7103" name="Google Shape;7103;p96"/>
          <p:cNvSpPr/>
          <p:nvPr/>
        </p:nvSpPr>
        <p:spPr>
          <a:xfrm>
            <a:off x="6875732" y="2860775"/>
            <a:ext cx="1548300" cy="430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Neptune</a:t>
            </a:r>
            <a:endParaRPr b="1" sz="1800">
              <a:solidFill>
                <a:schemeClr val="lt1"/>
              </a:solidFill>
              <a:latin typeface="Balsamiq Sans"/>
              <a:ea typeface="Balsamiq Sans"/>
              <a:cs typeface="Balsamiq Sans"/>
              <a:sym typeface="Balsamiq Sans"/>
            </a:endParaRPr>
          </a:p>
        </p:txBody>
      </p:sp>
      <p:sp>
        <p:nvSpPr>
          <p:cNvPr id="7104" name="Google Shape;7104;p96"/>
          <p:cNvSpPr/>
          <p:nvPr/>
        </p:nvSpPr>
        <p:spPr>
          <a:xfrm>
            <a:off x="6875732" y="3399800"/>
            <a:ext cx="1548300" cy="903900"/>
          </a:xfrm>
          <a:prstGeom prst="roundRect">
            <a:avLst>
              <a:gd fmla="val 1029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Neptune is </a:t>
            </a:r>
            <a:r>
              <a:rPr lang="en">
                <a:solidFill>
                  <a:schemeClr val="lt1"/>
                </a:solidFill>
                <a:latin typeface="Open Sans"/>
                <a:ea typeface="Open Sans"/>
                <a:cs typeface="Open Sans"/>
                <a:sym typeface="Open Sans"/>
              </a:rPr>
              <a:t>the farthest planet from the Sun</a:t>
            </a:r>
            <a:endParaRPr>
              <a:solidFill>
                <a:schemeClr val="lt1"/>
              </a:solidFill>
              <a:latin typeface="Open Sans"/>
              <a:ea typeface="Open Sans"/>
              <a:cs typeface="Open Sans"/>
              <a:sym typeface="Open Sans"/>
            </a:endParaRPr>
          </a:p>
        </p:txBody>
      </p:sp>
      <p:cxnSp>
        <p:nvCxnSpPr>
          <p:cNvPr id="7105" name="Google Shape;7105;p96"/>
          <p:cNvCxnSpPr>
            <a:stCxn id="7103" idx="2"/>
            <a:endCxn id="7104" idx="0"/>
          </p:cNvCxnSpPr>
          <p:nvPr/>
        </p:nvCxnSpPr>
        <p:spPr>
          <a:xfrm flipH="1" rot="-5400000">
            <a:off x="7595882" y="3345275"/>
            <a:ext cx="108600" cy="600"/>
          </a:xfrm>
          <a:prstGeom prst="bentConnector3">
            <a:avLst>
              <a:gd fmla="val 49965" name="adj1"/>
            </a:avLst>
          </a:prstGeom>
          <a:noFill/>
          <a:ln cap="flat" cmpd="sng" w="19050">
            <a:solidFill>
              <a:schemeClr val="lt2"/>
            </a:solidFill>
            <a:prstDash val="solid"/>
            <a:round/>
            <a:headEnd len="med" w="med" type="none"/>
            <a:tailEnd len="med" w="med" type="none"/>
          </a:ln>
        </p:spPr>
      </p:cxnSp>
      <p:cxnSp>
        <p:nvCxnSpPr>
          <p:cNvPr id="7106" name="Google Shape;7106;p96"/>
          <p:cNvCxnSpPr>
            <a:stCxn id="7098" idx="3"/>
            <a:endCxn id="7101" idx="1"/>
          </p:cNvCxnSpPr>
          <p:nvPr/>
        </p:nvCxnSpPr>
        <p:spPr>
          <a:xfrm>
            <a:off x="4478200" y="3851750"/>
            <a:ext cx="424500" cy="600"/>
          </a:xfrm>
          <a:prstGeom prst="bentConnector3">
            <a:avLst>
              <a:gd fmla="val 50014" name="adj1"/>
            </a:avLst>
          </a:prstGeom>
          <a:noFill/>
          <a:ln cap="flat" cmpd="sng" w="19050">
            <a:solidFill>
              <a:schemeClr val="lt2"/>
            </a:solidFill>
            <a:prstDash val="solid"/>
            <a:round/>
            <a:headEnd len="med" w="med" type="none"/>
            <a:tailEnd len="med" w="med" type="none"/>
          </a:ln>
        </p:spPr>
      </p:cxnSp>
      <p:cxnSp>
        <p:nvCxnSpPr>
          <p:cNvPr id="7107" name="Google Shape;7107;p96"/>
          <p:cNvCxnSpPr>
            <a:stCxn id="7101" idx="3"/>
            <a:endCxn id="7104" idx="1"/>
          </p:cNvCxnSpPr>
          <p:nvPr/>
        </p:nvCxnSpPr>
        <p:spPr>
          <a:xfrm>
            <a:off x="6451116" y="3851750"/>
            <a:ext cx="424500" cy="600"/>
          </a:xfrm>
          <a:prstGeom prst="bentConnector3">
            <a:avLst>
              <a:gd fmla="val 50014" name="adj1"/>
            </a:avLst>
          </a:prstGeom>
          <a:noFill/>
          <a:ln cap="flat" cmpd="sng" w="19050">
            <a:solidFill>
              <a:schemeClr val="lt2"/>
            </a:solidFill>
            <a:prstDash val="solid"/>
            <a:round/>
            <a:headEnd len="med" w="med" type="none"/>
            <a:tailEnd len="med" w="med" type="none"/>
          </a:ln>
        </p:spPr>
      </p:cxnSp>
      <p:cxnSp>
        <p:nvCxnSpPr>
          <p:cNvPr id="7108" name="Google Shape;7108;p96"/>
          <p:cNvCxnSpPr>
            <a:stCxn id="7085" idx="3"/>
            <a:endCxn id="7087" idx="2"/>
          </p:cNvCxnSpPr>
          <p:nvPr/>
        </p:nvCxnSpPr>
        <p:spPr>
          <a:xfrm flipH="1" rot="10800000">
            <a:off x="2592300" y="2580575"/>
            <a:ext cx="1111800" cy="138900"/>
          </a:xfrm>
          <a:prstGeom prst="bentConnector2">
            <a:avLst/>
          </a:prstGeom>
          <a:noFill/>
          <a:ln cap="flat" cmpd="sng" w="19050">
            <a:solidFill>
              <a:schemeClr val="dk2"/>
            </a:solidFill>
            <a:prstDash val="solid"/>
            <a:round/>
            <a:headEnd len="med" w="med" type="none"/>
            <a:tailEnd len="med" w="med" type="none"/>
          </a:ln>
        </p:spPr>
      </p:cxnSp>
      <p:cxnSp>
        <p:nvCxnSpPr>
          <p:cNvPr id="7109" name="Google Shape;7109;p96"/>
          <p:cNvCxnSpPr>
            <a:stCxn id="7085" idx="3"/>
            <a:endCxn id="7097" idx="0"/>
          </p:cNvCxnSpPr>
          <p:nvPr/>
        </p:nvCxnSpPr>
        <p:spPr>
          <a:xfrm>
            <a:off x="2592300" y="2719475"/>
            <a:ext cx="1111800" cy="141300"/>
          </a:xfrm>
          <a:prstGeom prst="bentConnector2">
            <a:avLst/>
          </a:prstGeom>
          <a:noFill/>
          <a:ln cap="flat" cmpd="sng" w="19050">
            <a:solidFill>
              <a:schemeClr val="lt2"/>
            </a:solidFill>
            <a:prstDash val="solid"/>
            <a:round/>
            <a:headEnd len="med" w="med" type="none"/>
            <a:tailEnd len="med" w="med" type="none"/>
          </a:ln>
        </p:spPr>
      </p:cxnSp>
      <p:grpSp>
        <p:nvGrpSpPr>
          <p:cNvPr id="7110" name="Google Shape;7110;p96"/>
          <p:cNvGrpSpPr/>
          <p:nvPr/>
        </p:nvGrpSpPr>
        <p:grpSpPr>
          <a:xfrm>
            <a:off x="717237" y="534939"/>
            <a:ext cx="734734" cy="750112"/>
            <a:chOff x="238125" y="1607925"/>
            <a:chExt cx="323700" cy="330475"/>
          </a:xfrm>
        </p:grpSpPr>
        <p:sp>
          <p:nvSpPr>
            <p:cNvPr id="7111" name="Google Shape;7111;p96"/>
            <p:cNvSpPr/>
            <p:nvPr/>
          </p:nvSpPr>
          <p:spPr>
            <a:xfrm>
              <a:off x="255500" y="1630625"/>
              <a:ext cx="306325" cy="307775"/>
            </a:xfrm>
            <a:custGeom>
              <a:rect b="b" l="l" r="r" t="t"/>
              <a:pathLst>
                <a:path extrusionOk="0" h="12311" w="12253">
                  <a:moveTo>
                    <a:pt x="6127" y="1"/>
                  </a:moveTo>
                  <a:cubicBezTo>
                    <a:pt x="2745" y="1"/>
                    <a:pt x="1" y="2764"/>
                    <a:pt x="1" y="6165"/>
                  </a:cubicBezTo>
                  <a:cubicBezTo>
                    <a:pt x="1" y="9566"/>
                    <a:pt x="2745" y="12310"/>
                    <a:pt x="6127" y="12310"/>
                  </a:cubicBezTo>
                  <a:cubicBezTo>
                    <a:pt x="9508" y="12310"/>
                    <a:pt x="12252" y="9566"/>
                    <a:pt x="12252" y="6165"/>
                  </a:cubicBezTo>
                  <a:cubicBezTo>
                    <a:pt x="12252" y="2764"/>
                    <a:pt x="9508" y="1"/>
                    <a:pt x="6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6"/>
            <p:cNvSpPr/>
            <p:nvPr/>
          </p:nvSpPr>
          <p:spPr>
            <a:xfrm>
              <a:off x="238125" y="1607925"/>
              <a:ext cx="306300" cy="307775"/>
            </a:xfrm>
            <a:custGeom>
              <a:rect b="b" l="l" r="r" t="t"/>
              <a:pathLst>
                <a:path extrusionOk="0" h="12311" w="12252">
                  <a:moveTo>
                    <a:pt x="6126" y="1"/>
                  </a:moveTo>
                  <a:cubicBezTo>
                    <a:pt x="2744" y="1"/>
                    <a:pt x="0" y="2764"/>
                    <a:pt x="0" y="6165"/>
                  </a:cubicBezTo>
                  <a:cubicBezTo>
                    <a:pt x="0" y="9566"/>
                    <a:pt x="2744" y="12310"/>
                    <a:pt x="6126" y="12310"/>
                  </a:cubicBezTo>
                  <a:cubicBezTo>
                    <a:pt x="9508" y="12310"/>
                    <a:pt x="12252" y="9566"/>
                    <a:pt x="12252" y="6165"/>
                  </a:cubicBezTo>
                  <a:cubicBezTo>
                    <a:pt x="12252" y="2764"/>
                    <a:pt x="9508" y="1"/>
                    <a:pt x="6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6"/>
            <p:cNvSpPr/>
            <p:nvPr/>
          </p:nvSpPr>
          <p:spPr>
            <a:xfrm>
              <a:off x="383050" y="1608400"/>
              <a:ext cx="161850" cy="307775"/>
            </a:xfrm>
            <a:custGeom>
              <a:rect b="b" l="l" r="r" t="t"/>
              <a:pathLst>
                <a:path extrusionOk="0" h="12311" w="6474">
                  <a:moveTo>
                    <a:pt x="0" y="1"/>
                  </a:moveTo>
                  <a:cubicBezTo>
                    <a:pt x="3247" y="194"/>
                    <a:pt x="5759" y="2880"/>
                    <a:pt x="5759" y="6146"/>
                  </a:cubicBezTo>
                  <a:cubicBezTo>
                    <a:pt x="5759" y="9393"/>
                    <a:pt x="3247" y="12079"/>
                    <a:pt x="0" y="12291"/>
                  </a:cubicBezTo>
                  <a:cubicBezTo>
                    <a:pt x="97" y="12311"/>
                    <a:pt x="213" y="12311"/>
                    <a:pt x="329" y="12311"/>
                  </a:cubicBezTo>
                  <a:cubicBezTo>
                    <a:pt x="3730" y="12291"/>
                    <a:pt x="6474" y="9528"/>
                    <a:pt x="6455" y="6146"/>
                  </a:cubicBezTo>
                  <a:cubicBezTo>
                    <a:pt x="6455" y="2745"/>
                    <a:pt x="3711" y="1"/>
                    <a:pt x="3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6"/>
            <p:cNvSpPr/>
            <p:nvPr/>
          </p:nvSpPr>
          <p:spPr>
            <a:xfrm>
              <a:off x="255500" y="1632575"/>
              <a:ext cx="257050" cy="258975"/>
            </a:xfrm>
            <a:custGeom>
              <a:rect b="b" l="l" r="r" t="t"/>
              <a:pathLst>
                <a:path extrusionOk="0" h="10359" w="10282">
                  <a:moveTo>
                    <a:pt x="5141" y="0"/>
                  </a:moveTo>
                  <a:cubicBezTo>
                    <a:pt x="2300" y="0"/>
                    <a:pt x="1" y="2319"/>
                    <a:pt x="1" y="5179"/>
                  </a:cubicBezTo>
                  <a:cubicBezTo>
                    <a:pt x="1" y="8039"/>
                    <a:pt x="2300" y="10358"/>
                    <a:pt x="5141" y="10358"/>
                  </a:cubicBezTo>
                  <a:cubicBezTo>
                    <a:pt x="7982" y="10358"/>
                    <a:pt x="10281" y="8039"/>
                    <a:pt x="10281" y="5179"/>
                  </a:cubicBezTo>
                  <a:cubicBezTo>
                    <a:pt x="10281" y="2319"/>
                    <a:pt x="7982" y="0"/>
                    <a:pt x="51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6"/>
            <p:cNvSpPr/>
            <p:nvPr/>
          </p:nvSpPr>
          <p:spPr>
            <a:xfrm>
              <a:off x="254550" y="1632575"/>
              <a:ext cx="141575" cy="258475"/>
            </a:xfrm>
            <a:custGeom>
              <a:rect b="b" l="l" r="r" t="t"/>
              <a:pathLst>
                <a:path extrusionOk="0" h="10339" w="5663">
                  <a:moveTo>
                    <a:pt x="5179" y="0"/>
                  </a:moveTo>
                  <a:cubicBezTo>
                    <a:pt x="2319" y="0"/>
                    <a:pt x="0" y="2319"/>
                    <a:pt x="0" y="5179"/>
                  </a:cubicBezTo>
                  <a:cubicBezTo>
                    <a:pt x="0" y="8039"/>
                    <a:pt x="2319" y="10339"/>
                    <a:pt x="5179" y="10339"/>
                  </a:cubicBezTo>
                  <a:cubicBezTo>
                    <a:pt x="5334" y="10339"/>
                    <a:pt x="5507" y="10339"/>
                    <a:pt x="5662" y="10319"/>
                  </a:cubicBezTo>
                  <a:cubicBezTo>
                    <a:pt x="2995" y="10068"/>
                    <a:pt x="986" y="7846"/>
                    <a:pt x="986" y="5179"/>
                  </a:cubicBezTo>
                  <a:cubicBezTo>
                    <a:pt x="986" y="2512"/>
                    <a:pt x="2995" y="290"/>
                    <a:pt x="5662" y="20"/>
                  </a:cubicBezTo>
                  <a:cubicBezTo>
                    <a:pt x="5488" y="0"/>
                    <a:pt x="5334" y="0"/>
                    <a:pt x="51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6"/>
            <p:cNvSpPr/>
            <p:nvPr/>
          </p:nvSpPr>
          <p:spPr>
            <a:xfrm>
              <a:off x="368075" y="1690050"/>
              <a:ext cx="45425" cy="144475"/>
            </a:xfrm>
            <a:custGeom>
              <a:rect b="b" l="l" r="r" t="t"/>
              <a:pathLst>
                <a:path extrusionOk="0" h="5779" w="1817">
                  <a:moveTo>
                    <a:pt x="1082" y="1"/>
                  </a:moveTo>
                  <a:lnTo>
                    <a:pt x="0" y="3015"/>
                  </a:lnTo>
                  <a:lnTo>
                    <a:pt x="1450" y="5779"/>
                  </a:lnTo>
                  <a:lnTo>
                    <a:pt x="1817" y="5586"/>
                  </a:lnTo>
                  <a:lnTo>
                    <a:pt x="445" y="2996"/>
                  </a:lnTo>
                  <a:lnTo>
                    <a:pt x="1469" y="136"/>
                  </a:lnTo>
                  <a:lnTo>
                    <a:pt x="10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6"/>
            <p:cNvSpPr/>
            <p:nvPr/>
          </p:nvSpPr>
          <p:spPr>
            <a:xfrm>
              <a:off x="379675" y="1645600"/>
              <a:ext cx="6300" cy="27100"/>
            </a:xfrm>
            <a:custGeom>
              <a:rect b="b" l="l" r="r" t="t"/>
              <a:pathLst>
                <a:path extrusionOk="0" h="1084" w="252">
                  <a:moveTo>
                    <a:pt x="0" y="1"/>
                  </a:moveTo>
                  <a:lnTo>
                    <a:pt x="0" y="1083"/>
                  </a:lnTo>
                  <a:lnTo>
                    <a:pt x="251" y="1083"/>
                  </a:ln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6"/>
            <p:cNvSpPr/>
            <p:nvPr/>
          </p:nvSpPr>
          <p:spPr>
            <a:xfrm>
              <a:off x="379675" y="1845125"/>
              <a:ext cx="6300" cy="27575"/>
            </a:xfrm>
            <a:custGeom>
              <a:rect b="b" l="l" r="r" t="t"/>
              <a:pathLst>
                <a:path extrusionOk="0" h="1103" w="252">
                  <a:moveTo>
                    <a:pt x="0" y="1"/>
                  </a:moveTo>
                  <a:lnTo>
                    <a:pt x="0" y="1102"/>
                  </a:lnTo>
                  <a:lnTo>
                    <a:pt x="251" y="1102"/>
                  </a:ln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6"/>
            <p:cNvSpPr/>
            <p:nvPr/>
          </p:nvSpPr>
          <p:spPr>
            <a:xfrm>
              <a:off x="468550" y="1755750"/>
              <a:ext cx="27075" cy="6325"/>
            </a:xfrm>
            <a:custGeom>
              <a:rect b="b" l="l" r="r" t="t"/>
              <a:pathLst>
                <a:path extrusionOk="0" h="253" w="1083">
                  <a:moveTo>
                    <a:pt x="1" y="1"/>
                  </a:moveTo>
                  <a:lnTo>
                    <a:pt x="1" y="252"/>
                  </a:lnTo>
                  <a:lnTo>
                    <a:pt x="1083" y="252"/>
                  </a:lnTo>
                  <a:lnTo>
                    <a:pt x="10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6"/>
            <p:cNvSpPr/>
            <p:nvPr/>
          </p:nvSpPr>
          <p:spPr>
            <a:xfrm>
              <a:off x="270000" y="1755750"/>
              <a:ext cx="27075" cy="6325"/>
            </a:xfrm>
            <a:custGeom>
              <a:rect b="b" l="l" r="r" t="t"/>
              <a:pathLst>
                <a:path extrusionOk="0" h="253" w="1083">
                  <a:moveTo>
                    <a:pt x="0" y="1"/>
                  </a:moveTo>
                  <a:lnTo>
                    <a:pt x="0" y="252"/>
                  </a:lnTo>
                  <a:lnTo>
                    <a:pt x="1083" y="252"/>
                  </a:lnTo>
                  <a:lnTo>
                    <a:pt x="10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96"/>
          <p:cNvGrpSpPr/>
          <p:nvPr/>
        </p:nvGrpSpPr>
        <p:grpSpPr>
          <a:xfrm>
            <a:off x="971368" y="3816245"/>
            <a:ext cx="877308" cy="948162"/>
            <a:chOff x="276443" y="3816245"/>
            <a:chExt cx="877308" cy="948162"/>
          </a:xfrm>
        </p:grpSpPr>
        <p:grpSp>
          <p:nvGrpSpPr>
            <p:cNvPr id="7122" name="Google Shape;7122;p96"/>
            <p:cNvGrpSpPr/>
            <p:nvPr/>
          </p:nvGrpSpPr>
          <p:grpSpPr>
            <a:xfrm>
              <a:off x="276443" y="4452593"/>
              <a:ext cx="877308" cy="311814"/>
              <a:chOff x="1412143" y="4492167"/>
              <a:chExt cx="728117" cy="258767"/>
            </a:xfrm>
          </p:grpSpPr>
          <p:sp>
            <p:nvSpPr>
              <p:cNvPr id="7123" name="Google Shape;7123;p96"/>
              <p:cNvSpPr/>
              <p:nvPr/>
            </p:nvSpPr>
            <p:spPr>
              <a:xfrm>
                <a:off x="1412159" y="4689134"/>
                <a:ext cx="728100" cy="6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4" name="Google Shape;7124;p96"/>
              <p:cNvGrpSpPr/>
              <p:nvPr/>
            </p:nvGrpSpPr>
            <p:grpSpPr>
              <a:xfrm>
                <a:off x="1412143" y="4492167"/>
                <a:ext cx="701246" cy="232678"/>
                <a:chOff x="7138068" y="2592629"/>
                <a:chExt cx="701246" cy="232678"/>
              </a:xfrm>
            </p:grpSpPr>
            <p:sp>
              <p:nvSpPr>
                <p:cNvPr id="7125" name="Google Shape;7125;p96"/>
                <p:cNvSpPr/>
                <p:nvPr/>
              </p:nvSpPr>
              <p:spPr>
                <a:xfrm>
                  <a:off x="7185238" y="2709332"/>
                  <a:ext cx="653262" cy="115975"/>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6"/>
                <p:cNvSpPr/>
                <p:nvPr/>
              </p:nvSpPr>
              <p:spPr>
                <a:xfrm>
                  <a:off x="7185238" y="2702734"/>
                  <a:ext cx="351094" cy="122572"/>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6"/>
                <p:cNvSpPr/>
                <p:nvPr/>
              </p:nvSpPr>
              <p:spPr>
                <a:xfrm>
                  <a:off x="7565251" y="2721756"/>
                  <a:ext cx="273249" cy="92797"/>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6"/>
                <p:cNvSpPr/>
                <p:nvPr/>
              </p:nvSpPr>
              <p:spPr>
                <a:xfrm>
                  <a:off x="7599182" y="2737480"/>
                  <a:ext cx="239318" cy="10839"/>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6"/>
                <p:cNvSpPr/>
                <p:nvPr/>
              </p:nvSpPr>
              <p:spPr>
                <a:xfrm>
                  <a:off x="7675356" y="2776423"/>
                  <a:ext cx="163958" cy="9982"/>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6"/>
                <p:cNvSpPr/>
                <p:nvPr/>
              </p:nvSpPr>
              <p:spPr>
                <a:xfrm>
                  <a:off x="7138068" y="2592629"/>
                  <a:ext cx="653220" cy="116746"/>
                </a:xfrm>
                <a:custGeom>
                  <a:rect b="b" l="l" r="r" t="t"/>
                  <a:pathLst>
                    <a:path extrusionOk="0" h="2725" w="15247">
                      <a:moveTo>
                        <a:pt x="0" y="0"/>
                      </a:moveTo>
                      <a:lnTo>
                        <a:pt x="0" y="2416"/>
                      </a:lnTo>
                      <a:lnTo>
                        <a:pt x="8194" y="2725"/>
                      </a:lnTo>
                      <a:lnTo>
                        <a:pt x="15247" y="2725"/>
                      </a:lnTo>
                      <a:lnTo>
                        <a:pt x="152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6"/>
                <p:cNvSpPr/>
                <p:nvPr/>
              </p:nvSpPr>
              <p:spPr>
                <a:xfrm>
                  <a:off x="7138068" y="2592629"/>
                  <a:ext cx="351051" cy="116746"/>
                </a:xfrm>
                <a:custGeom>
                  <a:rect b="b" l="l" r="r" t="t"/>
                  <a:pathLst>
                    <a:path extrusionOk="0" h="2725" w="8194">
                      <a:moveTo>
                        <a:pt x="0" y="0"/>
                      </a:moveTo>
                      <a:lnTo>
                        <a:pt x="0" y="2570"/>
                      </a:lnTo>
                      <a:lnTo>
                        <a:pt x="8194" y="2725"/>
                      </a:lnTo>
                      <a:lnTo>
                        <a:pt x="81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6"/>
                <p:cNvSpPr/>
                <p:nvPr/>
              </p:nvSpPr>
              <p:spPr>
                <a:xfrm>
                  <a:off x="7518038" y="2605053"/>
                  <a:ext cx="273249" cy="92754"/>
                </a:xfrm>
                <a:custGeom>
                  <a:rect b="b" l="l" r="r" t="t"/>
                  <a:pathLst>
                    <a:path extrusionOk="0" h="2165" w="6378">
                      <a:moveTo>
                        <a:pt x="1" y="0"/>
                      </a:moveTo>
                      <a:lnTo>
                        <a:pt x="1" y="2048"/>
                      </a:lnTo>
                      <a:lnTo>
                        <a:pt x="6378" y="2164"/>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6"/>
                <p:cNvSpPr/>
                <p:nvPr/>
              </p:nvSpPr>
              <p:spPr>
                <a:xfrm>
                  <a:off x="7551155" y="2621591"/>
                  <a:ext cx="240132" cy="9982"/>
                </a:xfrm>
                <a:custGeom>
                  <a:rect b="b" l="l" r="r" t="t"/>
                  <a:pathLst>
                    <a:path extrusionOk="0" h="233" w="5605">
                      <a:moveTo>
                        <a:pt x="5605" y="1"/>
                      </a:moveTo>
                      <a:lnTo>
                        <a:pt x="1" y="116"/>
                      </a:lnTo>
                      <a:lnTo>
                        <a:pt x="5605" y="232"/>
                      </a:lnTo>
                      <a:lnTo>
                        <a:pt x="56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6"/>
                <p:cNvSpPr/>
                <p:nvPr/>
              </p:nvSpPr>
              <p:spPr>
                <a:xfrm>
                  <a:off x="7627329" y="2659678"/>
                  <a:ext cx="164815" cy="10796"/>
                </a:xfrm>
                <a:custGeom>
                  <a:rect b="b" l="l" r="r" t="t"/>
                  <a:pathLst>
                    <a:path extrusionOk="0" h="252" w="3847">
                      <a:moveTo>
                        <a:pt x="3846" y="0"/>
                      </a:moveTo>
                      <a:lnTo>
                        <a:pt x="1" y="20"/>
                      </a:lnTo>
                      <a:lnTo>
                        <a:pt x="3827" y="252"/>
                      </a:lnTo>
                      <a:lnTo>
                        <a:pt x="3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5" name="Google Shape;7135;p96"/>
            <p:cNvGrpSpPr/>
            <p:nvPr/>
          </p:nvGrpSpPr>
          <p:grpSpPr>
            <a:xfrm>
              <a:off x="390036" y="3816245"/>
              <a:ext cx="650143" cy="635200"/>
              <a:chOff x="791550" y="2156375"/>
              <a:chExt cx="1145425" cy="1118900"/>
            </a:xfrm>
          </p:grpSpPr>
          <p:sp>
            <p:nvSpPr>
              <p:cNvPr id="7136" name="Google Shape;7136;p96"/>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6"/>
              <p:cNvSpPr/>
              <p:nvPr/>
            </p:nvSpPr>
            <p:spPr>
              <a:xfrm>
                <a:off x="860860" y="2428887"/>
                <a:ext cx="103726" cy="645050"/>
              </a:xfrm>
              <a:custGeom>
                <a:rect b="b" l="l" r="r" t="t"/>
                <a:pathLst>
                  <a:path extrusionOk="0" h="25802" w="9694">
                    <a:moveTo>
                      <a:pt x="0" y="0"/>
                    </a:moveTo>
                    <a:lnTo>
                      <a:pt x="0" y="25802"/>
                    </a:lnTo>
                    <a:lnTo>
                      <a:pt x="9694" y="25802"/>
                    </a:lnTo>
                    <a:lnTo>
                      <a:pt x="9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6"/>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6"/>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6"/>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6"/>
              <p:cNvSpPr/>
              <p:nvPr/>
            </p:nvSpPr>
            <p:spPr>
              <a:xfrm>
                <a:off x="1336502" y="2450553"/>
                <a:ext cx="237531" cy="601710"/>
              </a:xfrm>
              <a:custGeom>
                <a:rect b="b" l="l" r="r" t="t"/>
                <a:pathLst>
                  <a:path extrusionOk="0" h="24066" w="4582">
                    <a:moveTo>
                      <a:pt x="0" y="0"/>
                    </a:moveTo>
                    <a:lnTo>
                      <a:pt x="0" y="24066"/>
                    </a:lnTo>
                    <a:lnTo>
                      <a:pt x="4582" y="24066"/>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6"/>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6"/>
              <p:cNvSpPr/>
              <p:nvPr/>
            </p:nvSpPr>
            <p:spPr>
              <a:xfrm>
                <a:off x="1152040" y="2715834"/>
                <a:ext cx="184512" cy="358100"/>
              </a:xfrm>
              <a:custGeom>
                <a:rect b="b" l="l" r="r" t="t"/>
                <a:pathLst>
                  <a:path extrusionOk="0" h="14324" w="7379">
                    <a:moveTo>
                      <a:pt x="0" y="0"/>
                    </a:moveTo>
                    <a:lnTo>
                      <a:pt x="0" y="14324"/>
                    </a:lnTo>
                    <a:lnTo>
                      <a:pt x="7379" y="14324"/>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6"/>
              <p:cNvSpPr/>
              <p:nvPr/>
            </p:nvSpPr>
            <p:spPr>
              <a:xfrm>
                <a:off x="1033875" y="2323977"/>
                <a:ext cx="118200" cy="123025"/>
              </a:xfrm>
              <a:custGeom>
                <a:rect b="b" l="l" r="r" t="t"/>
                <a:pathLst>
                  <a:path extrusionOk="0" h="4921" w="4728">
                    <a:moveTo>
                      <a:pt x="1" y="1"/>
                    </a:moveTo>
                    <a:lnTo>
                      <a:pt x="1" y="4920"/>
                    </a:lnTo>
                    <a:lnTo>
                      <a:pt x="4727" y="4920"/>
                    </a:lnTo>
                    <a:lnTo>
                      <a:pt x="4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6"/>
              <p:cNvSpPr/>
              <p:nvPr/>
            </p:nvSpPr>
            <p:spPr>
              <a:xfrm>
                <a:off x="1067650" y="2537402"/>
                <a:ext cx="50650" cy="288175"/>
              </a:xfrm>
              <a:custGeom>
                <a:rect b="b" l="l" r="r" t="t"/>
                <a:pathLst>
                  <a:path extrusionOk="0" h="11527" w="2026">
                    <a:moveTo>
                      <a:pt x="0" y="0"/>
                    </a:moveTo>
                    <a:lnTo>
                      <a:pt x="0" y="11527"/>
                    </a:lnTo>
                    <a:lnTo>
                      <a:pt x="2026" y="11527"/>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6"/>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6"/>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6"/>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6"/>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50" name="Google Shape;7150;p96">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6">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6">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6">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1" name="Shape 4541"/>
        <p:cNvGrpSpPr/>
        <p:nvPr/>
      </p:nvGrpSpPr>
      <p:grpSpPr>
        <a:xfrm>
          <a:off x="0" y="0"/>
          <a:ext cx="0" cy="0"/>
          <a:chOff x="0" y="0"/>
          <a:chExt cx="0" cy="0"/>
        </a:xfrm>
      </p:grpSpPr>
      <p:sp>
        <p:nvSpPr>
          <p:cNvPr id="4542" name="Google Shape;4542;p70"/>
          <p:cNvSpPr/>
          <p:nvPr/>
        </p:nvSpPr>
        <p:spPr>
          <a:xfrm>
            <a:off x="720000" y="3246000"/>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0"/>
          <p:cNvSpPr/>
          <p:nvPr/>
        </p:nvSpPr>
        <p:spPr>
          <a:xfrm>
            <a:off x="3406250" y="3246000"/>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0"/>
          <p:cNvSpPr/>
          <p:nvPr/>
        </p:nvSpPr>
        <p:spPr>
          <a:xfrm>
            <a:off x="6092500" y="3246000"/>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0"/>
          <p:cNvSpPr/>
          <p:nvPr/>
        </p:nvSpPr>
        <p:spPr>
          <a:xfrm>
            <a:off x="6092500" y="170867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0"/>
          <p:cNvSpPr/>
          <p:nvPr/>
        </p:nvSpPr>
        <p:spPr>
          <a:xfrm>
            <a:off x="3406250" y="170867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0"/>
          <p:cNvSpPr/>
          <p:nvPr/>
        </p:nvSpPr>
        <p:spPr>
          <a:xfrm>
            <a:off x="720000" y="170867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0">
            <a:hlinkClick action="ppaction://hlinksldjump" r:id="rId3"/>
          </p:cNvPr>
          <p:cNvSpPr/>
          <p:nvPr/>
        </p:nvSpPr>
        <p:spPr>
          <a:xfrm>
            <a:off x="2541475" y="1756375"/>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0">
            <a:hlinkClick action="ppaction://hlinksldjump" r:id="rId4"/>
          </p:cNvPr>
          <p:cNvSpPr/>
          <p:nvPr/>
        </p:nvSpPr>
        <p:spPr>
          <a:xfrm>
            <a:off x="2622150" y="1856725"/>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0"/>
          <p:cNvSpPr txBox="1"/>
          <p:nvPr>
            <p:ph type="title"/>
          </p:nvPr>
        </p:nvSpPr>
        <p:spPr>
          <a:xfrm>
            <a:off x="834925" y="1270425"/>
            <a:ext cx="9351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551" name="Google Shape;4551;p70"/>
          <p:cNvSpPr txBox="1"/>
          <p:nvPr>
            <p:ph idx="1" type="subTitle"/>
          </p:nvPr>
        </p:nvSpPr>
        <p:spPr>
          <a:xfrm>
            <a:off x="834925" y="2126050"/>
            <a:ext cx="2193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52" name="Google Shape;4552;p70"/>
          <p:cNvSpPr txBox="1"/>
          <p:nvPr>
            <p:ph idx="2" type="title"/>
          </p:nvPr>
        </p:nvSpPr>
        <p:spPr>
          <a:xfrm>
            <a:off x="3518725" y="1270425"/>
            <a:ext cx="9351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553" name="Google Shape;4553;p70"/>
          <p:cNvSpPr txBox="1"/>
          <p:nvPr>
            <p:ph idx="3" type="subTitle"/>
          </p:nvPr>
        </p:nvSpPr>
        <p:spPr>
          <a:xfrm>
            <a:off x="3518725" y="2126050"/>
            <a:ext cx="2193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54" name="Google Shape;4554;p70"/>
          <p:cNvSpPr txBox="1"/>
          <p:nvPr>
            <p:ph idx="4" type="title"/>
          </p:nvPr>
        </p:nvSpPr>
        <p:spPr>
          <a:xfrm>
            <a:off x="6202525" y="1270425"/>
            <a:ext cx="9351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555" name="Google Shape;4555;p70"/>
          <p:cNvSpPr txBox="1"/>
          <p:nvPr>
            <p:ph idx="5" type="subTitle"/>
          </p:nvPr>
        </p:nvSpPr>
        <p:spPr>
          <a:xfrm>
            <a:off x="6202525" y="2126050"/>
            <a:ext cx="2193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56" name="Google Shape;4556;p70"/>
          <p:cNvSpPr txBox="1"/>
          <p:nvPr>
            <p:ph idx="6" type="title"/>
          </p:nvPr>
        </p:nvSpPr>
        <p:spPr>
          <a:xfrm>
            <a:off x="834925" y="2799875"/>
            <a:ext cx="9351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557" name="Google Shape;4557;p70"/>
          <p:cNvSpPr txBox="1"/>
          <p:nvPr>
            <p:ph idx="7" type="subTitle"/>
          </p:nvPr>
        </p:nvSpPr>
        <p:spPr>
          <a:xfrm>
            <a:off x="834925" y="3655500"/>
            <a:ext cx="2193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58" name="Google Shape;4558;p70"/>
          <p:cNvSpPr txBox="1"/>
          <p:nvPr>
            <p:ph idx="8" type="title"/>
          </p:nvPr>
        </p:nvSpPr>
        <p:spPr>
          <a:xfrm>
            <a:off x="3518725" y="2799875"/>
            <a:ext cx="9351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559" name="Google Shape;4559;p70"/>
          <p:cNvSpPr txBox="1"/>
          <p:nvPr>
            <p:ph idx="9" type="subTitle"/>
          </p:nvPr>
        </p:nvSpPr>
        <p:spPr>
          <a:xfrm>
            <a:off x="3518725" y="3655500"/>
            <a:ext cx="2193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60" name="Google Shape;4560;p70"/>
          <p:cNvSpPr txBox="1"/>
          <p:nvPr>
            <p:ph idx="13" type="title"/>
          </p:nvPr>
        </p:nvSpPr>
        <p:spPr>
          <a:xfrm>
            <a:off x="6202525" y="2799875"/>
            <a:ext cx="9351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4561" name="Google Shape;4561;p70"/>
          <p:cNvSpPr txBox="1"/>
          <p:nvPr>
            <p:ph idx="14" type="subTitle"/>
          </p:nvPr>
        </p:nvSpPr>
        <p:spPr>
          <a:xfrm>
            <a:off x="6202525" y="3655500"/>
            <a:ext cx="2193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62" name="Google Shape;4562;p70"/>
          <p:cNvSpPr txBox="1"/>
          <p:nvPr>
            <p:ph idx="21"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4563" name="Google Shape;4563;p70"/>
          <p:cNvSpPr txBox="1"/>
          <p:nvPr>
            <p:ph idx="15" type="subTitle"/>
          </p:nvPr>
        </p:nvSpPr>
        <p:spPr>
          <a:xfrm>
            <a:off x="834925" y="1791625"/>
            <a:ext cx="1678200" cy="2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Schools</a:t>
            </a:r>
            <a:endParaRPr/>
          </a:p>
        </p:txBody>
      </p:sp>
      <p:sp>
        <p:nvSpPr>
          <p:cNvPr id="4564" name="Google Shape;4564;p70"/>
          <p:cNvSpPr txBox="1"/>
          <p:nvPr>
            <p:ph idx="16" type="subTitle"/>
          </p:nvPr>
        </p:nvSpPr>
        <p:spPr>
          <a:xfrm>
            <a:off x="3518725" y="1791625"/>
            <a:ext cx="1678200" cy="2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Workshops</a:t>
            </a:r>
            <a:endParaRPr/>
          </a:p>
        </p:txBody>
      </p:sp>
      <p:sp>
        <p:nvSpPr>
          <p:cNvPr id="4565" name="Google Shape;4565;p70"/>
          <p:cNvSpPr txBox="1"/>
          <p:nvPr>
            <p:ph idx="17" type="subTitle"/>
          </p:nvPr>
        </p:nvSpPr>
        <p:spPr>
          <a:xfrm>
            <a:off x="6202525" y="1791625"/>
            <a:ext cx="1678200" cy="2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a:t>
            </a:r>
            <a:endParaRPr/>
          </a:p>
        </p:txBody>
      </p:sp>
      <p:sp>
        <p:nvSpPr>
          <p:cNvPr id="4566" name="Google Shape;4566;p70"/>
          <p:cNvSpPr txBox="1"/>
          <p:nvPr>
            <p:ph idx="18" type="subTitle"/>
          </p:nvPr>
        </p:nvSpPr>
        <p:spPr>
          <a:xfrm>
            <a:off x="834925" y="3328950"/>
            <a:ext cx="1678200" cy="2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Consulting</a:t>
            </a:r>
            <a:endParaRPr/>
          </a:p>
        </p:txBody>
      </p:sp>
      <p:sp>
        <p:nvSpPr>
          <p:cNvPr id="4567" name="Google Shape;4567;p70"/>
          <p:cNvSpPr txBox="1"/>
          <p:nvPr>
            <p:ph idx="19" type="subTitle"/>
          </p:nvPr>
        </p:nvSpPr>
        <p:spPr>
          <a:xfrm>
            <a:off x="3518725" y="3328950"/>
            <a:ext cx="1678200" cy="2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Opportunities</a:t>
            </a:r>
            <a:endParaRPr/>
          </a:p>
        </p:txBody>
      </p:sp>
      <p:sp>
        <p:nvSpPr>
          <p:cNvPr id="4568" name="Google Shape;4568;p70"/>
          <p:cNvSpPr txBox="1"/>
          <p:nvPr>
            <p:ph idx="20" type="subTitle"/>
          </p:nvPr>
        </p:nvSpPr>
        <p:spPr>
          <a:xfrm>
            <a:off x="6202525" y="3328950"/>
            <a:ext cx="1678200" cy="2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a:t>
            </a:r>
            <a:endParaRPr/>
          </a:p>
        </p:txBody>
      </p:sp>
      <p:sp>
        <p:nvSpPr>
          <p:cNvPr id="4569" name="Google Shape;4569;p70">
            <a:hlinkClick action="ppaction://hlinksldjump" r:id="rId5"/>
          </p:cNvPr>
          <p:cNvSpPr/>
          <p:nvPr/>
        </p:nvSpPr>
        <p:spPr>
          <a:xfrm>
            <a:off x="2541475" y="329370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0">
            <a:hlinkClick action="ppaction://hlinksldjump" r:id="rId6"/>
          </p:cNvPr>
          <p:cNvSpPr/>
          <p:nvPr/>
        </p:nvSpPr>
        <p:spPr>
          <a:xfrm>
            <a:off x="2622150" y="339405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0">
            <a:hlinkClick action="ppaction://hlinksldjump" r:id="rId7"/>
          </p:cNvPr>
          <p:cNvSpPr/>
          <p:nvPr/>
        </p:nvSpPr>
        <p:spPr>
          <a:xfrm>
            <a:off x="5227725" y="329370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0">
            <a:hlinkClick action="ppaction://hlinksldjump" r:id="rId8"/>
          </p:cNvPr>
          <p:cNvSpPr/>
          <p:nvPr/>
        </p:nvSpPr>
        <p:spPr>
          <a:xfrm>
            <a:off x="5308400" y="339405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0">
            <a:hlinkClick action="ppaction://hlinksldjump" r:id="rId9"/>
          </p:cNvPr>
          <p:cNvSpPr/>
          <p:nvPr/>
        </p:nvSpPr>
        <p:spPr>
          <a:xfrm>
            <a:off x="5227725" y="1756375"/>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0">
            <a:hlinkClick action="ppaction://hlinksldjump" r:id="rId10"/>
          </p:cNvPr>
          <p:cNvSpPr/>
          <p:nvPr/>
        </p:nvSpPr>
        <p:spPr>
          <a:xfrm>
            <a:off x="5308400" y="1856725"/>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0">
            <a:hlinkClick action="ppaction://hlinksldjump" r:id="rId11"/>
          </p:cNvPr>
          <p:cNvSpPr/>
          <p:nvPr/>
        </p:nvSpPr>
        <p:spPr>
          <a:xfrm>
            <a:off x="7913975" y="1756375"/>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0"/>
          <p:cNvSpPr/>
          <p:nvPr/>
        </p:nvSpPr>
        <p:spPr>
          <a:xfrm>
            <a:off x="7994650" y="1856725"/>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0">
            <a:hlinkClick action="ppaction://hlinksldjump" r:id="rId12"/>
          </p:cNvPr>
          <p:cNvSpPr/>
          <p:nvPr/>
        </p:nvSpPr>
        <p:spPr>
          <a:xfrm>
            <a:off x="7913975" y="329370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0">
            <a:hlinkClick action="ppaction://hlinksldjump" r:id="rId13"/>
          </p:cNvPr>
          <p:cNvSpPr/>
          <p:nvPr/>
        </p:nvSpPr>
        <p:spPr>
          <a:xfrm>
            <a:off x="7994650" y="339405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0">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0">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0">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0">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3" name="Shape 7213"/>
        <p:cNvGrpSpPr/>
        <p:nvPr/>
      </p:nvGrpSpPr>
      <p:grpSpPr>
        <a:xfrm>
          <a:off x="0" y="0"/>
          <a:ext cx="0" cy="0"/>
          <a:chOff x="0" y="0"/>
          <a:chExt cx="0" cy="0"/>
        </a:xfrm>
      </p:grpSpPr>
      <p:sp>
        <p:nvSpPr>
          <p:cNvPr id="7214" name="Google Shape;7214;p98"/>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ome results</a:t>
            </a:r>
            <a:endParaRPr/>
          </a:p>
        </p:txBody>
      </p:sp>
      <p:sp>
        <p:nvSpPr>
          <p:cNvPr id="7215" name="Google Shape;7215;p98"/>
          <p:cNvSpPr/>
          <p:nvPr/>
        </p:nvSpPr>
        <p:spPr>
          <a:xfrm>
            <a:off x="715175" y="1688463"/>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Venus</a:t>
            </a:r>
            <a:endParaRPr>
              <a:solidFill>
                <a:schemeClr val="dk1"/>
              </a:solidFill>
            </a:endParaRPr>
          </a:p>
        </p:txBody>
      </p:sp>
      <p:sp>
        <p:nvSpPr>
          <p:cNvPr id="7216" name="Google Shape;7216;p98"/>
          <p:cNvSpPr/>
          <p:nvPr/>
        </p:nvSpPr>
        <p:spPr>
          <a:xfrm>
            <a:off x="715088" y="3246663"/>
            <a:ext cx="2193000" cy="4095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Mars</a:t>
            </a:r>
            <a:endParaRPr>
              <a:solidFill>
                <a:schemeClr val="dk1"/>
              </a:solidFill>
            </a:endParaRPr>
          </a:p>
        </p:txBody>
      </p:sp>
      <p:sp>
        <p:nvSpPr>
          <p:cNvPr id="7217" name="Google Shape;7217;p98"/>
          <p:cNvSpPr txBox="1"/>
          <p:nvPr/>
        </p:nvSpPr>
        <p:spPr>
          <a:xfrm>
            <a:off x="715163" y="2097513"/>
            <a:ext cx="21930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7218" name="Google Shape;7218;p98"/>
          <p:cNvSpPr txBox="1"/>
          <p:nvPr/>
        </p:nvSpPr>
        <p:spPr>
          <a:xfrm>
            <a:off x="715163" y="3655713"/>
            <a:ext cx="21930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Despite being red, it is a cold place</a:t>
            </a:r>
            <a:endParaRPr>
              <a:solidFill>
                <a:schemeClr val="dk1"/>
              </a:solidFill>
              <a:latin typeface="Open Sans"/>
              <a:ea typeface="Open Sans"/>
              <a:cs typeface="Open Sans"/>
              <a:sym typeface="Open Sans"/>
            </a:endParaRPr>
          </a:p>
        </p:txBody>
      </p:sp>
      <p:sp>
        <p:nvSpPr>
          <p:cNvPr id="7219" name="Google Shape;7219;p98"/>
          <p:cNvSpPr txBox="1"/>
          <p:nvPr>
            <p:ph idx="4294967295" type="title"/>
          </p:nvPr>
        </p:nvSpPr>
        <p:spPr>
          <a:xfrm>
            <a:off x="720000" y="1137488"/>
            <a:ext cx="2193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a:t>
            </a:r>
            <a:endParaRPr/>
          </a:p>
        </p:txBody>
      </p:sp>
      <p:sp>
        <p:nvSpPr>
          <p:cNvPr id="7220" name="Google Shape;7220;p98"/>
          <p:cNvSpPr txBox="1"/>
          <p:nvPr>
            <p:ph idx="4294967295" type="title"/>
          </p:nvPr>
        </p:nvSpPr>
        <p:spPr>
          <a:xfrm>
            <a:off x="720000" y="2686113"/>
            <a:ext cx="2193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7221" name="Google Shape;7221;p98"/>
          <p:cNvSpPr/>
          <p:nvPr/>
        </p:nvSpPr>
        <p:spPr>
          <a:xfrm>
            <a:off x="6231075" y="1688463"/>
            <a:ext cx="2193000" cy="4095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Balsamiq Sans"/>
                <a:ea typeface="Balsamiq Sans"/>
                <a:cs typeface="Balsamiq Sans"/>
                <a:sym typeface="Balsamiq Sans"/>
              </a:rPr>
              <a:t>Jupiter</a:t>
            </a:r>
            <a:endParaRPr>
              <a:solidFill>
                <a:schemeClr val="dk1"/>
              </a:solidFill>
            </a:endParaRPr>
          </a:p>
        </p:txBody>
      </p:sp>
      <p:sp>
        <p:nvSpPr>
          <p:cNvPr id="7222" name="Google Shape;7222;p98"/>
          <p:cNvSpPr/>
          <p:nvPr/>
        </p:nvSpPr>
        <p:spPr>
          <a:xfrm>
            <a:off x="6230988" y="3246663"/>
            <a:ext cx="2193000" cy="4095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Balsamiq Sans"/>
                <a:ea typeface="Balsamiq Sans"/>
                <a:cs typeface="Balsamiq Sans"/>
                <a:sym typeface="Balsamiq Sans"/>
              </a:rPr>
              <a:t>Neptune</a:t>
            </a:r>
            <a:endParaRPr>
              <a:solidFill>
                <a:schemeClr val="dk1"/>
              </a:solidFill>
            </a:endParaRPr>
          </a:p>
        </p:txBody>
      </p:sp>
      <p:sp>
        <p:nvSpPr>
          <p:cNvPr id="7223" name="Google Shape;7223;p98"/>
          <p:cNvSpPr txBox="1"/>
          <p:nvPr/>
        </p:nvSpPr>
        <p:spPr>
          <a:xfrm>
            <a:off x="6231063" y="2097513"/>
            <a:ext cx="21930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Jupiter is the biggest planet of them all</a:t>
            </a:r>
            <a:endParaRPr>
              <a:solidFill>
                <a:schemeClr val="dk1"/>
              </a:solidFill>
              <a:latin typeface="Open Sans"/>
              <a:ea typeface="Open Sans"/>
              <a:cs typeface="Open Sans"/>
              <a:sym typeface="Open Sans"/>
            </a:endParaRPr>
          </a:p>
        </p:txBody>
      </p:sp>
      <p:sp>
        <p:nvSpPr>
          <p:cNvPr id="7224" name="Google Shape;7224;p98"/>
          <p:cNvSpPr txBox="1"/>
          <p:nvPr/>
        </p:nvSpPr>
        <p:spPr>
          <a:xfrm>
            <a:off x="6231063" y="3655713"/>
            <a:ext cx="21930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Neptune is very far away from the Sun</a:t>
            </a:r>
            <a:endParaRPr>
              <a:solidFill>
                <a:schemeClr val="dk1"/>
              </a:solidFill>
              <a:latin typeface="Open Sans"/>
              <a:ea typeface="Open Sans"/>
              <a:cs typeface="Open Sans"/>
              <a:sym typeface="Open Sans"/>
            </a:endParaRPr>
          </a:p>
        </p:txBody>
      </p:sp>
      <p:sp>
        <p:nvSpPr>
          <p:cNvPr id="7225" name="Google Shape;7225;p98"/>
          <p:cNvSpPr txBox="1"/>
          <p:nvPr>
            <p:ph idx="4294967295" type="title"/>
          </p:nvPr>
        </p:nvSpPr>
        <p:spPr>
          <a:xfrm>
            <a:off x="6235900" y="1137488"/>
            <a:ext cx="2193000" cy="4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15</a:t>
            </a:r>
            <a:r>
              <a:rPr lang="en"/>
              <a:t>%</a:t>
            </a:r>
            <a:endParaRPr/>
          </a:p>
        </p:txBody>
      </p:sp>
      <p:sp>
        <p:nvSpPr>
          <p:cNvPr id="7226" name="Google Shape;7226;p98"/>
          <p:cNvSpPr txBox="1"/>
          <p:nvPr>
            <p:ph idx="4294967295" type="title"/>
          </p:nvPr>
        </p:nvSpPr>
        <p:spPr>
          <a:xfrm>
            <a:off x="6235900" y="2686113"/>
            <a:ext cx="2193000" cy="4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10</a:t>
            </a:r>
            <a:r>
              <a:rPr lang="en"/>
              <a:t>%</a:t>
            </a:r>
            <a:endParaRPr/>
          </a:p>
        </p:txBody>
      </p:sp>
      <p:sp>
        <p:nvSpPr>
          <p:cNvPr id="7227" name="Google Shape;7227;p98"/>
          <p:cNvSpPr txBox="1"/>
          <p:nvPr/>
        </p:nvSpPr>
        <p:spPr>
          <a:xfrm>
            <a:off x="719950" y="4330700"/>
            <a:ext cx="77040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Follow the link in the graph to modify its data and then paste the new one here.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For more info, click here</a:t>
            </a:r>
            <a:endParaRPr sz="1000">
              <a:solidFill>
                <a:schemeClr val="dk1"/>
              </a:solidFill>
              <a:latin typeface="Open Sans"/>
              <a:ea typeface="Open Sans"/>
              <a:cs typeface="Open Sans"/>
              <a:sym typeface="Open Sans"/>
            </a:endParaRPr>
          </a:p>
        </p:txBody>
      </p:sp>
      <p:pic>
        <p:nvPicPr>
          <p:cNvPr id="7228" name="Google Shape;7228;p98" title="Gráfico">
            <a:hlinkClick r:id="rId4"/>
          </p:cNvPr>
          <p:cNvPicPr preferRelativeResize="0"/>
          <p:nvPr/>
        </p:nvPicPr>
        <p:blipFill rotWithShape="1">
          <a:blip r:embed="rId5">
            <a:alphaModFix/>
          </a:blip>
          <a:srcRect b="4287" l="21438" r="21438" t="4287"/>
          <a:stretch/>
        </p:blipFill>
        <p:spPr>
          <a:xfrm>
            <a:off x="3402488" y="1473875"/>
            <a:ext cx="2334126" cy="2310050"/>
          </a:xfrm>
          <a:prstGeom prst="rect">
            <a:avLst/>
          </a:prstGeom>
          <a:noFill/>
          <a:ln>
            <a:noFill/>
          </a:ln>
        </p:spPr>
      </p:pic>
      <p:sp>
        <p:nvSpPr>
          <p:cNvPr id="7229" name="Google Shape;7229;p98">
            <a:hlinkClick action="ppaction://hlinkshowjump?jump=nextslide"/>
          </p:cNvPr>
          <p:cNvSpPr/>
          <p:nvPr/>
        </p:nvSpPr>
        <p:spPr>
          <a:xfrm>
            <a:off x="8271850"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8">
            <a:hlinkClick action="ppaction://hlinkshowjump?jump=nextslide"/>
          </p:cNvPr>
          <p:cNvSpPr/>
          <p:nvPr/>
        </p:nvSpPr>
        <p:spPr>
          <a:xfrm>
            <a:off x="8352525"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8">
            <a:hlinkClick action="ppaction://hlinkshowjump?jump=previousslide"/>
          </p:cNvPr>
          <p:cNvSpPr/>
          <p:nvPr/>
        </p:nvSpPr>
        <p:spPr>
          <a:xfrm rot="10800000">
            <a:off x="7886275"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8">
            <a:hlinkClick action="ppaction://hlinkshowjump?jump=previousslide"/>
          </p:cNvPr>
          <p:cNvSpPr/>
          <p:nvPr/>
        </p:nvSpPr>
        <p:spPr>
          <a:xfrm rot="10800000">
            <a:off x="7967000"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2" name="Shape 7352"/>
        <p:cNvGrpSpPr/>
        <p:nvPr/>
      </p:nvGrpSpPr>
      <p:grpSpPr>
        <a:xfrm>
          <a:off x="0" y="0"/>
          <a:ext cx="0" cy="0"/>
          <a:chOff x="0" y="0"/>
          <a:chExt cx="0" cy="0"/>
        </a:xfrm>
      </p:grpSpPr>
      <p:sp>
        <p:nvSpPr>
          <p:cNvPr id="7353" name="Google Shape;7353;p101"/>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Parts and whole</a:t>
            </a:r>
            <a:endParaRPr/>
          </a:p>
        </p:txBody>
      </p:sp>
      <p:sp>
        <p:nvSpPr>
          <p:cNvPr id="7354" name="Google Shape;7354;p101"/>
          <p:cNvSpPr/>
          <p:nvPr/>
        </p:nvSpPr>
        <p:spPr>
          <a:xfrm>
            <a:off x="720000" y="1137500"/>
            <a:ext cx="1548300" cy="716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Mercury</a:t>
            </a:r>
            <a:endParaRPr b="1" sz="1800">
              <a:solidFill>
                <a:schemeClr val="lt1"/>
              </a:solidFill>
              <a:latin typeface="Balsamiq Sans"/>
              <a:ea typeface="Balsamiq Sans"/>
              <a:cs typeface="Balsamiq Sans"/>
              <a:sym typeface="Balsamiq Sans"/>
            </a:endParaRPr>
          </a:p>
        </p:txBody>
      </p:sp>
      <p:sp>
        <p:nvSpPr>
          <p:cNvPr id="7355" name="Google Shape;7355;p101"/>
          <p:cNvSpPr/>
          <p:nvPr/>
        </p:nvSpPr>
        <p:spPr>
          <a:xfrm>
            <a:off x="720000" y="1930100"/>
            <a:ext cx="1548300" cy="2333100"/>
          </a:xfrm>
          <a:prstGeom prst="roundRect">
            <a:avLst>
              <a:gd fmla="val 1029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Mercury is the smallest planet of them all</a:t>
            </a:r>
            <a:endParaRPr>
              <a:solidFill>
                <a:schemeClr val="lt1"/>
              </a:solidFill>
              <a:latin typeface="Open Sans"/>
              <a:ea typeface="Open Sans"/>
              <a:cs typeface="Open Sans"/>
              <a:sym typeface="Open Sans"/>
            </a:endParaRPr>
          </a:p>
        </p:txBody>
      </p:sp>
      <p:cxnSp>
        <p:nvCxnSpPr>
          <p:cNvPr id="7356" name="Google Shape;7356;p101"/>
          <p:cNvCxnSpPr>
            <a:stCxn id="7354" idx="2"/>
            <a:endCxn id="7355" idx="0"/>
          </p:cNvCxnSpPr>
          <p:nvPr/>
        </p:nvCxnSpPr>
        <p:spPr>
          <a:xfrm flipH="1" rot="-5400000">
            <a:off x="1456350" y="1891700"/>
            <a:ext cx="76200" cy="600"/>
          </a:xfrm>
          <a:prstGeom prst="bentConnector3">
            <a:avLst>
              <a:gd fmla="val 50000" name="adj1"/>
            </a:avLst>
          </a:prstGeom>
          <a:noFill/>
          <a:ln cap="flat" cmpd="sng" w="19050">
            <a:solidFill>
              <a:schemeClr val="lt2"/>
            </a:solidFill>
            <a:prstDash val="solid"/>
            <a:round/>
            <a:headEnd len="med" w="med" type="none"/>
            <a:tailEnd len="med" w="med" type="none"/>
          </a:ln>
        </p:spPr>
      </p:cxnSp>
      <p:sp>
        <p:nvSpPr>
          <p:cNvPr id="7357" name="Google Shape;7357;p101"/>
          <p:cNvSpPr/>
          <p:nvPr/>
        </p:nvSpPr>
        <p:spPr>
          <a:xfrm>
            <a:off x="2455000" y="1137500"/>
            <a:ext cx="1548300" cy="716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Parts of the object</a:t>
            </a:r>
            <a:endParaRPr b="1" sz="1800">
              <a:solidFill>
                <a:schemeClr val="lt1"/>
              </a:solidFill>
              <a:latin typeface="Balsamiq Sans"/>
              <a:ea typeface="Balsamiq Sans"/>
              <a:cs typeface="Balsamiq Sans"/>
              <a:sym typeface="Balsamiq Sans"/>
            </a:endParaRPr>
          </a:p>
        </p:txBody>
      </p:sp>
      <p:sp>
        <p:nvSpPr>
          <p:cNvPr id="7358" name="Google Shape;7358;p101"/>
          <p:cNvSpPr/>
          <p:nvPr/>
        </p:nvSpPr>
        <p:spPr>
          <a:xfrm>
            <a:off x="2455000" y="1943177"/>
            <a:ext cx="1548300" cy="393300"/>
          </a:xfrm>
          <a:prstGeom prst="roundRect">
            <a:avLst>
              <a:gd fmla="val 1658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Mercury</a:t>
            </a:r>
            <a:endParaRPr>
              <a:solidFill>
                <a:schemeClr val="lt1"/>
              </a:solidFill>
              <a:latin typeface="Open Sans"/>
              <a:ea typeface="Open Sans"/>
              <a:cs typeface="Open Sans"/>
              <a:sym typeface="Open Sans"/>
            </a:endParaRPr>
          </a:p>
        </p:txBody>
      </p:sp>
      <p:sp>
        <p:nvSpPr>
          <p:cNvPr id="7359" name="Google Shape;7359;p101"/>
          <p:cNvSpPr/>
          <p:nvPr/>
        </p:nvSpPr>
        <p:spPr>
          <a:xfrm>
            <a:off x="2455000" y="2425754"/>
            <a:ext cx="1548300" cy="392400"/>
          </a:xfrm>
          <a:prstGeom prst="roundRect">
            <a:avLst>
              <a:gd fmla="val 1658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Venus</a:t>
            </a:r>
            <a:endParaRPr>
              <a:solidFill>
                <a:schemeClr val="lt1"/>
              </a:solidFill>
              <a:latin typeface="Open Sans"/>
              <a:ea typeface="Open Sans"/>
              <a:cs typeface="Open Sans"/>
              <a:sym typeface="Open Sans"/>
            </a:endParaRPr>
          </a:p>
        </p:txBody>
      </p:sp>
      <p:sp>
        <p:nvSpPr>
          <p:cNvPr id="7360" name="Google Shape;7360;p101"/>
          <p:cNvSpPr/>
          <p:nvPr/>
        </p:nvSpPr>
        <p:spPr>
          <a:xfrm>
            <a:off x="2455000" y="2907431"/>
            <a:ext cx="1548300" cy="392400"/>
          </a:xfrm>
          <a:prstGeom prst="roundRect">
            <a:avLst>
              <a:gd fmla="val 1658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Mars</a:t>
            </a:r>
            <a:endParaRPr>
              <a:solidFill>
                <a:schemeClr val="lt1"/>
              </a:solidFill>
              <a:latin typeface="Open Sans"/>
              <a:ea typeface="Open Sans"/>
              <a:cs typeface="Open Sans"/>
              <a:sym typeface="Open Sans"/>
            </a:endParaRPr>
          </a:p>
        </p:txBody>
      </p:sp>
      <p:sp>
        <p:nvSpPr>
          <p:cNvPr id="7361" name="Google Shape;7361;p101"/>
          <p:cNvSpPr/>
          <p:nvPr/>
        </p:nvSpPr>
        <p:spPr>
          <a:xfrm>
            <a:off x="2455000" y="3389108"/>
            <a:ext cx="1548300" cy="392400"/>
          </a:xfrm>
          <a:prstGeom prst="roundRect">
            <a:avLst>
              <a:gd fmla="val 1658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Saturn</a:t>
            </a:r>
            <a:endParaRPr>
              <a:solidFill>
                <a:schemeClr val="lt1"/>
              </a:solidFill>
              <a:latin typeface="Open Sans"/>
              <a:ea typeface="Open Sans"/>
              <a:cs typeface="Open Sans"/>
              <a:sym typeface="Open Sans"/>
            </a:endParaRPr>
          </a:p>
        </p:txBody>
      </p:sp>
      <p:sp>
        <p:nvSpPr>
          <p:cNvPr id="7362" name="Google Shape;7362;p101"/>
          <p:cNvSpPr/>
          <p:nvPr/>
        </p:nvSpPr>
        <p:spPr>
          <a:xfrm>
            <a:off x="2455000" y="3870800"/>
            <a:ext cx="1548300" cy="392400"/>
          </a:xfrm>
          <a:prstGeom prst="roundRect">
            <a:avLst>
              <a:gd fmla="val 1658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Jupiter</a:t>
            </a:r>
            <a:endParaRPr>
              <a:solidFill>
                <a:schemeClr val="lt1"/>
              </a:solidFill>
              <a:latin typeface="Open Sans"/>
              <a:ea typeface="Open Sans"/>
              <a:cs typeface="Open Sans"/>
              <a:sym typeface="Open Sans"/>
            </a:endParaRPr>
          </a:p>
        </p:txBody>
      </p:sp>
      <p:cxnSp>
        <p:nvCxnSpPr>
          <p:cNvPr id="7363" name="Google Shape;7363;p101"/>
          <p:cNvCxnSpPr>
            <a:stCxn id="7357" idx="2"/>
            <a:endCxn id="7358" idx="0"/>
          </p:cNvCxnSpPr>
          <p:nvPr/>
        </p:nvCxnSpPr>
        <p:spPr>
          <a:xfrm>
            <a:off x="3229150" y="1853900"/>
            <a:ext cx="0" cy="89400"/>
          </a:xfrm>
          <a:prstGeom prst="straightConnector1">
            <a:avLst/>
          </a:prstGeom>
          <a:noFill/>
          <a:ln cap="flat" cmpd="sng" w="19050">
            <a:solidFill>
              <a:schemeClr val="lt2"/>
            </a:solidFill>
            <a:prstDash val="solid"/>
            <a:round/>
            <a:headEnd len="med" w="med" type="none"/>
            <a:tailEnd len="med" w="med" type="none"/>
          </a:ln>
        </p:spPr>
      </p:cxnSp>
      <p:cxnSp>
        <p:nvCxnSpPr>
          <p:cNvPr id="7364" name="Google Shape;7364;p101"/>
          <p:cNvCxnSpPr>
            <a:stCxn id="7358" idx="2"/>
            <a:endCxn id="7359" idx="0"/>
          </p:cNvCxnSpPr>
          <p:nvPr/>
        </p:nvCxnSpPr>
        <p:spPr>
          <a:xfrm>
            <a:off x="3229150" y="2336477"/>
            <a:ext cx="0" cy="89400"/>
          </a:xfrm>
          <a:prstGeom prst="straightConnector1">
            <a:avLst/>
          </a:prstGeom>
          <a:noFill/>
          <a:ln cap="flat" cmpd="sng" w="19050">
            <a:solidFill>
              <a:schemeClr val="lt2"/>
            </a:solidFill>
            <a:prstDash val="solid"/>
            <a:round/>
            <a:headEnd len="med" w="med" type="none"/>
            <a:tailEnd len="med" w="med" type="none"/>
          </a:ln>
        </p:spPr>
      </p:cxnSp>
      <p:cxnSp>
        <p:nvCxnSpPr>
          <p:cNvPr id="7365" name="Google Shape;7365;p101"/>
          <p:cNvCxnSpPr>
            <a:stCxn id="7359" idx="2"/>
            <a:endCxn id="7360" idx="0"/>
          </p:cNvCxnSpPr>
          <p:nvPr/>
        </p:nvCxnSpPr>
        <p:spPr>
          <a:xfrm>
            <a:off x="3229150" y="2818154"/>
            <a:ext cx="0" cy="89400"/>
          </a:xfrm>
          <a:prstGeom prst="straightConnector1">
            <a:avLst/>
          </a:prstGeom>
          <a:noFill/>
          <a:ln cap="flat" cmpd="sng" w="19050">
            <a:solidFill>
              <a:schemeClr val="lt2"/>
            </a:solidFill>
            <a:prstDash val="solid"/>
            <a:round/>
            <a:headEnd len="med" w="med" type="none"/>
            <a:tailEnd len="med" w="med" type="none"/>
          </a:ln>
        </p:spPr>
      </p:cxnSp>
      <p:cxnSp>
        <p:nvCxnSpPr>
          <p:cNvPr id="7366" name="Google Shape;7366;p101"/>
          <p:cNvCxnSpPr>
            <a:stCxn id="7360" idx="2"/>
            <a:endCxn id="7361" idx="0"/>
          </p:cNvCxnSpPr>
          <p:nvPr/>
        </p:nvCxnSpPr>
        <p:spPr>
          <a:xfrm>
            <a:off x="3229150" y="3299831"/>
            <a:ext cx="0" cy="89400"/>
          </a:xfrm>
          <a:prstGeom prst="straightConnector1">
            <a:avLst/>
          </a:prstGeom>
          <a:noFill/>
          <a:ln cap="flat" cmpd="sng" w="19050">
            <a:solidFill>
              <a:schemeClr val="lt2"/>
            </a:solidFill>
            <a:prstDash val="solid"/>
            <a:round/>
            <a:headEnd len="med" w="med" type="none"/>
            <a:tailEnd len="med" w="med" type="none"/>
          </a:ln>
        </p:spPr>
      </p:cxnSp>
      <p:cxnSp>
        <p:nvCxnSpPr>
          <p:cNvPr id="7367" name="Google Shape;7367;p101"/>
          <p:cNvCxnSpPr>
            <a:stCxn id="7361" idx="2"/>
            <a:endCxn id="7362" idx="0"/>
          </p:cNvCxnSpPr>
          <p:nvPr/>
        </p:nvCxnSpPr>
        <p:spPr>
          <a:xfrm>
            <a:off x="3229150" y="3781508"/>
            <a:ext cx="0" cy="89400"/>
          </a:xfrm>
          <a:prstGeom prst="straightConnector1">
            <a:avLst/>
          </a:prstGeom>
          <a:noFill/>
          <a:ln cap="flat" cmpd="sng" w="19050">
            <a:solidFill>
              <a:schemeClr val="lt2"/>
            </a:solidFill>
            <a:prstDash val="solid"/>
            <a:round/>
            <a:headEnd len="med" w="med" type="none"/>
            <a:tailEnd len="med" w="med" type="none"/>
          </a:ln>
        </p:spPr>
      </p:cxnSp>
      <p:cxnSp>
        <p:nvCxnSpPr>
          <p:cNvPr id="7368" name="Google Shape;7368;p101"/>
          <p:cNvCxnSpPr>
            <a:stCxn id="7354" idx="3"/>
            <a:endCxn id="7357" idx="1"/>
          </p:cNvCxnSpPr>
          <p:nvPr/>
        </p:nvCxnSpPr>
        <p:spPr>
          <a:xfrm>
            <a:off x="2268300" y="1495700"/>
            <a:ext cx="186600" cy="0"/>
          </a:xfrm>
          <a:prstGeom prst="straightConnector1">
            <a:avLst/>
          </a:prstGeom>
          <a:noFill/>
          <a:ln cap="flat" cmpd="sng" w="19050">
            <a:solidFill>
              <a:schemeClr val="lt2"/>
            </a:solidFill>
            <a:prstDash val="solid"/>
            <a:round/>
            <a:headEnd len="med" w="med" type="none"/>
            <a:tailEnd len="med" w="med" type="none"/>
          </a:ln>
        </p:spPr>
      </p:cxnSp>
      <p:sp>
        <p:nvSpPr>
          <p:cNvPr id="7369" name="Google Shape;7369;p101"/>
          <p:cNvSpPr/>
          <p:nvPr/>
        </p:nvSpPr>
        <p:spPr>
          <a:xfrm>
            <a:off x="4190000" y="1137500"/>
            <a:ext cx="4239000" cy="716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What would happen if the part were missing</a:t>
            </a:r>
            <a:endParaRPr b="1" sz="1800">
              <a:solidFill>
                <a:schemeClr val="lt1"/>
              </a:solidFill>
              <a:latin typeface="Balsamiq Sans"/>
              <a:ea typeface="Balsamiq Sans"/>
              <a:cs typeface="Balsamiq Sans"/>
              <a:sym typeface="Balsamiq Sans"/>
            </a:endParaRPr>
          </a:p>
        </p:txBody>
      </p:sp>
      <p:sp>
        <p:nvSpPr>
          <p:cNvPr id="7370" name="Google Shape;7370;p101"/>
          <p:cNvSpPr/>
          <p:nvPr/>
        </p:nvSpPr>
        <p:spPr>
          <a:xfrm>
            <a:off x="4190000" y="1930103"/>
            <a:ext cx="4239000" cy="740700"/>
          </a:xfrm>
          <a:prstGeom prst="roundRect">
            <a:avLst>
              <a:gd fmla="val 1029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Venus has a beautiful name, but it’s hot</a:t>
            </a:r>
            <a:endParaRPr>
              <a:solidFill>
                <a:schemeClr val="lt1"/>
              </a:solidFill>
              <a:latin typeface="Open Sans"/>
              <a:ea typeface="Open Sans"/>
              <a:cs typeface="Open Sans"/>
              <a:sym typeface="Open Sans"/>
            </a:endParaRPr>
          </a:p>
        </p:txBody>
      </p:sp>
      <p:sp>
        <p:nvSpPr>
          <p:cNvPr id="7371" name="Google Shape;7371;p101"/>
          <p:cNvSpPr/>
          <p:nvPr/>
        </p:nvSpPr>
        <p:spPr>
          <a:xfrm>
            <a:off x="4190000" y="2754225"/>
            <a:ext cx="4239000" cy="716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alsamiq Sans"/>
                <a:ea typeface="Balsamiq Sans"/>
                <a:cs typeface="Balsamiq Sans"/>
                <a:sym typeface="Balsamiq Sans"/>
              </a:rPr>
              <a:t>What’s the function of the part?</a:t>
            </a:r>
            <a:endParaRPr b="1" sz="1800">
              <a:solidFill>
                <a:schemeClr val="lt1"/>
              </a:solidFill>
              <a:latin typeface="Balsamiq Sans"/>
              <a:ea typeface="Balsamiq Sans"/>
              <a:cs typeface="Balsamiq Sans"/>
              <a:sym typeface="Balsamiq Sans"/>
            </a:endParaRPr>
          </a:p>
        </p:txBody>
      </p:sp>
      <p:sp>
        <p:nvSpPr>
          <p:cNvPr id="7372" name="Google Shape;7372;p101"/>
          <p:cNvSpPr/>
          <p:nvPr/>
        </p:nvSpPr>
        <p:spPr>
          <a:xfrm>
            <a:off x="4190000" y="3546800"/>
            <a:ext cx="4239000" cy="716400"/>
          </a:xfrm>
          <a:prstGeom prst="roundRect">
            <a:avLst>
              <a:gd fmla="val 1029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Jupiter is the biggest planet of them all</a:t>
            </a:r>
            <a:endParaRPr>
              <a:solidFill>
                <a:schemeClr val="lt1"/>
              </a:solidFill>
              <a:latin typeface="Open Sans"/>
              <a:ea typeface="Open Sans"/>
              <a:cs typeface="Open Sans"/>
              <a:sym typeface="Open Sans"/>
            </a:endParaRPr>
          </a:p>
        </p:txBody>
      </p:sp>
      <p:cxnSp>
        <p:nvCxnSpPr>
          <p:cNvPr id="7373" name="Google Shape;7373;p101"/>
          <p:cNvCxnSpPr>
            <a:stCxn id="7371" idx="0"/>
            <a:endCxn id="7370" idx="2"/>
          </p:cNvCxnSpPr>
          <p:nvPr/>
        </p:nvCxnSpPr>
        <p:spPr>
          <a:xfrm rot="10800000">
            <a:off x="6309500" y="2670825"/>
            <a:ext cx="0" cy="83400"/>
          </a:xfrm>
          <a:prstGeom prst="straightConnector1">
            <a:avLst/>
          </a:prstGeom>
          <a:noFill/>
          <a:ln cap="flat" cmpd="sng" w="19050">
            <a:solidFill>
              <a:schemeClr val="lt2"/>
            </a:solidFill>
            <a:prstDash val="solid"/>
            <a:round/>
            <a:headEnd len="med" w="med" type="none"/>
            <a:tailEnd len="med" w="med" type="none"/>
          </a:ln>
        </p:spPr>
      </p:cxnSp>
      <p:sp>
        <p:nvSpPr>
          <p:cNvPr id="7374" name="Google Shape;7374;p101">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01">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01">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01">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8" name="Google Shape;7378;p101"/>
          <p:cNvCxnSpPr>
            <a:stCxn id="7357" idx="3"/>
            <a:endCxn id="7369" idx="1"/>
          </p:cNvCxnSpPr>
          <p:nvPr/>
        </p:nvCxnSpPr>
        <p:spPr>
          <a:xfrm>
            <a:off x="4003300" y="1495700"/>
            <a:ext cx="186600" cy="0"/>
          </a:xfrm>
          <a:prstGeom prst="straightConnector1">
            <a:avLst/>
          </a:prstGeom>
          <a:noFill/>
          <a:ln cap="flat" cmpd="sng" w="19050">
            <a:solidFill>
              <a:schemeClr val="lt2"/>
            </a:solidFill>
            <a:prstDash val="solid"/>
            <a:round/>
            <a:headEnd len="med" w="med" type="none"/>
            <a:tailEnd len="med" w="med" type="none"/>
          </a:ln>
        </p:spPr>
      </p:cxnSp>
      <p:cxnSp>
        <p:nvCxnSpPr>
          <p:cNvPr id="7379" name="Google Shape;7379;p101"/>
          <p:cNvCxnSpPr>
            <a:stCxn id="7370" idx="0"/>
            <a:endCxn id="7369" idx="2"/>
          </p:cNvCxnSpPr>
          <p:nvPr/>
        </p:nvCxnSpPr>
        <p:spPr>
          <a:xfrm rot="10800000">
            <a:off x="6309500" y="1853903"/>
            <a:ext cx="0" cy="76200"/>
          </a:xfrm>
          <a:prstGeom prst="straightConnector1">
            <a:avLst/>
          </a:prstGeom>
          <a:noFill/>
          <a:ln cap="flat" cmpd="sng" w="19050">
            <a:solidFill>
              <a:schemeClr val="lt2"/>
            </a:solidFill>
            <a:prstDash val="solid"/>
            <a:round/>
            <a:headEnd len="med" w="med" type="none"/>
            <a:tailEnd len="med" w="med" type="none"/>
          </a:ln>
        </p:spPr>
      </p:cxnSp>
      <p:cxnSp>
        <p:nvCxnSpPr>
          <p:cNvPr id="7380" name="Google Shape;7380;p101"/>
          <p:cNvCxnSpPr>
            <a:stCxn id="7372" idx="0"/>
            <a:endCxn id="7371" idx="2"/>
          </p:cNvCxnSpPr>
          <p:nvPr/>
        </p:nvCxnSpPr>
        <p:spPr>
          <a:xfrm rot="10800000">
            <a:off x="6309500" y="3470600"/>
            <a:ext cx="0" cy="762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0" name="Shape 7500"/>
        <p:cNvGrpSpPr/>
        <p:nvPr/>
      </p:nvGrpSpPr>
      <p:grpSpPr>
        <a:xfrm>
          <a:off x="0" y="0"/>
          <a:ext cx="0" cy="0"/>
          <a:chOff x="0" y="0"/>
          <a:chExt cx="0" cy="0"/>
        </a:xfrm>
      </p:grpSpPr>
      <p:grpSp>
        <p:nvGrpSpPr>
          <p:cNvPr id="7501" name="Google Shape;7501;p103"/>
          <p:cNvGrpSpPr/>
          <p:nvPr/>
        </p:nvGrpSpPr>
        <p:grpSpPr>
          <a:xfrm>
            <a:off x="510741" y="696062"/>
            <a:ext cx="4497118" cy="2621472"/>
            <a:chOff x="2491250" y="2454825"/>
            <a:chExt cx="509600" cy="673675"/>
          </a:xfrm>
        </p:grpSpPr>
        <p:sp>
          <p:nvSpPr>
            <p:cNvPr id="7502" name="Google Shape;7502;p103"/>
            <p:cNvSpPr/>
            <p:nvPr/>
          </p:nvSpPr>
          <p:spPr>
            <a:xfrm>
              <a:off x="2491250" y="2477750"/>
              <a:ext cx="486700" cy="650750"/>
            </a:xfrm>
            <a:custGeom>
              <a:rect b="b" l="l" r="r" t="t"/>
              <a:pathLst>
                <a:path extrusionOk="0" h="26030" w="19468">
                  <a:moveTo>
                    <a:pt x="1" y="0"/>
                  </a:moveTo>
                  <a:lnTo>
                    <a:pt x="1" y="26029"/>
                  </a:lnTo>
                  <a:lnTo>
                    <a:pt x="19467" y="26029"/>
                  </a:lnTo>
                  <a:lnTo>
                    <a:pt x="19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03"/>
            <p:cNvSpPr/>
            <p:nvPr/>
          </p:nvSpPr>
          <p:spPr>
            <a:xfrm>
              <a:off x="2514175" y="2454825"/>
              <a:ext cx="486675" cy="650750"/>
            </a:xfrm>
            <a:custGeom>
              <a:rect b="b" l="l" r="r" t="t"/>
              <a:pathLst>
                <a:path extrusionOk="0" h="26030" w="19467">
                  <a:moveTo>
                    <a:pt x="0" y="1"/>
                  </a:moveTo>
                  <a:lnTo>
                    <a:pt x="0" y="26030"/>
                  </a:lnTo>
                  <a:lnTo>
                    <a:pt x="19467" y="26030"/>
                  </a:lnTo>
                  <a:lnTo>
                    <a:pt x="194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03"/>
            <p:cNvSpPr/>
            <p:nvPr/>
          </p:nvSpPr>
          <p:spPr>
            <a:xfrm>
              <a:off x="2563650" y="2505250"/>
              <a:ext cx="387725" cy="550825"/>
            </a:xfrm>
            <a:custGeom>
              <a:rect b="b" l="l" r="r" t="t"/>
              <a:pathLst>
                <a:path extrusionOk="0" h="22033" w="15509">
                  <a:moveTo>
                    <a:pt x="1" y="0"/>
                  </a:moveTo>
                  <a:lnTo>
                    <a:pt x="1" y="22033"/>
                  </a:lnTo>
                  <a:lnTo>
                    <a:pt x="15508" y="22033"/>
                  </a:lnTo>
                  <a:lnTo>
                    <a:pt x="1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03"/>
            <p:cNvSpPr/>
            <p:nvPr/>
          </p:nvSpPr>
          <p:spPr>
            <a:xfrm>
              <a:off x="2538925" y="2479575"/>
              <a:ext cx="437200" cy="601250"/>
            </a:xfrm>
            <a:custGeom>
              <a:rect b="b" l="l" r="r" t="t"/>
              <a:pathLst>
                <a:path extrusionOk="0" h="24050" w="17488">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6" name="Google Shape;7506;p103"/>
          <p:cNvSpPr/>
          <p:nvPr/>
        </p:nvSpPr>
        <p:spPr>
          <a:xfrm>
            <a:off x="1263175" y="2079050"/>
            <a:ext cx="31926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03"/>
          <p:cNvSpPr txBox="1"/>
          <p:nvPr>
            <p:ph type="title"/>
          </p:nvPr>
        </p:nvSpPr>
        <p:spPr>
          <a:xfrm>
            <a:off x="1325652" y="2175505"/>
            <a:ext cx="3067500" cy="3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Opportunities</a:t>
            </a:r>
            <a:endParaRPr/>
          </a:p>
        </p:txBody>
      </p:sp>
      <p:sp>
        <p:nvSpPr>
          <p:cNvPr id="7508" name="Google Shape;7508;p103"/>
          <p:cNvSpPr txBox="1"/>
          <p:nvPr>
            <p:ph idx="2" type="title"/>
          </p:nvPr>
        </p:nvSpPr>
        <p:spPr>
          <a:xfrm>
            <a:off x="1325652" y="1261350"/>
            <a:ext cx="30675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509" name="Google Shape;7509;p103"/>
          <p:cNvSpPr txBox="1"/>
          <p:nvPr>
            <p:ph idx="1" type="subTitle"/>
          </p:nvPr>
        </p:nvSpPr>
        <p:spPr>
          <a:xfrm>
            <a:off x="1325652" y="3380898"/>
            <a:ext cx="30675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7510" name="Google Shape;7510;p103"/>
          <p:cNvGrpSpPr/>
          <p:nvPr/>
        </p:nvGrpSpPr>
        <p:grpSpPr>
          <a:xfrm>
            <a:off x="5160315" y="1557323"/>
            <a:ext cx="1298270" cy="3167524"/>
            <a:chOff x="6291140" y="1353498"/>
            <a:chExt cx="1298270" cy="3167524"/>
          </a:xfrm>
        </p:grpSpPr>
        <p:grpSp>
          <p:nvGrpSpPr>
            <p:cNvPr id="7511" name="Google Shape;7511;p103"/>
            <p:cNvGrpSpPr/>
            <p:nvPr/>
          </p:nvGrpSpPr>
          <p:grpSpPr>
            <a:xfrm>
              <a:off x="6291140" y="1353498"/>
              <a:ext cx="1298270" cy="3167524"/>
              <a:chOff x="5619603" y="1386523"/>
              <a:chExt cx="1298270" cy="3167524"/>
            </a:xfrm>
          </p:grpSpPr>
          <p:grpSp>
            <p:nvGrpSpPr>
              <p:cNvPr id="7512" name="Google Shape;7512;p103"/>
              <p:cNvGrpSpPr/>
              <p:nvPr/>
            </p:nvGrpSpPr>
            <p:grpSpPr>
              <a:xfrm>
                <a:off x="5619603" y="1386523"/>
                <a:ext cx="1298270" cy="3167524"/>
                <a:chOff x="6096478" y="1164423"/>
                <a:chExt cx="1298270" cy="3167524"/>
              </a:xfrm>
            </p:grpSpPr>
            <p:sp>
              <p:nvSpPr>
                <p:cNvPr id="7513" name="Google Shape;7513;p103"/>
                <p:cNvSpPr/>
                <p:nvPr/>
              </p:nvSpPr>
              <p:spPr>
                <a:xfrm>
                  <a:off x="6159150" y="4075747"/>
                  <a:ext cx="1078800" cy="25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03"/>
                <p:cNvSpPr/>
                <p:nvPr/>
              </p:nvSpPr>
              <p:spPr>
                <a:xfrm>
                  <a:off x="6808752" y="1706603"/>
                  <a:ext cx="95524" cy="186166"/>
                </a:xfrm>
                <a:custGeom>
                  <a:rect b="b" l="l" r="r" t="t"/>
                  <a:pathLst>
                    <a:path extrusionOk="0" h="11019" w="5654">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03"/>
                <p:cNvSpPr/>
                <p:nvPr/>
              </p:nvSpPr>
              <p:spPr>
                <a:xfrm>
                  <a:off x="6805103" y="1675585"/>
                  <a:ext cx="100390" cy="172785"/>
                </a:xfrm>
                <a:custGeom>
                  <a:rect b="b" l="l" r="r" t="t"/>
                  <a:pathLst>
                    <a:path extrusionOk="0" h="10227" w="5942">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03"/>
                <p:cNvSpPr/>
                <p:nvPr/>
              </p:nvSpPr>
              <p:spPr>
                <a:xfrm>
                  <a:off x="6417065" y="2064420"/>
                  <a:ext cx="556640" cy="1020796"/>
                </a:xfrm>
                <a:custGeom>
                  <a:rect b="b" l="l" r="r" t="t"/>
                  <a:pathLst>
                    <a:path extrusionOk="0" h="60420" w="32947">
                      <a:moveTo>
                        <a:pt x="29598" y="10694"/>
                      </a:moveTo>
                      <a:cubicBezTo>
                        <a:pt x="31686" y="25421"/>
                        <a:pt x="32802" y="40256"/>
                        <a:pt x="32946" y="55127"/>
                      </a:cubicBezTo>
                      <a:cubicBezTo>
                        <a:pt x="32910" y="55487"/>
                        <a:pt x="32622" y="55811"/>
                        <a:pt x="32262" y="55847"/>
                      </a:cubicBezTo>
                      <a:cubicBezTo>
                        <a:pt x="31614" y="55991"/>
                        <a:pt x="17211" y="60420"/>
                        <a:pt x="1728" y="55595"/>
                      </a:cubicBezTo>
                      <a:cubicBezTo>
                        <a:pt x="1728" y="55595"/>
                        <a:pt x="1188" y="55451"/>
                        <a:pt x="1116" y="54298"/>
                      </a:cubicBezTo>
                      <a:cubicBezTo>
                        <a:pt x="1008" y="53182"/>
                        <a:pt x="1584" y="48429"/>
                        <a:pt x="1476" y="43640"/>
                      </a:cubicBezTo>
                      <a:cubicBezTo>
                        <a:pt x="1332" y="38888"/>
                        <a:pt x="0" y="22108"/>
                        <a:pt x="5473" y="11054"/>
                      </a:cubicBezTo>
                      <a:cubicBezTo>
                        <a:pt x="10982" y="0"/>
                        <a:pt x="29598" y="10694"/>
                        <a:pt x="29598" y="1069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03"/>
                <p:cNvSpPr/>
                <p:nvPr/>
              </p:nvSpPr>
              <p:spPr>
                <a:xfrm>
                  <a:off x="7223686" y="1611837"/>
                  <a:ext cx="158779" cy="234215"/>
                </a:xfrm>
                <a:custGeom>
                  <a:rect b="b" l="l" r="r" t="t"/>
                  <a:pathLst>
                    <a:path extrusionOk="0" h="13863" w="9398">
                      <a:moveTo>
                        <a:pt x="3673" y="0"/>
                      </a:moveTo>
                      <a:cubicBezTo>
                        <a:pt x="3385" y="0"/>
                        <a:pt x="3313" y="1477"/>
                        <a:pt x="2845" y="2593"/>
                      </a:cubicBezTo>
                      <a:cubicBezTo>
                        <a:pt x="2341" y="3817"/>
                        <a:pt x="1440" y="4645"/>
                        <a:pt x="1332" y="5221"/>
                      </a:cubicBezTo>
                      <a:cubicBezTo>
                        <a:pt x="1044" y="6770"/>
                        <a:pt x="720" y="8282"/>
                        <a:pt x="288" y="9758"/>
                      </a:cubicBezTo>
                      <a:cubicBezTo>
                        <a:pt x="0" y="10478"/>
                        <a:pt x="1764" y="11991"/>
                        <a:pt x="2701" y="12315"/>
                      </a:cubicBezTo>
                      <a:cubicBezTo>
                        <a:pt x="2737" y="12783"/>
                        <a:pt x="2809" y="13323"/>
                        <a:pt x="2917" y="13863"/>
                      </a:cubicBezTo>
                      <a:cubicBezTo>
                        <a:pt x="5149" y="11523"/>
                        <a:pt x="8498" y="9938"/>
                        <a:pt x="8930" y="8462"/>
                      </a:cubicBezTo>
                      <a:cubicBezTo>
                        <a:pt x="9398" y="7022"/>
                        <a:pt x="7850" y="6013"/>
                        <a:pt x="7850" y="6013"/>
                      </a:cubicBezTo>
                      <a:cubicBezTo>
                        <a:pt x="6877" y="5725"/>
                        <a:pt x="5833" y="5761"/>
                        <a:pt x="4861" y="6158"/>
                      </a:cubicBezTo>
                      <a:cubicBezTo>
                        <a:pt x="4825" y="5761"/>
                        <a:pt x="4753" y="5401"/>
                        <a:pt x="4645" y="5041"/>
                      </a:cubicBezTo>
                      <a:lnTo>
                        <a:pt x="4501" y="4681"/>
                      </a:lnTo>
                      <a:cubicBezTo>
                        <a:pt x="4537" y="4681"/>
                        <a:pt x="5005" y="0"/>
                        <a:pt x="3673" y="0"/>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03"/>
                <p:cNvSpPr/>
                <p:nvPr/>
              </p:nvSpPr>
              <p:spPr>
                <a:xfrm>
                  <a:off x="6207186" y="1467052"/>
                  <a:ext cx="107689" cy="104039"/>
                </a:xfrm>
                <a:custGeom>
                  <a:rect b="b" l="l" r="r" t="t"/>
                  <a:pathLst>
                    <a:path extrusionOk="0" h="6158" w="6374">
                      <a:moveTo>
                        <a:pt x="3601" y="1"/>
                      </a:moveTo>
                      <a:lnTo>
                        <a:pt x="577" y="973"/>
                      </a:lnTo>
                      <a:lnTo>
                        <a:pt x="1" y="5726"/>
                      </a:lnTo>
                      <a:lnTo>
                        <a:pt x="5762" y="6158"/>
                      </a:lnTo>
                      <a:lnTo>
                        <a:pt x="6302" y="5474"/>
                      </a:lnTo>
                      <a:cubicBezTo>
                        <a:pt x="6050" y="4322"/>
                        <a:pt x="6014" y="3133"/>
                        <a:pt x="6122" y="1945"/>
                      </a:cubicBezTo>
                      <a:cubicBezTo>
                        <a:pt x="6374" y="361"/>
                        <a:pt x="3601" y="1"/>
                        <a:pt x="3601" y="1"/>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03"/>
                <p:cNvSpPr/>
                <p:nvPr/>
              </p:nvSpPr>
              <p:spPr>
                <a:xfrm>
                  <a:off x="6799688" y="1610012"/>
                  <a:ext cx="523796" cy="500058"/>
                </a:xfrm>
                <a:custGeom>
                  <a:rect b="b" l="l" r="r" t="t"/>
                  <a:pathLst>
                    <a:path extrusionOk="0" h="29598" w="31003">
                      <a:moveTo>
                        <a:pt x="25529" y="8498"/>
                      </a:moveTo>
                      <a:cubicBezTo>
                        <a:pt x="25529" y="8498"/>
                        <a:pt x="28698" y="9866"/>
                        <a:pt x="30966" y="14655"/>
                      </a:cubicBezTo>
                      <a:cubicBezTo>
                        <a:pt x="31002" y="14943"/>
                        <a:pt x="30930" y="15231"/>
                        <a:pt x="30750" y="15447"/>
                      </a:cubicBezTo>
                      <a:cubicBezTo>
                        <a:pt x="30426" y="15879"/>
                        <a:pt x="17680" y="26825"/>
                        <a:pt x="17680" y="26825"/>
                      </a:cubicBezTo>
                      <a:cubicBezTo>
                        <a:pt x="12675" y="29598"/>
                        <a:pt x="7850" y="21928"/>
                        <a:pt x="6085" y="18112"/>
                      </a:cubicBezTo>
                      <a:cubicBezTo>
                        <a:pt x="4537" y="14763"/>
                        <a:pt x="3097" y="6698"/>
                        <a:pt x="0" y="0"/>
                      </a:cubicBezTo>
                      <a:cubicBezTo>
                        <a:pt x="8210" y="1909"/>
                        <a:pt x="6770" y="360"/>
                        <a:pt x="10622" y="7742"/>
                      </a:cubicBezTo>
                      <a:lnTo>
                        <a:pt x="15915" y="1789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03"/>
                <p:cNvSpPr/>
                <p:nvPr/>
              </p:nvSpPr>
              <p:spPr>
                <a:xfrm>
                  <a:off x="6523927" y="1169083"/>
                  <a:ext cx="329907" cy="210978"/>
                </a:xfrm>
                <a:custGeom>
                  <a:rect b="b" l="l" r="r" t="t"/>
                  <a:pathLst>
                    <a:path extrusionOk="0" h="17104" w="22974">
                      <a:moveTo>
                        <a:pt x="1693" y="14943"/>
                      </a:moveTo>
                      <a:lnTo>
                        <a:pt x="1117" y="13647"/>
                      </a:lnTo>
                      <a:cubicBezTo>
                        <a:pt x="1117" y="13647"/>
                        <a:pt x="1" y="8606"/>
                        <a:pt x="2449" y="5005"/>
                      </a:cubicBezTo>
                      <a:cubicBezTo>
                        <a:pt x="4934" y="1405"/>
                        <a:pt x="11163" y="1"/>
                        <a:pt x="14332" y="1"/>
                      </a:cubicBezTo>
                      <a:cubicBezTo>
                        <a:pt x="17464" y="1"/>
                        <a:pt x="18652" y="3205"/>
                        <a:pt x="18941" y="3997"/>
                      </a:cubicBezTo>
                      <a:cubicBezTo>
                        <a:pt x="19265" y="4753"/>
                        <a:pt x="21965" y="5330"/>
                        <a:pt x="22469" y="7526"/>
                      </a:cubicBezTo>
                      <a:cubicBezTo>
                        <a:pt x="22973" y="9722"/>
                        <a:pt x="20705" y="17104"/>
                        <a:pt x="20705" y="1710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03"/>
                <p:cNvSpPr/>
                <p:nvPr/>
              </p:nvSpPr>
              <p:spPr>
                <a:xfrm>
                  <a:off x="6481523" y="1397111"/>
                  <a:ext cx="338681" cy="267340"/>
                </a:xfrm>
                <a:custGeom>
                  <a:rect b="b" l="l" r="r" t="t"/>
                  <a:pathLst>
                    <a:path extrusionOk="0" h="18617" w="23585">
                      <a:moveTo>
                        <a:pt x="4105" y="1"/>
                      </a:moveTo>
                      <a:cubicBezTo>
                        <a:pt x="4105" y="1"/>
                        <a:pt x="5401" y="2413"/>
                        <a:pt x="2701" y="7706"/>
                      </a:cubicBezTo>
                      <a:cubicBezTo>
                        <a:pt x="0" y="13035"/>
                        <a:pt x="973" y="16024"/>
                        <a:pt x="6482" y="17320"/>
                      </a:cubicBezTo>
                      <a:cubicBezTo>
                        <a:pt x="11991" y="18616"/>
                        <a:pt x="17968" y="17068"/>
                        <a:pt x="20128" y="14764"/>
                      </a:cubicBezTo>
                      <a:cubicBezTo>
                        <a:pt x="22289" y="12459"/>
                        <a:pt x="23585" y="8102"/>
                        <a:pt x="19732" y="4574"/>
                      </a:cubicBezTo>
                      <a:cubicBezTo>
                        <a:pt x="15879" y="1045"/>
                        <a:pt x="4105" y="1"/>
                        <a:pt x="4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03"/>
                <p:cNvSpPr/>
                <p:nvPr/>
              </p:nvSpPr>
              <p:spPr>
                <a:xfrm>
                  <a:off x="6429229" y="2976276"/>
                  <a:ext cx="254287" cy="1188090"/>
                </a:xfrm>
                <a:custGeom>
                  <a:rect b="b" l="l" r="r" t="t"/>
                  <a:pathLst>
                    <a:path extrusionOk="0" h="70322" w="15051">
                      <a:moveTo>
                        <a:pt x="13935" y="7742"/>
                      </a:moveTo>
                      <a:cubicBezTo>
                        <a:pt x="14259" y="5761"/>
                        <a:pt x="14655" y="2989"/>
                        <a:pt x="15051" y="0"/>
                      </a:cubicBezTo>
                      <a:lnTo>
                        <a:pt x="3493" y="0"/>
                      </a:lnTo>
                      <a:cubicBezTo>
                        <a:pt x="3889" y="3313"/>
                        <a:pt x="4177" y="6086"/>
                        <a:pt x="4105" y="6590"/>
                      </a:cubicBezTo>
                      <a:cubicBezTo>
                        <a:pt x="684" y="25565"/>
                        <a:pt x="2773" y="49258"/>
                        <a:pt x="2053" y="58079"/>
                      </a:cubicBezTo>
                      <a:cubicBezTo>
                        <a:pt x="1981" y="58907"/>
                        <a:pt x="684" y="65713"/>
                        <a:pt x="684" y="65713"/>
                      </a:cubicBezTo>
                      <a:lnTo>
                        <a:pt x="0" y="68485"/>
                      </a:lnTo>
                      <a:lnTo>
                        <a:pt x="108" y="69601"/>
                      </a:lnTo>
                      <a:lnTo>
                        <a:pt x="3205" y="70322"/>
                      </a:lnTo>
                      <a:lnTo>
                        <a:pt x="6121" y="68233"/>
                      </a:lnTo>
                      <a:cubicBezTo>
                        <a:pt x="6121" y="68233"/>
                        <a:pt x="6769" y="60996"/>
                        <a:pt x="6625" y="59628"/>
                      </a:cubicBezTo>
                      <a:cubicBezTo>
                        <a:pt x="6553" y="58907"/>
                        <a:pt x="6409" y="58187"/>
                        <a:pt x="6229" y="57467"/>
                      </a:cubicBezTo>
                      <a:lnTo>
                        <a:pt x="6013" y="57107"/>
                      </a:lnTo>
                      <a:cubicBezTo>
                        <a:pt x="8498" y="40796"/>
                        <a:pt x="11306" y="24197"/>
                        <a:pt x="13935" y="7742"/>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03"/>
                <p:cNvSpPr/>
                <p:nvPr/>
              </p:nvSpPr>
              <p:spPr>
                <a:xfrm>
                  <a:off x="6483355" y="2976268"/>
                  <a:ext cx="208698" cy="59633"/>
                </a:xfrm>
                <a:custGeom>
                  <a:rect b="b" l="l" r="r" t="t"/>
                  <a:pathLst>
                    <a:path extrusionOk="0" h="6914" w="11559">
                      <a:moveTo>
                        <a:pt x="10623" y="6770"/>
                      </a:moveTo>
                      <a:cubicBezTo>
                        <a:pt x="10911" y="4897"/>
                        <a:pt x="11235" y="2521"/>
                        <a:pt x="11559" y="0"/>
                      </a:cubicBezTo>
                      <a:lnTo>
                        <a:pt x="1" y="0"/>
                      </a:lnTo>
                      <a:cubicBezTo>
                        <a:pt x="361" y="3025"/>
                        <a:pt x="649" y="5545"/>
                        <a:pt x="613" y="6374"/>
                      </a:cubicBezTo>
                      <a:cubicBezTo>
                        <a:pt x="3926" y="6806"/>
                        <a:pt x="7274" y="6914"/>
                        <a:pt x="10623" y="677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03"/>
                <p:cNvSpPr/>
                <p:nvPr/>
              </p:nvSpPr>
              <p:spPr>
                <a:xfrm>
                  <a:off x="6723039" y="2976276"/>
                  <a:ext cx="218402" cy="1177142"/>
                </a:xfrm>
                <a:custGeom>
                  <a:rect b="b" l="l" r="r" t="t"/>
                  <a:pathLst>
                    <a:path extrusionOk="0" h="69674" w="12927">
                      <a:moveTo>
                        <a:pt x="11811" y="8390"/>
                      </a:moveTo>
                      <a:cubicBezTo>
                        <a:pt x="11955" y="6302"/>
                        <a:pt x="12099" y="3241"/>
                        <a:pt x="12243" y="0"/>
                      </a:cubicBezTo>
                      <a:lnTo>
                        <a:pt x="1693" y="0"/>
                      </a:lnTo>
                      <a:cubicBezTo>
                        <a:pt x="2449" y="3853"/>
                        <a:pt x="3025" y="7274"/>
                        <a:pt x="2917" y="7850"/>
                      </a:cubicBezTo>
                      <a:cubicBezTo>
                        <a:pt x="0" y="23693"/>
                        <a:pt x="4105" y="42344"/>
                        <a:pt x="4393" y="55379"/>
                      </a:cubicBezTo>
                      <a:cubicBezTo>
                        <a:pt x="4321" y="55631"/>
                        <a:pt x="4249" y="55883"/>
                        <a:pt x="4177" y="56171"/>
                      </a:cubicBezTo>
                      <a:lnTo>
                        <a:pt x="3385" y="60564"/>
                      </a:lnTo>
                      <a:lnTo>
                        <a:pt x="9146" y="69385"/>
                      </a:lnTo>
                      <a:lnTo>
                        <a:pt x="11631" y="69673"/>
                      </a:lnTo>
                      <a:lnTo>
                        <a:pt x="12819" y="68449"/>
                      </a:lnTo>
                      <a:cubicBezTo>
                        <a:pt x="12819" y="68449"/>
                        <a:pt x="12927" y="67909"/>
                        <a:pt x="12099" y="67873"/>
                      </a:cubicBezTo>
                      <a:lnTo>
                        <a:pt x="11199" y="67585"/>
                      </a:lnTo>
                      <a:cubicBezTo>
                        <a:pt x="11199" y="67585"/>
                        <a:pt x="10442" y="67405"/>
                        <a:pt x="9686" y="65137"/>
                      </a:cubicBezTo>
                      <a:cubicBezTo>
                        <a:pt x="9218" y="63804"/>
                        <a:pt x="9470" y="59051"/>
                        <a:pt x="9470" y="55343"/>
                      </a:cubicBezTo>
                      <a:cubicBezTo>
                        <a:pt x="9542" y="39968"/>
                        <a:pt x="10766" y="23765"/>
                        <a:pt x="11811" y="8390"/>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03"/>
                <p:cNvSpPr/>
                <p:nvPr/>
              </p:nvSpPr>
              <p:spPr>
                <a:xfrm>
                  <a:off x="6741915" y="2976268"/>
                  <a:ext cx="190024" cy="55963"/>
                </a:xfrm>
                <a:custGeom>
                  <a:rect b="b" l="l" r="r" t="t"/>
                  <a:pathLst>
                    <a:path extrusionOk="0" h="6194" w="10551">
                      <a:moveTo>
                        <a:pt x="10371" y="4213"/>
                      </a:moveTo>
                      <a:cubicBezTo>
                        <a:pt x="10407" y="2881"/>
                        <a:pt x="10479" y="1477"/>
                        <a:pt x="10551" y="0"/>
                      </a:cubicBezTo>
                      <a:lnTo>
                        <a:pt x="1" y="0"/>
                      </a:lnTo>
                      <a:cubicBezTo>
                        <a:pt x="469" y="2449"/>
                        <a:pt x="865" y="4717"/>
                        <a:pt x="1081" y="6194"/>
                      </a:cubicBezTo>
                      <a:cubicBezTo>
                        <a:pt x="4214" y="5725"/>
                        <a:pt x="7310" y="5077"/>
                        <a:pt x="10371" y="4213"/>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03"/>
                <p:cNvSpPr/>
                <p:nvPr/>
              </p:nvSpPr>
              <p:spPr>
                <a:xfrm>
                  <a:off x="6745542" y="3973297"/>
                  <a:ext cx="57815" cy="215969"/>
                </a:xfrm>
                <a:custGeom>
                  <a:rect b="b" l="l" r="r" t="t"/>
                  <a:pathLst>
                    <a:path extrusionOk="0" h="12783" w="3422">
                      <a:moveTo>
                        <a:pt x="685" y="0"/>
                      </a:moveTo>
                      <a:cubicBezTo>
                        <a:pt x="685" y="0"/>
                        <a:pt x="1" y="216"/>
                        <a:pt x="217" y="1657"/>
                      </a:cubicBezTo>
                      <a:cubicBezTo>
                        <a:pt x="469" y="3061"/>
                        <a:pt x="1513" y="3997"/>
                        <a:pt x="1513" y="6806"/>
                      </a:cubicBezTo>
                      <a:lnTo>
                        <a:pt x="1513" y="12171"/>
                      </a:lnTo>
                      <a:cubicBezTo>
                        <a:pt x="1513" y="12171"/>
                        <a:pt x="1477" y="12783"/>
                        <a:pt x="1873" y="12783"/>
                      </a:cubicBezTo>
                      <a:lnTo>
                        <a:pt x="2089" y="12783"/>
                      </a:lnTo>
                      <a:cubicBezTo>
                        <a:pt x="2269" y="12783"/>
                        <a:pt x="2377" y="12639"/>
                        <a:pt x="2377" y="12171"/>
                      </a:cubicBezTo>
                      <a:lnTo>
                        <a:pt x="2377" y="6194"/>
                      </a:lnTo>
                      <a:cubicBezTo>
                        <a:pt x="2377" y="5293"/>
                        <a:pt x="2737" y="3565"/>
                        <a:pt x="3097" y="3241"/>
                      </a:cubicBezTo>
                      <a:cubicBezTo>
                        <a:pt x="3421" y="2917"/>
                        <a:pt x="685" y="0"/>
                        <a:pt x="6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03"/>
                <p:cNvSpPr/>
                <p:nvPr/>
              </p:nvSpPr>
              <p:spPr>
                <a:xfrm>
                  <a:off x="6744326" y="3925232"/>
                  <a:ext cx="266468" cy="264035"/>
                </a:xfrm>
                <a:custGeom>
                  <a:rect b="b" l="l" r="r" t="t"/>
                  <a:pathLst>
                    <a:path extrusionOk="0" h="15628" w="15772">
                      <a:moveTo>
                        <a:pt x="2917" y="1"/>
                      </a:moveTo>
                      <a:cubicBezTo>
                        <a:pt x="1693" y="685"/>
                        <a:pt x="721" y="1729"/>
                        <a:pt x="73" y="2989"/>
                      </a:cubicBezTo>
                      <a:cubicBezTo>
                        <a:pt x="1" y="3278"/>
                        <a:pt x="109" y="3566"/>
                        <a:pt x="325" y="3710"/>
                      </a:cubicBezTo>
                      <a:cubicBezTo>
                        <a:pt x="721" y="3998"/>
                        <a:pt x="3277" y="6302"/>
                        <a:pt x="3781" y="7814"/>
                      </a:cubicBezTo>
                      <a:cubicBezTo>
                        <a:pt x="4286" y="9291"/>
                        <a:pt x="5078" y="12243"/>
                        <a:pt x="5438" y="13395"/>
                      </a:cubicBezTo>
                      <a:cubicBezTo>
                        <a:pt x="5762" y="14548"/>
                        <a:pt x="6518" y="15628"/>
                        <a:pt x="7814" y="15628"/>
                      </a:cubicBezTo>
                      <a:lnTo>
                        <a:pt x="14475" y="15628"/>
                      </a:lnTo>
                      <a:cubicBezTo>
                        <a:pt x="15772" y="15628"/>
                        <a:pt x="15340" y="14476"/>
                        <a:pt x="14403" y="13863"/>
                      </a:cubicBezTo>
                      <a:cubicBezTo>
                        <a:pt x="13503" y="13287"/>
                        <a:pt x="11487" y="11811"/>
                        <a:pt x="11199" y="11703"/>
                      </a:cubicBezTo>
                      <a:cubicBezTo>
                        <a:pt x="10947" y="11595"/>
                        <a:pt x="10839" y="11703"/>
                        <a:pt x="10839" y="11703"/>
                      </a:cubicBezTo>
                      <a:cubicBezTo>
                        <a:pt x="10839" y="11703"/>
                        <a:pt x="11127" y="11847"/>
                        <a:pt x="11019" y="12099"/>
                      </a:cubicBezTo>
                      <a:cubicBezTo>
                        <a:pt x="10947" y="12315"/>
                        <a:pt x="10263" y="12207"/>
                        <a:pt x="9579" y="12207"/>
                      </a:cubicBezTo>
                      <a:cubicBezTo>
                        <a:pt x="8606" y="12171"/>
                        <a:pt x="7742" y="11559"/>
                        <a:pt x="7382" y="10695"/>
                      </a:cubicBezTo>
                      <a:cubicBezTo>
                        <a:pt x="6878" y="9543"/>
                        <a:pt x="4898" y="3566"/>
                        <a:pt x="4718" y="3025"/>
                      </a:cubicBezTo>
                      <a:cubicBezTo>
                        <a:pt x="4502" y="2521"/>
                        <a:pt x="3205" y="1297"/>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03"/>
                <p:cNvSpPr/>
                <p:nvPr/>
              </p:nvSpPr>
              <p:spPr>
                <a:xfrm>
                  <a:off x="6387246" y="3941062"/>
                  <a:ext cx="172177" cy="248204"/>
                </a:xfrm>
                <a:custGeom>
                  <a:rect b="b" l="l" r="r" t="t"/>
                  <a:pathLst>
                    <a:path extrusionOk="0" h="14691" w="10191">
                      <a:moveTo>
                        <a:pt x="3205" y="8606"/>
                      </a:moveTo>
                      <a:cubicBezTo>
                        <a:pt x="2917" y="9326"/>
                        <a:pt x="2629" y="10046"/>
                        <a:pt x="2269" y="10730"/>
                      </a:cubicBezTo>
                      <a:cubicBezTo>
                        <a:pt x="1945" y="11126"/>
                        <a:pt x="757" y="12494"/>
                        <a:pt x="541" y="12926"/>
                      </a:cubicBezTo>
                      <a:cubicBezTo>
                        <a:pt x="361" y="13359"/>
                        <a:pt x="1" y="14691"/>
                        <a:pt x="1441" y="14691"/>
                      </a:cubicBezTo>
                      <a:lnTo>
                        <a:pt x="6626" y="14691"/>
                      </a:lnTo>
                      <a:cubicBezTo>
                        <a:pt x="8030" y="14691"/>
                        <a:pt x="9182" y="14259"/>
                        <a:pt x="9218" y="12962"/>
                      </a:cubicBezTo>
                      <a:cubicBezTo>
                        <a:pt x="9218" y="11702"/>
                        <a:pt x="9326" y="7129"/>
                        <a:pt x="9506" y="6121"/>
                      </a:cubicBezTo>
                      <a:cubicBezTo>
                        <a:pt x="9687" y="5149"/>
                        <a:pt x="10191" y="4033"/>
                        <a:pt x="9939" y="3061"/>
                      </a:cubicBezTo>
                      <a:cubicBezTo>
                        <a:pt x="9687" y="2088"/>
                        <a:pt x="9290" y="1116"/>
                        <a:pt x="8786" y="216"/>
                      </a:cubicBezTo>
                      <a:cubicBezTo>
                        <a:pt x="8714" y="144"/>
                        <a:pt x="8606" y="72"/>
                        <a:pt x="8498" y="0"/>
                      </a:cubicBezTo>
                      <a:lnTo>
                        <a:pt x="8642" y="864"/>
                      </a:lnTo>
                      <a:cubicBezTo>
                        <a:pt x="8714" y="1080"/>
                        <a:pt x="8750" y="1260"/>
                        <a:pt x="8750" y="1476"/>
                      </a:cubicBezTo>
                      <a:cubicBezTo>
                        <a:pt x="8894" y="2917"/>
                        <a:pt x="8354" y="9326"/>
                        <a:pt x="8354" y="9866"/>
                      </a:cubicBezTo>
                      <a:cubicBezTo>
                        <a:pt x="8354" y="10406"/>
                        <a:pt x="7778" y="10766"/>
                        <a:pt x="6770" y="11018"/>
                      </a:cubicBezTo>
                      <a:cubicBezTo>
                        <a:pt x="5726" y="11306"/>
                        <a:pt x="3601" y="11558"/>
                        <a:pt x="2809" y="10802"/>
                      </a:cubicBezTo>
                      <a:cubicBezTo>
                        <a:pt x="2737" y="10694"/>
                        <a:pt x="2701" y="10550"/>
                        <a:pt x="2773" y="10406"/>
                      </a:cubicBezTo>
                      <a:cubicBezTo>
                        <a:pt x="2809" y="10118"/>
                        <a:pt x="3205" y="8606"/>
                        <a:pt x="3205" y="860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03"/>
                <p:cNvSpPr/>
                <p:nvPr/>
              </p:nvSpPr>
              <p:spPr>
                <a:xfrm>
                  <a:off x="6454165" y="1600889"/>
                  <a:ext cx="501292" cy="705079"/>
                </a:xfrm>
                <a:custGeom>
                  <a:rect b="b" l="l" r="r" t="t"/>
                  <a:pathLst>
                    <a:path extrusionOk="0" h="41733" w="29671">
                      <a:moveTo>
                        <a:pt x="22145" y="1332"/>
                      </a:moveTo>
                      <a:cubicBezTo>
                        <a:pt x="22145" y="1332"/>
                        <a:pt x="26249" y="7382"/>
                        <a:pt x="26718" y="8246"/>
                      </a:cubicBezTo>
                      <a:cubicBezTo>
                        <a:pt x="27150" y="9110"/>
                        <a:pt x="28914" y="12891"/>
                        <a:pt x="29274" y="14799"/>
                      </a:cubicBezTo>
                      <a:cubicBezTo>
                        <a:pt x="29670" y="16707"/>
                        <a:pt x="28914" y="19408"/>
                        <a:pt x="28194" y="20848"/>
                      </a:cubicBezTo>
                      <a:lnTo>
                        <a:pt x="28194" y="39752"/>
                      </a:lnTo>
                      <a:cubicBezTo>
                        <a:pt x="20992" y="41732"/>
                        <a:pt x="12027" y="41048"/>
                        <a:pt x="4789" y="39752"/>
                      </a:cubicBezTo>
                      <a:lnTo>
                        <a:pt x="5978" y="31866"/>
                      </a:lnTo>
                      <a:lnTo>
                        <a:pt x="0" y="2917"/>
                      </a:lnTo>
                      <a:lnTo>
                        <a:pt x="8786" y="72"/>
                      </a:lnTo>
                      <a:lnTo>
                        <a:pt x="14655" y="1585"/>
                      </a:lnTo>
                      <a:lnTo>
                        <a:pt x="170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03"/>
                <p:cNvSpPr/>
                <p:nvPr/>
              </p:nvSpPr>
              <p:spPr>
                <a:xfrm>
                  <a:off x="6612349" y="1479350"/>
                  <a:ext cx="125360" cy="165108"/>
                </a:xfrm>
                <a:custGeom>
                  <a:rect b="b" l="l" r="r" t="t"/>
                  <a:pathLst>
                    <a:path extrusionOk="0" h="9146" w="8246">
                      <a:moveTo>
                        <a:pt x="0" y="0"/>
                      </a:moveTo>
                      <a:lnTo>
                        <a:pt x="8246" y="0"/>
                      </a:lnTo>
                      <a:lnTo>
                        <a:pt x="8246" y="9146"/>
                      </a:lnTo>
                      <a:lnTo>
                        <a:pt x="4969" y="9146"/>
                      </a:lnTo>
                      <a:lnTo>
                        <a:pt x="0" y="7201"/>
                      </a:ln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03"/>
                <p:cNvSpPr/>
                <p:nvPr/>
              </p:nvSpPr>
              <p:spPr>
                <a:xfrm>
                  <a:off x="6587985" y="1579602"/>
                  <a:ext cx="115004" cy="129585"/>
                </a:xfrm>
                <a:custGeom>
                  <a:rect b="b" l="l" r="r" t="t"/>
                  <a:pathLst>
                    <a:path extrusionOk="0" h="7670" w="6807">
                      <a:moveTo>
                        <a:pt x="829" y="0"/>
                      </a:moveTo>
                      <a:lnTo>
                        <a:pt x="6806" y="3889"/>
                      </a:lnTo>
                      <a:lnTo>
                        <a:pt x="3962" y="7669"/>
                      </a:lnTo>
                      <a:lnTo>
                        <a:pt x="1" y="162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03"/>
                <p:cNvSpPr/>
                <p:nvPr/>
              </p:nvSpPr>
              <p:spPr>
                <a:xfrm>
                  <a:off x="6702968" y="1580819"/>
                  <a:ext cx="65096" cy="128976"/>
                </a:xfrm>
                <a:custGeom>
                  <a:rect b="b" l="l" r="r" t="t"/>
                  <a:pathLst>
                    <a:path extrusionOk="0" h="7634" w="3853">
                      <a:moveTo>
                        <a:pt x="0" y="3817"/>
                      </a:moveTo>
                      <a:lnTo>
                        <a:pt x="2305" y="0"/>
                      </a:lnTo>
                      <a:lnTo>
                        <a:pt x="3457" y="1476"/>
                      </a:lnTo>
                      <a:lnTo>
                        <a:pt x="3853" y="763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03"/>
                <p:cNvSpPr/>
                <p:nvPr/>
              </p:nvSpPr>
              <p:spPr>
                <a:xfrm>
                  <a:off x="6742659" y="1357303"/>
                  <a:ext cx="99816" cy="81191"/>
                </a:xfrm>
                <a:custGeom>
                  <a:rect b="b" l="l" r="r" t="t"/>
                  <a:pathLst>
                    <a:path extrusionOk="0" h="5654" w="6951">
                      <a:moveTo>
                        <a:pt x="4070" y="36"/>
                      </a:moveTo>
                      <a:lnTo>
                        <a:pt x="4250" y="72"/>
                      </a:lnTo>
                      <a:lnTo>
                        <a:pt x="4250" y="72"/>
                      </a:lnTo>
                      <a:cubicBezTo>
                        <a:pt x="6914" y="649"/>
                        <a:pt x="6950" y="4429"/>
                        <a:pt x="4286" y="5041"/>
                      </a:cubicBezTo>
                      <a:cubicBezTo>
                        <a:pt x="1621" y="5653"/>
                        <a:pt x="1" y="2269"/>
                        <a:pt x="2125" y="541"/>
                      </a:cubicBezTo>
                      <a:cubicBezTo>
                        <a:pt x="2053" y="1297"/>
                        <a:pt x="2161" y="2233"/>
                        <a:pt x="3133" y="2341"/>
                      </a:cubicBezTo>
                      <a:lnTo>
                        <a:pt x="3133" y="901"/>
                      </a:lnTo>
                      <a:cubicBezTo>
                        <a:pt x="3133" y="397"/>
                        <a:pt x="3565" y="0"/>
                        <a:pt x="4070" y="36"/>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03"/>
                <p:cNvSpPr/>
                <p:nvPr/>
              </p:nvSpPr>
              <p:spPr>
                <a:xfrm>
                  <a:off x="6516680" y="1356786"/>
                  <a:ext cx="100333" cy="82225"/>
                </a:xfrm>
                <a:custGeom>
                  <a:rect b="b" l="l" r="r" t="t"/>
                  <a:pathLst>
                    <a:path extrusionOk="0" h="5726" w="6987">
                      <a:moveTo>
                        <a:pt x="2953" y="72"/>
                      </a:moveTo>
                      <a:lnTo>
                        <a:pt x="2773" y="72"/>
                      </a:lnTo>
                      <a:lnTo>
                        <a:pt x="2773" y="72"/>
                      </a:lnTo>
                      <a:cubicBezTo>
                        <a:pt x="109" y="613"/>
                        <a:pt x="1" y="4429"/>
                        <a:pt x="2665" y="5077"/>
                      </a:cubicBezTo>
                      <a:cubicBezTo>
                        <a:pt x="5294" y="5726"/>
                        <a:pt x="6986" y="2341"/>
                        <a:pt x="4898" y="613"/>
                      </a:cubicBezTo>
                      <a:cubicBezTo>
                        <a:pt x="4970" y="1369"/>
                        <a:pt x="4826" y="2305"/>
                        <a:pt x="3854" y="2377"/>
                      </a:cubicBezTo>
                      <a:lnTo>
                        <a:pt x="3890" y="901"/>
                      </a:lnTo>
                      <a:cubicBezTo>
                        <a:pt x="3890" y="397"/>
                        <a:pt x="3458" y="0"/>
                        <a:pt x="2953" y="72"/>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03"/>
                <p:cNvSpPr/>
                <p:nvPr/>
              </p:nvSpPr>
              <p:spPr>
                <a:xfrm>
                  <a:off x="6554436" y="1175811"/>
                  <a:ext cx="250783" cy="365563"/>
                </a:xfrm>
                <a:custGeom>
                  <a:rect b="b" l="l" r="r" t="t"/>
                  <a:pathLst>
                    <a:path extrusionOk="0" h="25457" w="17464">
                      <a:moveTo>
                        <a:pt x="8714" y="25457"/>
                      </a:moveTo>
                      <a:cubicBezTo>
                        <a:pt x="3961" y="25457"/>
                        <a:pt x="0" y="19588"/>
                        <a:pt x="0" y="14943"/>
                      </a:cubicBezTo>
                      <a:lnTo>
                        <a:pt x="0" y="8750"/>
                      </a:lnTo>
                      <a:cubicBezTo>
                        <a:pt x="0" y="3925"/>
                        <a:pt x="3925" y="36"/>
                        <a:pt x="8714" y="0"/>
                      </a:cubicBezTo>
                      <a:lnTo>
                        <a:pt x="8714" y="0"/>
                      </a:lnTo>
                      <a:cubicBezTo>
                        <a:pt x="13539" y="36"/>
                        <a:pt x="17464" y="3925"/>
                        <a:pt x="17464" y="8750"/>
                      </a:cubicBezTo>
                      <a:lnTo>
                        <a:pt x="17464" y="14799"/>
                      </a:lnTo>
                      <a:cubicBezTo>
                        <a:pt x="17464" y="19876"/>
                        <a:pt x="14007" y="25457"/>
                        <a:pt x="8714" y="25457"/>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03"/>
                <p:cNvSpPr/>
                <p:nvPr/>
              </p:nvSpPr>
              <p:spPr>
                <a:xfrm>
                  <a:off x="6591139" y="1317994"/>
                  <a:ext cx="50700" cy="32917"/>
                </a:xfrm>
                <a:custGeom>
                  <a:rect b="b" l="l" r="r" t="t"/>
                  <a:pathLst>
                    <a:path extrusionOk="0" h="1442" w="3530">
                      <a:moveTo>
                        <a:pt x="3277" y="397"/>
                      </a:moveTo>
                      <a:cubicBezTo>
                        <a:pt x="3457" y="469"/>
                        <a:pt x="3529" y="685"/>
                        <a:pt x="3457" y="901"/>
                      </a:cubicBezTo>
                      <a:cubicBezTo>
                        <a:pt x="3385" y="1081"/>
                        <a:pt x="3169" y="1153"/>
                        <a:pt x="2953" y="1081"/>
                      </a:cubicBezTo>
                      <a:cubicBezTo>
                        <a:pt x="2269" y="757"/>
                        <a:pt x="1477" y="829"/>
                        <a:pt x="793" y="1225"/>
                      </a:cubicBezTo>
                      <a:cubicBezTo>
                        <a:pt x="397" y="1441"/>
                        <a:pt x="1" y="829"/>
                        <a:pt x="433" y="577"/>
                      </a:cubicBezTo>
                      <a:cubicBezTo>
                        <a:pt x="1297" y="73"/>
                        <a:pt x="2341" y="1"/>
                        <a:pt x="3277" y="3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03"/>
                <p:cNvSpPr/>
                <p:nvPr/>
              </p:nvSpPr>
              <p:spPr>
                <a:xfrm>
                  <a:off x="6715258" y="1319637"/>
                  <a:ext cx="53285" cy="31274"/>
                </a:xfrm>
                <a:custGeom>
                  <a:rect b="b" l="l" r="r" t="t"/>
                  <a:pathLst>
                    <a:path extrusionOk="0" h="1370" w="3710">
                      <a:moveTo>
                        <a:pt x="3277" y="505"/>
                      </a:moveTo>
                      <a:cubicBezTo>
                        <a:pt x="3709" y="721"/>
                        <a:pt x="3349" y="1369"/>
                        <a:pt x="2917" y="1117"/>
                      </a:cubicBezTo>
                      <a:cubicBezTo>
                        <a:pt x="2233" y="793"/>
                        <a:pt x="1441" y="757"/>
                        <a:pt x="757" y="1081"/>
                      </a:cubicBezTo>
                      <a:cubicBezTo>
                        <a:pt x="325" y="1297"/>
                        <a:pt x="0" y="685"/>
                        <a:pt x="433" y="433"/>
                      </a:cubicBezTo>
                      <a:cubicBezTo>
                        <a:pt x="1333" y="1"/>
                        <a:pt x="2377" y="1"/>
                        <a:pt x="3277" y="50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03"/>
                <p:cNvSpPr/>
                <p:nvPr/>
              </p:nvSpPr>
              <p:spPr>
                <a:xfrm>
                  <a:off x="6398194" y="1605147"/>
                  <a:ext cx="336430" cy="970905"/>
                </a:xfrm>
                <a:custGeom>
                  <a:rect b="b" l="l" r="r" t="t"/>
                  <a:pathLst>
                    <a:path extrusionOk="0" h="57467" w="19913">
                      <a:moveTo>
                        <a:pt x="2197" y="1909"/>
                      </a:moveTo>
                      <a:cubicBezTo>
                        <a:pt x="2197" y="1909"/>
                        <a:pt x="9327" y="0"/>
                        <a:pt x="9543" y="0"/>
                      </a:cubicBezTo>
                      <a:cubicBezTo>
                        <a:pt x="9831" y="108"/>
                        <a:pt x="10083" y="216"/>
                        <a:pt x="10299" y="396"/>
                      </a:cubicBezTo>
                      <a:cubicBezTo>
                        <a:pt x="19913" y="26141"/>
                        <a:pt x="18976" y="25637"/>
                        <a:pt x="14079" y="53110"/>
                      </a:cubicBezTo>
                      <a:cubicBezTo>
                        <a:pt x="14079" y="53110"/>
                        <a:pt x="13971" y="53866"/>
                        <a:pt x="12819" y="54226"/>
                      </a:cubicBezTo>
                      <a:cubicBezTo>
                        <a:pt x="11703" y="54550"/>
                        <a:pt x="721" y="57215"/>
                        <a:pt x="721" y="57215"/>
                      </a:cubicBezTo>
                      <a:cubicBezTo>
                        <a:pt x="721" y="57215"/>
                        <a:pt x="1" y="57467"/>
                        <a:pt x="217" y="56243"/>
                      </a:cubicBezTo>
                      <a:cubicBezTo>
                        <a:pt x="433" y="55019"/>
                        <a:pt x="6158" y="28950"/>
                        <a:pt x="6158" y="28950"/>
                      </a:cubicBezTo>
                      <a:lnTo>
                        <a:pt x="3746" y="14403"/>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03"/>
                <p:cNvSpPr/>
                <p:nvPr/>
              </p:nvSpPr>
              <p:spPr>
                <a:xfrm>
                  <a:off x="6791174" y="1609404"/>
                  <a:ext cx="194681" cy="928330"/>
                </a:xfrm>
                <a:custGeom>
                  <a:rect b="b" l="l" r="r" t="t"/>
                  <a:pathLst>
                    <a:path extrusionOk="0" h="54947" w="11523">
                      <a:moveTo>
                        <a:pt x="0" y="180"/>
                      </a:moveTo>
                      <a:cubicBezTo>
                        <a:pt x="0" y="180"/>
                        <a:pt x="4573" y="13359"/>
                        <a:pt x="4933" y="14547"/>
                      </a:cubicBezTo>
                      <a:cubicBezTo>
                        <a:pt x="5329" y="15735"/>
                        <a:pt x="5545" y="16743"/>
                        <a:pt x="5077" y="19408"/>
                      </a:cubicBezTo>
                      <a:cubicBezTo>
                        <a:pt x="4969" y="19840"/>
                        <a:pt x="4933" y="20272"/>
                        <a:pt x="4933" y="20740"/>
                      </a:cubicBezTo>
                      <a:cubicBezTo>
                        <a:pt x="4933" y="21712"/>
                        <a:pt x="5041" y="26933"/>
                        <a:pt x="5041" y="26933"/>
                      </a:cubicBezTo>
                      <a:lnTo>
                        <a:pt x="5581" y="51634"/>
                      </a:lnTo>
                      <a:cubicBezTo>
                        <a:pt x="5689" y="52174"/>
                        <a:pt x="6049" y="52678"/>
                        <a:pt x="6589" y="52894"/>
                      </a:cubicBezTo>
                      <a:cubicBezTo>
                        <a:pt x="7454" y="53218"/>
                        <a:pt x="10982" y="54839"/>
                        <a:pt x="10982" y="54839"/>
                      </a:cubicBezTo>
                      <a:cubicBezTo>
                        <a:pt x="10982" y="54839"/>
                        <a:pt x="11522" y="54947"/>
                        <a:pt x="11522" y="54298"/>
                      </a:cubicBezTo>
                      <a:cubicBezTo>
                        <a:pt x="11522" y="53614"/>
                        <a:pt x="9002" y="29814"/>
                        <a:pt x="9002" y="29814"/>
                      </a:cubicBezTo>
                      <a:lnTo>
                        <a:pt x="8534" y="21136"/>
                      </a:lnTo>
                      <a:cubicBezTo>
                        <a:pt x="9974" y="15627"/>
                        <a:pt x="11522" y="14115"/>
                        <a:pt x="8390" y="8894"/>
                      </a:cubicBezTo>
                      <a:cubicBezTo>
                        <a:pt x="7886" y="8066"/>
                        <a:pt x="7202" y="6878"/>
                        <a:pt x="6517" y="5689"/>
                      </a:cubicBezTo>
                      <a:cubicBezTo>
                        <a:pt x="4537" y="2161"/>
                        <a:pt x="5905" y="1297"/>
                        <a:pt x="3709" y="612"/>
                      </a:cubicBezTo>
                      <a:lnTo>
                        <a:pt x="360" y="0"/>
                      </a:lnTo>
                      <a:cubicBezTo>
                        <a:pt x="216" y="0"/>
                        <a:pt x="72" y="72"/>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03"/>
                <p:cNvSpPr/>
                <p:nvPr/>
              </p:nvSpPr>
              <p:spPr>
                <a:xfrm>
                  <a:off x="6747829" y="1209932"/>
                  <a:ext cx="93096" cy="178394"/>
                </a:xfrm>
                <a:custGeom>
                  <a:rect b="b" l="l" r="r" t="t"/>
                  <a:pathLst>
                    <a:path extrusionOk="0" h="12423" w="6483">
                      <a:moveTo>
                        <a:pt x="3998" y="12423"/>
                      </a:moveTo>
                      <a:lnTo>
                        <a:pt x="3061" y="8570"/>
                      </a:lnTo>
                      <a:cubicBezTo>
                        <a:pt x="3061" y="8570"/>
                        <a:pt x="1" y="6302"/>
                        <a:pt x="1081" y="3169"/>
                      </a:cubicBezTo>
                      <a:cubicBezTo>
                        <a:pt x="2161" y="1"/>
                        <a:pt x="2377" y="325"/>
                        <a:pt x="2377" y="325"/>
                      </a:cubicBezTo>
                      <a:cubicBezTo>
                        <a:pt x="2377" y="325"/>
                        <a:pt x="6482" y="2197"/>
                        <a:pt x="4646" y="104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03"/>
                <p:cNvSpPr/>
                <p:nvPr/>
              </p:nvSpPr>
              <p:spPr>
                <a:xfrm>
                  <a:off x="6518748" y="1209932"/>
                  <a:ext cx="93096" cy="178394"/>
                </a:xfrm>
                <a:custGeom>
                  <a:rect b="b" l="l" r="r" t="t"/>
                  <a:pathLst>
                    <a:path extrusionOk="0" h="12423" w="6483">
                      <a:moveTo>
                        <a:pt x="2485" y="12423"/>
                      </a:moveTo>
                      <a:lnTo>
                        <a:pt x="3422" y="8570"/>
                      </a:lnTo>
                      <a:cubicBezTo>
                        <a:pt x="3422" y="8570"/>
                        <a:pt x="6482" y="6302"/>
                        <a:pt x="5402" y="3169"/>
                      </a:cubicBezTo>
                      <a:cubicBezTo>
                        <a:pt x="4322" y="1"/>
                        <a:pt x="4106" y="325"/>
                        <a:pt x="4106" y="325"/>
                      </a:cubicBezTo>
                      <a:cubicBezTo>
                        <a:pt x="4106" y="325"/>
                        <a:pt x="1" y="2197"/>
                        <a:pt x="1837" y="104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03"/>
                <p:cNvSpPr/>
                <p:nvPr/>
              </p:nvSpPr>
              <p:spPr>
                <a:xfrm>
                  <a:off x="6510993" y="1164423"/>
                  <a:ext cx="281298" cy="170654"/>
                </a:xfrm>
                <a:custGeom>
                  <a:rect b="b" l="l" r="r" t="t"/>
                  <a:pathLst>
                    <a:path extrusionOk="0" h="11884" w="19589">
                      <a:moveTo>
                        <a:pt x="19588" y="11883"/>
                      </a:moveTo>
                      <a:cubicBezTo>
                        <a:pt x="19588" y="11883"/>
                        <a:pt x="17284" y="11163"/>
                        <a:pt x="15484" y="6626"/>
                      </a:cubicBezTo>
                      <a:cubicBezTo>
                        <a:pt x="13647" y="2089"/>
                        <a:pt x="9831" y="10263"/>
                        <a:pt x="4898" y="9615"/>
                      </a:cubicBezTo>
                      <a:cubicBezTo>
                        <a:pt x="1" y="8967"/>
                        <a:pt x="3926" y="1801"/>
                        <a:pt x="9723" y="685"/>
                      </a:cubicBezTo>
                      <a:cubicBezTo>
                        <a:pt x="13143" y="1"/>
                        <a:pt x="16636" y="1117"/>
                        <a:pt x="19048" y="36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03"/>
                <p:cNvSpPr/>
                <p:nvPr/>
              </p:nvSpPr>
              <p:spPr>
                <a:xfrm>
                  <a:off x="6096478" y="1530321"/>
                  <a:ext cx="402118" cy="507374"/>
                </a:xfrm>
                <a:custGeom>
                  <a:rect b="b" l="l" r="r" t="t"/>
                  <a:pathLst>
                    <a:path extrusionOk="0" h="30031" w="23801">
                      <a:moveTo>
                        <a:pt x="20056" y="6374"/>
                      </a:moveTo>
                      <a:cubicBezTo>
                        <a:pt x="19660" y="6482"/>
                        <a:pt x="19264" y="6662"/>
                        <a:pt x="18940" y="6878"/>
                      </a:cubicBezTo>
                      <a:cubicBezTo>
                        <a:pt x="17212" y="8066"/>
                        <a:pt x="12243" y="15663"/>
                        <a:pt x="12243" y="15663"/>
                      </a:cubicBezTo>
                      <a:cubicBezTo>
                        <a:pt x="12279" y="14331"/>
                        <a:pt x="14115" y="973"/>
                        <a:pt x="13035" y="613"/>
                      </a:cubicBezTo>
                      <a:cubicBezTo>
                        <a:pt x="13035" y="613"/>
                        <a:pt x="8822" y="1153"/>
                        <a:pt x="6194" y="0"/>
                      </a:cubicBezTo>
                      <a:cubicBezTo>
                        <a:pt x="5762" y="289"/>
                        <a:pt x="5473" y="793"/>
                        <a:pt x="5401" y="1297"/>
                      </a:cubicBezTo>
                      <a:cubicBezTo>
                        <a:pt x="4609" y="5654"/>
                        <a:pt x="0" y="26969"/>
                        <a:pt x="6302" y="28662"/>
                      </a:cubicBezTo>
                      <a:cubicBezTo>
                        <a:pt x="11343" y="30030"/>
                        <a:pt x="20056" y="21100"/>
                        <a:pt x="22613" y="18904"/>
                      </a:cubicBezTo>
                      <a:cubicBezTo>
                        <a:pt x="23801" y="16672"/>
                        <a:pt x="22433" y="5618"/>
                        <a:pt x="20056" y="63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03"/>
                <p:cNvSpPr/>
                <p:nvPr/>
              </p:nvSpPr>
              <p:spPr>
                <a:xfrm>
                  <a:off x="6173735" y="1238336"/>
                  <a:ext cx="221443" cy="288972"/>
                </a:xfrm>
                <a:custGeom>
                  <a:rect b="b" l="l" r="r" t="t"/>
                  <a:pathLst>
                    <a:path extrusionOk="0" h="17104" w="13107">
                      <a:moveTo>
                        <a:pt x="10154" y="13215"/>
                      </a:moveTo>
                      <a:cubicBezTo>
                        <a:pt x="10730" y="12279"/>
                        <a:pt x="11522" y="11522"/>
                        <a:pt x="12531" y="11054"/>
                      </a:cubicBezTo>
                      <a:cubicBezTo>
                        <a:pt x="13107" y="10766"/>
                        <a:pt x="11739" y="8606"/>
                        <a:pt x="10154" y="10406"/>
                      </a:cubicBezTo>
                      <a:cubicBezTo>
                        <a:pt x="10154" y="10406"/>
                        <a:pt x="9146" y="10910"/>
                        <a:pt x="8894" y="10478"/>
                      </a:cubicBezTo>
                      <a:cubicBezTo>
                        <a:pt x="8606" y="10082"/>
                        <a:pt x="10586" y="3421"/>
                        <a:pt x="10802" y="2701"/>
                      </a:cubicBezTo>
                      <a:cubicBezTo>
                        <a:pt x="10982" y="2161"/>
                        <a:pt x="10586" y="1621"/>
                        <a:pt x="10046" y="1657"/>
                      </a:cubicBezTo>
                      <a:cubicBezTo>
                        <a:pt x="9758" y="1765"/>
                        <a:pt x="9470" y="2809"/>
                        <a:pt x="9002" y="4105"/>
                      </a:cubicBezTo>
                      <a:cubicBezTo>
                        <a:pt x="8534" y="5437"/>
                        <a:pt x="7994" y="6878"/>
                        <a:pt x="7850" y="6986"/>
                      </a:cubicBezTo>
                      <a:cubicBezTo>
                        <a:pt x="7706" y="7058"/>
                        <a:pt x="7418" y="6914"/>
                        <a:pt x="7418" y="6085"/>
                      </a:cubicBezTo>
                      <a:cubicBezTo>
                        <a:pt x="7418" y="5221"/>
                        <a:pt x="7598" y="684"/>
                        <a:pt x="7382" y="324"/>
                      </a:cubicBezTo>
                      <a:cubicBezTo>
                        <a:pt x="7130" y="0"/>
                        <a:pt x="6410" y="72"/>
                        <a:pt x="6229" y="756"/>
                      </a:cubicBezTo>
                      <a:cubicBezTo>
                        <a:pt x="6013" y="1404"/>
                        <a:pt x="5977" y="6013"/>
                        <a:pt x="5833" y="6589"/>
                      </a:cubicBezTo>
                      <a:cubicBezTo>
                        <a:pt x="5653" y="7166"/>
                        <a:pt x="5149" y="6914"/>
                        <a:pt x="5041" y="6481"/>
                      </a:cubicBezTo>
                      <a:cubicBezTo>
                        <a:pt x="4969" y="6085"/>
                        <a:pt x="4321" y="1080"/>
                        <a:pt x="4141" y="756"/>
                      </a:cubicBezTo>
                      <a:cubicBezTo>
                        <a:pt x="3925" y="396"/>
                        <a:pt x="3205" y="504"/>
                        <a:pt x="3133" y="1260"/>
                      </a:cubicBezTo>
                      <a:cubicBezTo>
                        <a:pt x="3097" y="2017"/>
                        <a:pt x="3493" y="6842"/>
                        <a:pt x="3349" y="7166"/>
                      </a:cubicBezTo>
                      <a:cubicBezTo>
                        <a:pt x="3205" y="7490"/>
                        <a:pt x="2737" y="7526"/>
                        <a:pt x="2305" y="6697"/>
                      </a:cubicBezTo>
                      <a:cubicBezTo>
                        <a:pt x="1873" y="5905"/>
                        <a:pt x="1117" y="4069"/>
                        <a:pt x="900" y="3961"/>
                      </a:cubicBezTo>
                      <a:cubicBezTo>
                        <a:pt x="648" y="3817"/>
                        <a:pt x="0" y="4465"/>
                        <a:pt x="324" y="5401"/>
                      </a:cubicBezTo>
                      <a:cubicBezTo>
                        <a:pt x="648" y="6337"/>
                        <a:pt x="1333" y="8678"/>
                        <a:pt x="1405" y="9002"/>
                      </a:cubicBezTo>
                      <a:cubicBezTo>
                        <a:pt x="1729" y="10910"/>
                        <a:pt x="1549" y="12747"/>
                        <a:pt x="2017" y="14187"/>
                      </a:cubicBezTo>
                      <a:cubicBezTo>
                        <a:pt x="2161" y="14691"/>
                        <a:pt x="2449" y="15195"/>
                        <a:pt x="2845" y="15591"/>
                      </a:cubicBezTo>
                      <a:cubicBezTo>
                        <a:pt x="3745" y="16563"/>
                        <a:pt x="5041" y="17103"/>
                        <a:pt x="6410" y="17067"/>
                      </a:cubicBezTo>
                      <a:cubicBezTo>
                        <a:pt x="8642" y="16923"/>
                        <a:pt x="9002" y="15051"/>
                        <a:pt x="10154" y="13215"/>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03"/>
                <p:cNvSpPr/>
                <p:nvPr/>
              </p:nvSpPr>
              <p:spPr>
                <a:xfrm>
                  <a:off x="6313638" y="1387361"/>
                  <a:ext cx="31661" cy="59639"/>
                </a:xfrm>
                <a:custGeom>
                  <a:rect b="b" l="l" r="r" t="t"/>
                  <a:pathLst>
                    <a:path extrusionOk="0" h="3530" w="1874">
                      <a:moveTo>
                        <a:pt x="1873" y="1585"/>
                      </a:moveTo>
                      <a:cubicBezTo>
                        <a:pt x="1873" y="1585"/>
                        <a:pt x="865" y="2089"/>
                        <a:pt x="613" y="1657"/>
                      </a:cubicBezTo>
                      <a:cubicBezTo>
                        <a:pt x="505" y="1549"/>
                        <a:pt x="613" y="865"/>
                        <a:pt x="829" y="1"/>
                      </a:cubicBezTo>
                      <a:lnTo>
                        <a:pt x="1" y="3530"/>
                      </a:ln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03"/>
                <p:cNvSpPr/>
                <p:nvPr/>
              </p:nvSpPr>
              <p:spPr>
                <a:xfrm>
                  <a:off x="6729121" y="1732885"/>
                  <a:ext cx="23129" cy="21305"/>
                </a:xfrm>
                <a:custGeom>
                  <a:rect b="b" l="l" r="r" t="t"/>
                  <a:pathLst>
                    <a:path extrusionOk="0" h="1261" w="1369">
                      <a:moveTo>
                        <a:pt x="613" y="1"/>
                      </a:moveTo>
                      <a:cubicBezTo>
                        <a:pt x="973" y="1"/>
                        <a:pt x="1261" y="289"/>
                        <a:pt x="1333" y="649"/>
                      </a:cubicBezTo>
                      <a:cubicBezTo>
                        <a:pt x="1369" y="973"/>
                        <a:pt x="1117" y="1261"/>
                        <a:pt x="757" y="1261"/>
                      </a:cubicBezTo>
                      <a:cubicBezTo>
                        <a:pt x="397" y="1261"/>
                        <a:pt x="109" y="973"/>
                        <a:pt x="37" y="649"/>
                      </a:cubicBezTo>
                      <a:cubicBezTo>
                        <a:pt x="1" y="289"/>
                        <a:pt x="253" y="1"/>
                        <a:pt x="6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03"/>
                <p:cNvSpPr/>
                <p:nvPr/>
              </p:nvSpPr>
              <p:spPr>
                <a:xfrm>
                  <a:off x="6772320" y="1845418"/>
                  <a:ext cx="23129" cy="21930"/>
                </a:xfrm>
                <a:custGeom>
                  <a:rect b="b" l="l" r="r" t="t"/>
                  <a:pathLst>
                    <a:path extrusionOk="0" h="1298" w="1369">
                      <a:moveTo>
                        <a:pt x="612" y="1"/>
                      </a:moveTo>
                      <a:cubicBezTo>
                        <a:pt x="972" y="37"/>
                        <a:pt x="1260" y="289"/>
                        <a:pt x="1296" y="649"/>
                      </a:cubicBezTo>
                      <a:cubicBezTo>
                        <a:pt x="1368" y="973"/>
                        <a:pt x="1080" y="1297"/>
                        <a:pt x="756" y="1297"/>
                      </a:cubicBezTo>
                      <a:cubicBezTo>
                        <a:pt x="396" y="1261"/>
                        <a:pt x="72" y="1009"/>
                        <a:pt x="36" y="649"/>
                      </a:cubicBezTo>
                      <a:cubicBezTo>
                        <a:pt x="0" y="325"/>
                        <a:pt x="252" y="1"/>
                        <a:pt x="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03"/>
                <p:cNvSpPr/>
                <p:nvPr/>
              </p:nvSpPr>
              <p:spPr>
                <a:xfrm>
                  <a:off x="6783875" y="2041916"/>
                  <a:ext cx="23129" cy="21913"/>
                </a:xfrm>
                <a:custGeom>
                  <a:rect b="b" l="l" r="r" t="t"/>
                  <a:pathLst>
                    <a:path extrusionOk="0" h="1297" w="1369">
                      <a:moveTo>
                        <a:pt x="612" y="1296"/>
                      </a:moveTo>
                      <a:cubicBezTo>
                        <a:pt x="972" y="1296"/>
                        <a:pt x="1260" y="1008"/>
                        <a:pt x="1296" y="648"/>
                      </a:cubicBezTo>
                      <a:cubicBezTo>
                        <a:pt x="1368" y="324"/>
                        <a:pt x="1080" y="0"/>
                        <a:pt x="756" y="36"/>
                      </a:cubicBezTo>
                      <a:cubicBezTo>
                        <a:pt x="396" y="36"/>
                        <a:pt x="72" y="288"/>
                        <a:pt x="36" y="648"/>
                      </a:cubicBezTo>
                      <a:cubicBezTo>
                        <a:pt x="0" y="1008"/>
                        <a:pt x="252" y="1296"/>
                        <a:pt x="612" y="129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03"/>
                <p:cNvSpPr/>
                <p:nvPr/>
              </p:nvSpPr>
              <p:spPr>
                <a:xfrm>
                  <a:off x="6769262" y="2231708"/>
                  <a:ext cx="23146" cy="21913"/>
                </a:xfrm>
                <a:custGeom>
                  <a:rect b="b" l="l" r="r" t="t"/>
                  <a:pathLst>
                    <a:path extrusionOk="0" h="1297" w="1370">
                      <a:moveTo>
                        <a:pt x="613" y="1296"/>
                      </a:moveTo>
                      <a:cubicBezTo>
                        <a:pt x="973" y="1296"/>
                        <a:pt x="1297" y="1008"/>
                        <a:pt x="1333" y="648"/>
                      </a:cubicBezTo>
                      <a:cubicBezTo>
                        <a:pt x="1369" y="324"/>
                        <a:pt x="1117" y="0"/>
                        <a:pt x="757" y="36"/>
                      </a:cubicBezTo>
                      <a:cubicBezTo>
                        <a:pt x="397" y="36"/>
                        <a:pt x="109" y="288"/>
                        <a:pt x="73" y="648"/>
                      </a:cubicBezTo>
                      <a:cubicBezTo>
                        <a:pt x="1" y="1008"/>
                        <a:pt x="289" y="1296"/>
                        <a:pt x="613" y="129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03"/>
                <p:cNvSpPr/>
                <p:nvPr/>
              </p:nvSpPr>
              <p:spPr>
                <a:xfrm>
                  <a:off x="6621426" y="1372816"/>
                  <a:ext cx="18018" cy="32916"/>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03"/>
                <p:cNvSpPr/>
                <p:nvPr/>
              </p:nvSpPr>
              <p:spPr>
                <a:xfrm>
                  <a:off x="6719667" y="1372773"/>
                  <a:ext cx="18035" cy="32945"/>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03"/>
                <p:cNvSpPr/>
                <p:nvPr/>
              </p:nvSpPr>
              <p:spPr>
                <a:xfrm>
                  <a:off x="6720946" y="1424597"/>
                  <a:ext cx="46886" cy="20274"/>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03"/>
                <p:cNvSpPr/>
                <p:nvPr/>
              </p:nvSpPr>
              <p:spPr>
                <a:xfrm>
                  <a:off x="6591847" y="1424597"/>
                  <a:ext cx="46886" cy="20274"/>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03"/>
                <p:cNvSpPr/>
                <p:nvPr/>
              </p:nvSpPr>
              <p:spPr>
                <a:xfrm>
                  <a:off x="6648989" y="1455382"/>
                  <a:ext cx="61155" cy="23410"/>
                </a:xfrm>
                <a:custGeom>
                  <a:rect b="b" l="l" r="r" t="t"/>
                  <a:pathLst>
                    <a:path extrusionOk="0" h="580" w="2016">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03"/>
                <p:cNvSpPr/>
                <p:nvPr/>
              </p:nvSpPr>
              <p:spPr>
                <a:xfrm>
                  <a:off x="6667352" y="1385533"/>
                  <a:ext cx="28005" cy="41390"/>
                </a:xfrm>
                <a:custGeom>
                  <a:rect b="b" l="l" r="r" t="t"/>
                  <a:pathLst>
                    <a:path extrusionOk="0" h="1206" w="799">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03"/>
                <p:cNvSpPr/>
                <p:nvPr/>
              </p:nvSpPr>
              <p:spPr>
                <a:xfrm>
                  <a:off x="6553919" y="1336106"/>
                  <a:ext cx="251300" cy="95666"/>
                </a:xfrm>
                <a:custGeom>
                  <a:rect b="b" l="l" r="r" t="t"/>
                  <a:pathLst>
                    <a:path extrusionOk="0" h="6662" w="17500">
                      <a:moveTo>
                        <a:pt x="16635" y="1260"/>
                      </a:moveTo>
                      <a:cubicBezTo>
                        <a:pt x="16527" y="1224"/>
                        <a:pt x="16419" y="1188"/>
                        <a:pt x="16311" y="1116"/>
                      </a:cubicBezTo>
                      <a:cubicBezTo>
                        <a:pt x="15267" y="360"/>
                        <a:pt x="12819" y="0"/>
                        <a:pt x="9002" y="36"/>
                      </a:cubicBezTo>
                      <a:lnTo>
                        <a:pt x="8606" y="36"/>
                      </a:lnTo>
                      <a:cubicBezTo>
                        <a:pt x="4789" y="36"/>
                        <a:pt x="2305" y="360"/>
                        <a:pt x="1297" y="1116"/>
                      </a:cubicBezTo>
                      <a:cubicBezTo>
                        <a:pt x="1153" y="1188"/>
                        <a:pt x="1045" y="1224"/>
                        <a:pt x="901" y="1260"/>
                      </a:cubicBezTo>
                      <a:cubicBezTo>
                        <a:pt x="540" y="1296"/>
                        <a:pt x="0" y="1440"/>
                        <a:pt x="0" y="1440"/>
                      </a:cubicBezTo>
                      <a:lnTo>
                        <a:pt x="0" y="2269"/>
                      </a:lnTo>
                      <a:cubicBezTo>
                        <a:pt x="0" y="2269"/>
                        <a:pt x="468" y="2233"/>
                        <a:pt x="612" y="2521"/>
                      </a:cubicBezTo>
                      <a:cubicBezTo>
                        <a:pt x="756" y="2773"/>
                        <a:pt x="828" y="3961"/>
                        <a:pt x="1153" y="4645"/>
                      </a:cubicBezTo>
                      <a:cubicBezTo>
                        <a:pt x="1621" y="5653"/>
                        <a:pt x="2557" y="6337"/>
                        <a:pt x="3673" y="6481"/>
                      </a:cubicBezTo>
                      <a:cubicBezTo>
                        <a:pt x="4861" y="6661"/>
                        <a:pt x="6085" y="6337"/>
                        <a:pt x="6986" y="5581"/>
                      </a:cubicBezTo>
                      <a:cubicBezTo>
                        <a:pt x="7994" y="4681"/>
                        <a:pt x="8030" y="3421"/>
                        <a:pt x="7922" y="2341"/>
                      </a:cubicBezTo>
                      <a:cubicBezTo>
                        <a:pt x="8462" y="2125"/>
                        <a:pt x="9074" y="2125"/>
                        <a:pt x="9650" y="2341"/>
                      </a:cubicBezTo>
                      <a:cubicBezTo>
                        <a:pt x="9506" y="3421"/>
                        <a:pt x="9578" y="4681"/>
                        <a:pt x="10586" y="5581"/>
                      </a:cubicBezTo>
                      <a:cubicBezTo>
                        <a:pt x="11487" y="6337"/>
                        <a:pt x="12711" y="6661"/>
                        <a:pt x="13899" y="6481"/>
                      </a:cubicBezTo>
                      <a:cubicBezTo>
                        <a:pt x="14979" y="6337"/>
                        <a:pt x="15951" y="5653"/>
                        <a:pt x="16383" y="4645"/>
                      </a:cubicBezTo>
                      <a:cubicBezTo>
                        <a:pt x="16707" y="3961"/>
                        <a:pt x="16816" y="2773"/>
                        <a:pt x="16924" y="2521"/>
                      </a:cubicBezTo>
                      <a:cubicBezTo>
                        <a:pt x="17068" y="2233"/>
                        <a:pt x="17500" y="2269"/>
                        <a:pt x="17500" y="2269"/>
                      </a:cubicBezTo>
                      <a:lnTo>
                        <a:pt x="17500" y="1440"/>
                      </a:lnTo>
                      <a:cubicBezTo>
                        <a:pt x="17500" y="1440"/>
                        <a:pt x="16996" y="1296"/>
                        <a:pt x="16635" y="1260"/>
                      </a:cubicBezTo>
                      <a:close/>
                      <a:moveTo>
                        <a:pt x="7130" y="4861"/>
                      </a:moveTo>
                      <a:lnTo>
                        <a:pt x="7130" y="4861"/>
                      </a:lnTo>
                      <a:cubicBezTo>
                        <a:pt x="6446" y="5725"/>
                        <a:pt x="5365" y="6229"/>
                        <a:pt x="4249" y="6157"/>
                      </a:cubicBezTo>
                      <a:cubicBezTo>
                        <a:pt x="2773" y="6121"/>
                        <a:pt x="2089" y="5509"/>
                        <a:pt x="1657" y="4717"/>
                      </a:cubicBezTo>
                      <a:cubicBezTo>
                        <a:pt x="1189" y="3925"/>
                        <a:pt x="1009" y="2629"/>
                        <a:pt x="1333" y="1945"/>
                      </a:cubicBezTo>
                      <a:cubicBezTo>
                        <a:pt x="1657" y="1296"/>
                        <a:pt x="2737" y="792"/>
                        <a:pt x="4321" y="792"/>
                      </a:cubicBezTo>
                      <a:cubicBezTo>
                        <a:pt x="5905" y="828"/>
                        <a:pt x="6806" y="1512"/>
                        <a:pt x="7130" y="1981"/>
                      </a:cubicBezTo>
                      <a:cubicBezTo>
                        <a:pt x="7706" y="2881"/>
                        <a:pt x="7670" y="3997"/>
                        <a:pt x="7094" y="4861"/>
                      </a:cubicBezTo>
                      <a:close/>
                      <a:moveTo>
                        <a:pt x="8786" y="1764"/>
                      </a:moveTo>
                      <a:lnTo>
                        <a:pt x="8786" y="1764"/>
                      </a:lnTo>
                      <a:cubicBezTo>
                        <a:pt x="8462" y="1728"/>
                        <a:pt x="8102" y="1764"/>
                        <a:pt x="7778" y="1873"/>
                      </a:cubicBezTo>
                      <a:cubicBezTo>
                        <a:pt x="7778" y="1873"/>
                        <a:pt x="7382" y="1008"/>
                        <a:pt x="5905" y="648"/>
                      </a:cubicBezTo>
                      <a:cubicBezTo>
                        <a:pt x="5257" y="504"/>
                        <a:pt x="4609" y="432"/>
                        <a:pt x="3961" y="432"/>
                      </a:cubicBezTo>
                      <a:cubicBezTo>
                        <a:pt x="5509" y="252"/>
                        <a:pt x="7058" y="180"/>
                        <a:pt x="8606" y="216"/>
                      </a:cubicBezTo>
                      <a:lnTo>
                        <a:pt x="9002" y="216"/>
                      </a:lnTo>
                      <a:cubicBezTo>
                        <a:pt x="10550" y="180"/>
                        <a:pt x="12099" y="252"/>
                        <a:pt x="13611" y="432"/>
                      </a:cubicBezTo>
                      <a:cubicBezTo>
                        <a:pt x="12963" y="432"/>
                        <a:pt x="12315" y="504"/>
                        <a:pt x="11667" y="648"/>
                      </a:cubicBezTo>
                      <a:cubicBezTo>
                        <a:pt x="10190" y="1008"/>
                        <a:pt x="9830" y="1873"/>
                        <a:pt x="9830" y="1873"/>
                      </a:cubicBezTo>
                      <a:cubicBezTo>
                        <a:pt x="9470" y="1764"/>
                        <a:pt x="9146" y="1728"/>
                        <a:pt x="8786" y="1764"/>
                      </a:cubicBezTo>
                      <a:close/>
                      <a:moveTo>
                        <a:pt x="15951" y="4717"/>
                      </a:moveTo>
                      <a:lnTo>
                        <a:pt x="15951" y="4717"/>
                      </a:lnTo>
                      <a:cubicBezTo>
                        <a:pt x="15483" y="5509"/>
                        <a:pt x="14799" y="6121"/>
                        <a:pt x="13359" y="6121"/>
                      </a:cubicBezTo>
                      <a:cubicBezTo>
                        <a:pt x="12243" y="6229"/>
                        <a:pt x="11162" y="5725"/>
                        <a:pt x="10478" y="4861"/>
                      </a:cubicBezTo>
                      <a:cubicBezTo>
                        <a:pt x="9902" y="3961"/>
                        <a:pt x="9902" y="2845"/>
                        <a:pt x="10442" y="1981"/>
                      </a:cubicBezTo>
                      <a:cubicBezTo>
                        <a:pt x="10766" y="1512"/>
                        <a:pt x="11667" y="828"/>
                        <a:pt x="13251" y="792"/>
                      </a:cubicBezTo>
                      <a:cubicBezTo>
                        <a:pt x="14835" y="792"/>
                        <a:pt x="15951" y="1296"/>
                        <a:pt x="16275" y="1945"/>
                      </a:cubicBezTo>
                      <a:cubicBezTo>
                        <a:pt x="16563" y="2593"/>
                        <a:pt x="16419" y="3889"/>
                        <a:pt x="15951" y="47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03"/>
                <p:cNvSpPr/>
                <p:nvPr/>
              </p:nvSpPr>
              <p:spPr>
                <a:xfrm>
                  <a:off x="6836057" y="3136476"/>
                  <a:ext cx="84841" cy="32538"/>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03"/>
                <p:cNvSpPr/>
                <p:nvPr/>
              </p:nvSpPr>
              <p:spPr>
                <a:xfrm rot="439363">
                  <a:off x="6572352" y="3136478"/>
                  <a:ext cx="84843" cy="32539"/>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03"/>
                <p:cNvSpPr/>
                <p:nvPr/>
              </p:nvSpPr>
              <p:spPr>
                <a:xfrm rot="-626035">
                  <a:off x="6689062" y="1954672"/>
                  <a:ext cx="172932" cy="32541"/>
                </a:xfrm>
                <a:custGeom>
                  <a:rect b="b" l="l" r="r" t="t"/>
                  <a:pathLst>
                    <a:path extrusionOk="0" h="1007" w="7542">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0" name="Google Shape;7560;p103"/>
                <p:cNvGrpSpPr/>
                <p:nvPr/>
              </p:nvGrpSpPr>
              <p:grpSpPr>
                <a:xfrm flipH="1" rot="6429777">
                  <a:off x="7046530" y="1926569"/>
                  <a:ext cx="45923" cy="19885"/>
                  <a:chOff x="284000" y="2200125"/>
                  <a:chExt cx="36675" cy="15875"/>
                </a:xfrm>
              </p:grpSpPr>
              <p:sp>
                <p:nvSpPr>
                  <p:cNvPr id="7561" name="Google Shape;7561;p103"/>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03"/>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103"/>
                <p:cNvGrpSpPr/>
                <p:nvPr/>
              </p:nvGrpSpPr>
              <p:grpSpPr>
                <a:xfrm rot="-4370230">
                  <a:off x="6266131" y="1804291"/>
                  <a:ext cx="51665" cy="22375"/>
                  <a:chOff x="284000" y="2200125"/>
                  <a:chExt cx="36675" cy="15875"/>
                </a:xfrm>
              </p:grpSpPr>
              <p:sp>
                <p:nvSpPr>
                  <p:cNvPr id="7564" name="Google Shape;7564;p103"/>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03"/>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103"/>
                <p:cNvGrpSpPr/>
                <p:nvPr/>
              </p:nvGrpSpPr>
              <p:grpSpPr>
                <a:xfrm>
                  <a:off x="7287449" y="1453608"/>
                  <a:ext cx="107298" cy="367476"/>
                  <a:chOff x="7717000" y="1203400"/>
                  <a:chExt cx="148550" cy="497800"/>
                </a:xfrm>
              </p:grpSpPr>
              <p:sp>
                <p:nvSpPr>
                  <p:cNvPr id="7567" name="Google Shape;7567;p103"/>
                  <p:cNvSpPr/>
                  <p:nvPr/>
                </p:nvSpPr>
                <p:spPr>
                  <a:xfrm>
                    <a:off x="7722400" y="1425725"/>
                    <a:ext cx="141350" cy="275475"/>
                  </a:xfrm>
                  <a:custGeom>
                    <a:rect b="b" l="l" r="r" t="t"/>
                    <a:pathLst>
                      <a:path extrusionOk="0" h="11019" w="5654">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03"/>
                  <p:cNvSpPr/>
                  <p:nvPr/>
                </p:nvSpPr>
                <p:spPr>
                  <a:xfrm>
                    <a:off x="7735900" y="1203400"/>
                    <a:ext cx="41450" cy="82825"/>
                  </a:xfrm>
                  <a:custGeom>
                    <a:rect b="b" l="l" r="r" t="t"/>
                    <a:pathLst>
                      <a:path extrusionOk="0" h="3313" w="1658">
                        <a:moveTo>
                          <a:pt x="469" y="0"/>
                        </a:moveTo>
                        <a:cubicBezTo>
                          <a:pt x="217" y="0"/>
                          <a:pt x="1" y="216"/>
                          <a:pt x="1" y="432"/>
                        </a:cubicBezTo>
                        <a:lnTo>
                          <a:pt x="37" y="2881"/>
                        </a:lnTo>
                        <a:cubicBezTo>
                          <a:pt x="37" y="3097"/>
                          <a:pt x="217" y="3313"/>
                          <a:pt x="469" y="3313"/>
                        </a:cubicBezTo>
                        <a:lnTo>
                          <a:pt x="1189" y="3313"/>
                        </a:lnTo>
                        <a:cubicBezTo>
                          <a:pt x="1441" y="3313"/>
                          <a:pt x="1657" y="3097"/>
                          <a:pt x="1657" y="2845"/>
                        </a:cubicBezTo>
                        <a:lnTo>
                          <a:pt x="1621" y="432"/>
                        </a:lnTo>
                        <a:cubicBezTo>
                          <a:pt x="1621" y="180"/>
                          <a:pt x="1441" y="0"/>
                          <a:pt x="11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03"/>
                  <p:cNvSpPr/>
                  <p:nvPr/>
                </p:nvSpPr>
                <p:spPr>
                  <a:xfrm>
                    <a:off x="7736800" y="1287100"/>
                    <a:ext cx="41450" cy="408700"/>
                  </a:xfrm>
                  <a:custGeom>
                    <a:rect b="b" l="l" r="r" t="t"/>
                    <a:pathLst>
                      <a:path extrusionOk="0" h="16348" w="1658">
                        <a:moveTo>
                          <a:pt x="1225" y="16348"/>
                        </a:moveTo>
                        <a:lnTo>
                          <a:pt x="505" y="16348"/>
                        </a:lnTo>
                        <a:cubicBezTo>
                          <a:pt x="253" y="16348"/>
                          <a:pt x="73" y="16132"/>
                          <a:pt x="73" y="15880"/>
                        </a:cubicBezTo>
                        <a:lnTo>
                          <a:pt x="1" y="433"/>
                        </a:lnTo>
                        <a:cubicBezTo>
                          <a:pt x="1" y="181"/>
                          <a:pt x="181" y="1"/>
                          <a:pt x="433" y="1"/>
                        </a:cubicBezTo>
                        <a:lnTo>
                          <a:pt x="1153" y="1"/>
                        </a:lnTo>
                        <a:cubicBezTo>
                          <a:pt x="1405" y="1"/>
                          <a:pt x="1621" y="181"/>
                          <a:pt x="1621" y="433"/>
                        </a:cubicBezTo>
                        <a:lnTo>
                          <a:pt x="1657" y="15880"/>
                        </a:lnTo>
                        <a:cubicBezTo>
                          <a:pt x="1657" y="16132"/>
                          <a:pt x="1477" y="16312"/>
                          <a:pt x="1225" y="163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03"/>
                  <p:cNvSpPr/>
                  <p:nvPr/>
                </p:nvSpPr>
                <p:spPr>
                  <a:xfrm>
                    <a:off x="7717000" y="1379825"/>
                    <a:ext cx="148550" cy="255675"/>
                  </a:xfrm>
                  <a:custGeom>
                    <a:rect b="b" l="l" r="r" t="t"/>
                    <a:pathLst>
                      <a:path extrusionOk="0" h="10227" w="5942">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8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71" name="Google Shape;7571;p103"/>
              <p:cNvSpPr/>
              <p:nvPr/>
            </p:nvSpPr>
            <p:spPr>
              <a:xfrm rot="514881">
                <a:off x="5990569" y="2517899"/>
                <a:ext cx="161340" cy="62598"/>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03"/>
              <p:cNvSpPr/>
              <p:nvPr/>
            </p:nvSpPr>
            <p:spPr>
              <a:xfrm rot="2699792">
                <a:off x="6422756" y="2523097"/>
                <a:ext cx="87009" cy="52180"/>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3" name="Google Shape;7573;p103"/>
            <p:cNvSpPr/>
            <p:nvPr/>
          </p:nvSpPr>
          <p:spPr>
            <a:xfrm rot="10562100">
              <a:off x="6658205" y="3107372"/>
              <a:ext cx="498124" cy="43896"/>
            </a:xfrm>
            <a:custGeom>
              <a:rect b="b" l="l" r="r" t="t"/>
              <a:pathLst>
                <a:path extrusionOk="0" h="2765" w="20656">
                  <a:moveTo>
                    <a:pt x="119" y="0"/>
                  </a:moveTo>
                  <a:cubicBezTo>
                    <a:pt x="79" y="132"/>
                    <a:pt x="40" y="251"/>
                    <a:pt x="0" y="357"/>
                  </a:cubicBezTo>
                  <a:cubicBezTo>
                    <a:pt x="1783" y="1162"/>
                    <a:pt x="3658" y="1743"/>
                    <a:pt x="5586" y="2100"/>
                  </a:cubicBezTo>
                  <a:cubicBezTo>
                    <a:pt x="7620" y="2496"/>
                    <a:pt x="9694" y="2708"/>
                    <a:pt x="11767" y="2747"/>
                  </a:cubicBezTo>
                  <a:cubicBezTo>
                    <a:pt x="12194" y="2758"/>
                    <a:pt x="12625" y="2765"/>
                    <a:pt x="13061" y="2765"/>
                  </a:cubicBezTo>
                  <a:cubicBezTo>
                    <a:pt x="13677" y="2765"/>
                    <a:pt x="14302" y="2752"/>
                    <a:pt x="14937" y="2721"/>
                  </a:cubicBezTo>
                  <a:cubicBezTo>
                    <a:pt x="16852" y="2642"/>
                    <a:pt x="18767" y="2470"/>
                    <a:pt x="20655" y="2193"/>
                  </a:cubicBezTo>
                  <a:cubicBezTo>
                    <a:pt x="20655" y="2074"/>
                    <a:pt x="20642" y="1955"/>
                    <a:pt x="20629" y="1823"/>
                  </a:cubicBezTo>
                  <a:cubicBezTo>
                    <a:pt x="18740" y="2100"/>
                    <a:pt x="16825" y="2272"/>
                    <a:pt x="14923" y="2351"/>
                  </a:cubicBezTo>
                  <a:cubicBezTo>
                    <a:pt x="14307" y="2376"/>
                    <a:pt x="13662" y="2390"/>
                    <a:pt x="12995" y="2390"/>
                  </a:cubicBezTo>
                  <a:cubicBezTo>
                    <a:pt x="9006" y="2390"/>
                    <a:pt x="4237" y="1878"/>
                    <a:pt x="119"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4" name="Google Shape;7574;p103">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03">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03">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03">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8" name="Google Shape;7578;p103"/>
          <p:cNvGrpSpPr/>
          <p:nvPr/>
        </p:nvGrpSpPr>
        <p:grpSpPr>
          <a:xfrm>
            <a:off x="6544622" y="2685722"/>
            <a:ext cx="2060943" cy="1868114"/>
            <a:chOff x="6255900" y="2561651"/>
            <a:chExt cx="2349724" cy="2129876"/>
          </a:xfrm>
        </p:grpSpPr>
        <p:sp>
          <p:nvSpPr>
            <p:cNvPr id="7579" name="Google Shape;7579;p103"/>
            <p:cNvSpPr/>
            <p:nvPr/>
          </p:nvSpPr>
          <p:spPr>
            <a:xfrm>
              <a:off x="6255900" y="4456850"/>
              <a:ext cx="2349724" cy="234677"/>
            </a:xfrm>
            <a:custGeom>
              <a:rect b="b" l="l" r="r" t="t"/>
              <a:pathLst>
                <a:path extrusionOk="0" h="7385" w="3266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103"/>
            <p:cNvGrpSpPr/>
            <p:nvPr/>
          </p:nvGrpSpPr>
          <p:grpSpPr>
            <a:xfrm>
              <a:off x="6445178" y="2561651"/>
              <a:ext cx="1983776" cy="1992251"/>
              <a:chOff x="5227825" y="238125"/>
              <a:chExt cx="1504000" cy="1510425"/>
            </a:xfrm>
          </p:grpSpPr>
          <p:sp>
            <p:nvSpPr>
              <p:cNvPr id="7581" name="Google Shape;7581;p103"/>
              <p:cNvSpPr/>
              <p:nvPr/>
            </p:nvSpPr>
            <p:spPr>
              <a:xfrm>
                <a:off x="5742900" y="238125"/>
                <a:ext cx="988025" cy="924775"/>
              </a:xfrm>
              <a:custGeom>
                <a:rect b="b" l="l" r="r" t="t"/>
                <a:pathLst>
                  <a:path extrusionOk="0" h="36991" w="39521">
                    <a:moveTo>
                      <a:pt x="4143" y="0"/>
                    </a:moveTo>
                    <a:cubicBezTo>
                      <a:pt x="1870" y="0"/>
                      <a:pt x="0" y="1833"/>
                      <a:pt x="0" y="4143"/>
                    </a:cubicBezTo>
                    <a:lnTo>
                      <a:pt x="0" y="18990"/>
                    </a:lnTo>
                    <a:lnTo>
                      <a:pt x="10998" y="36990"/>
                    </a:lnTo>
                    <a:lnTo>
                      <a:pt x="13418" y="36990"/>
                    </a:lnTo>
                    <a:lnTo>
                      <a:pt x="39520" y="18990"/>
                    </a:lnTo>
                    <a:lnTo>
                      <a:pt x="39520" y="4143"/>
                    </a:lnTo>
                    <a:cubicBezTo>
                      <a:pt x="39520" y="1833"/>
                      <a:pt x="37687" y="0"/>
                      <a:pt x="35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03"/>
              <p:cNvSpPr/>
              <p:nvPr/>
            </p:nvSpPr>
            <p:spPr>
              <a:xfrm>
                <a:off x="5596250" y="238125"/>
                <a:ext cx="988025" cy="924775"/>
              </a:xfrm>
              <a:custGeom>
                <a:rect b="b" l="l" r="r" t="t"/>
                <a:pathLst>
                  <a:path extrusionOk="0" h="36991" w="39521">
                    <a:moveTo>
                      <a:pt x="4107" y="0"/>
                    </a:moveTo>
                    <a:cubicBezTo>
                      <a:pt x="1834" y="0"/>
                      <a:pt x="1" y="1833"/>
                      <a:pt x="1" y="4143"/>
                    </a:cubicBezTo>
                    <a:lnTo>
                      <a:pt x="1" y="18990"/>
                    </a:lnTo>
                    <a:lnTo>
                      <a:pt x="10999" y="36990"/>
                    </a:lnTo>
                    <a:lnTo>
                      <a:pt x="26469" y="36990"/>
                    </a:lnTo>
                    <a:lnTo>
                      <a:pt x="39520" y="18990"/>
                    </a:lnTo>
                    <a:lnTo>
                      <a:pt x="39520" y="4143"/>
                    </a:lnTo>
                    <a:cubicBezTo>
                      <a:pt x="39520" y="1833"/>
                      <a:pt x="37651" y="0"/>
                      <a:pt x="353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03"/>
              <p:cNvSpPr/>
              <p:nvPr/>
            </p:nvSpPr>
            <p:spPr>
              <a:xfrm>
                <a:off x="6215825" y="712875"/>
                <a:ext cx="516000" cy="1003575"/>
              </a:xfrm>
              <a:custGeom>
                <a:rect b="b" l="l" r="r" t="t"/>
                <a:pathLst>
                  <a:path extrusionOk="0" h="40143" w="20640">
                    <a:moveTo>
                      <a:pt x="0" y="0"/>
                    </a:moveTo>
                    <a:lnTo>
                      <a:pt x="1063" y="40143"/>
                    </a:lnTo>
                    <a:lnTo>
                      <a:pt x="19247" y="40143"/>
                    </a:lnTo>
                    <a:cubicBezTo>
                      <a:pt x="20017" y="40143"/>
                      <a:pt x="20640" y="39520"/>
                      <a:pt x="20640" y="38750"/>
                    </a:cubicBezTo>
                    <a:lnTo>
                      <a:pt x="206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03"/>
              <p:cNvSpPr/>
              <p:nvPr/>
            </p:nvSpPr>
            <p:spPr>
              <a:xfrm>
                <a:off x="5365300" y="712875"/>
                <a:ext cx="515100" cy="1003575"/>
              </a:xfrm>
              <a:custGeom>
                <a:rect b="b" l="l" r="r" t="t"/>
                <a:pathLst>
                  <a:path extrusionOk="0" h="40143" w="20604">
                    <a:moveTo>
                      <a:pt x="0" y="0"/>
                    </a:moveTo>
                    <a:lnTo>
                      <a:pt x="5499" y="18000"/>
                    </a:lnTo>
                    <a:lnTo>
                      <a:pt x="9605" y="18000"/>
                    </a:lnTo>
                    <a:lnTo>
                      <a:pt x="9605" y="40143"/>
                    </a:lnTo>
                    <a:lnTo>
                      <a:pt x="20603" y="40143"/>
                    </a:lnTo>
                    <a:lnTo>
                      <a:pt x="20603" y="5499"/>
                    </a:lnTo>
                    <a:cubicBezTo>
                      <a:pt x="20603" y="2456"/>
                      <a:pt x="18147" y="0"/>
                      <a:pt x="15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03"/>
              <p:cNvSpPr/>
              <p:nvPr/>
            </p:nvSpPr>
            <p:spPr>
              <a:xfrm>
                <a:off x="6078350" y="712875"/>
                <a:ext cx="274975" cy="1003575"/>
              </a:xfrm>
              <a:custGeom>
                <a:rect b="b" l="l" r="r" t="t"/>
                <a:pathLst>
                  <a:path extrusionOk="0" h="40143" w="10999">
                    <a:moveTo>
                      <a:pt x="5499" y="0"/>
                    </a:moveTo>
                    <a:cubicBezTo>
                      <a:pt x="2456" y="0"/>
                      <a:pt x="0" y="2456"/>
                      <a:pt x="0" y="5499"/>
                    </a:cubicBezTo>
                    <a:lnTo>
                      <a:pt x="0" y="40143"/>
                    </a:lnTo>
                    <a:lnTo>
                      <a:pt x="10998" y="40143"/>
                    </a:lnTo>
                    <a:lnTo>
                      <a:pt x="10998" y="5499"/>
                    </a:lnTo>
                    <a:cubicBezTo>
                      <a:pt x="10998" y="2456"/>
                      <a:pt x="8542" y="0"/>
                      <a:pt x="54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03"/>
              <p:cNvSpPr/>
              <p:nvPr/>
            </p:nvSpPr>
            <p:spPr>
              <a:xfrm>
                <a:off x="5502775" y="1162875"/>
                <a:ext cx="575600" cy="552675"/>
              </a:xfrm>
              <a:custGeom>
                <a:rect b="b" l="l" r="r" t="t"/>
                <a:pathLst>
                  <a:path extrusionOk="0" h="22107" w="23024">
                    <a:moveTo>
                      <a:pt x="0" y="0"/>
                    </a:moveTo>
                    <a:lnTo>
                      <a:pt x="0" y="22106"/>
                    </a:lnTo>
                    <a:lnTo>
                      <a:pt x="23023" y="22106"/>
                    </a:lnTo>
                    <a:lnTo>
                      <a:pt x="230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03"/>
              <p:cNvSpPr/>
              <p:nvPr/>
            </p:nvSpPr>
            <p:spPr>
              <a:xfrm>
                <a:off x="5502775" y="1130739"/>
                <a:ext cx="575600" cy="253942"/>
              </a:xfrm>
              <a:custGeom>
                <a:rect b="b" l="l" r="r" t="t"/>
                <a:pathLst>
                  <a:path extrusionOk="0" h="9349" w="23024">
                    <a:moveTo>
                      <a:pt x="1357" y="1"/>
                    </a:moveTo>
                    <a:cubicBezTo>
                      <a:pt x="587" y="1"/>
                      <a:pt x="0" y="624"/>
                      <a:pt x="0" y="1394"/>
                    </a:cubicBezTo>
                    <a:lnTo>
                      <a:pt x="0" y="7956"/>
                    </a:lnTo>
                    <a:cubicBezTo>
                      <a:pt x="0" y="8726"/>
                      <a:pt x="587" y="9349"/>
                      <a:pt x="1357" y="9349"/>
                    </a:cubicBezTo>
                    <a:lnTo>
                      <a:pt x="21667" y="9349"/>
                    </a:lnTo>
                    <a:cubicBezTo>
                      <a:pt x="22436" y="9349"/>
                      <a:pt x="23023" y="8726"/>
                      <a:pt x="23023" y="7956"/>
                    </a:cubicBezTo>
                    <a:lnTo>
                      <a:pt x="23023" y="1394"/>
                    </a:lnTo>
                    <a:cubicBezTo>
                      <a:pt x="23023" y="624"/>
                      <a:pt x="22436" y="1"/>
                      <a:pt x="216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03"/>
              <p:cNvSpPr/>
              <p:nvPr/>
            </p:nvSpPr>
            <p:spPr>
              <a:xfrm>
                <a:off x="5227825" y="712875"/>
                <a:ext cx="274975" cy="1003575"/>
              </a:xfrm>
              <a:custGeom>
                <a:rect b="b" l="l" r="r" t="t"/>
                <a:pathLst>
                  <a:path extrusionOk="0" h="40143" w="10999">
                    <a:moveTo>
                      <a:pt x="5499" y="0"/>
                    </a:moveTo>
                    <a:cubicBezTo>
                      <a:pt x="2457" y="0"/>
                      <a:pt x="0" y="2456"/>
                      <a:pt x="0" y="5499"/>
                    </a:cubicBezTo>
                    <a:lnTo>
                      <a:pt x="0" y="38750"/>
                    </a:lnTo>
                    <a:cubicBezTo>
                      <a:pt x="0" y="39520"/>
                      <a:pt x="624" y="40143"/>
                      <a:pt x="1357" y="40143"/>
                    </a:cubicBezTo>
                    <a:lnTo>
                      <a:pt x="10998" y="40143"/>
                    </a:lnTo>
                    <a:lnTo>
                      <a:pt x="10998" y="5499"/>
                    </a:lnTo>
                    <a:cubicBezTo>
                      <a:pt x="10998" y="2456"/>
                      <a:pt x="8542" y="0"/>
                      <a:pt x="54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03"/>
              <p:cNvSpPr/>
              <p:nvPr/>
            </p:nvSpPr>
            <p:spPr>
              <a:xfrm>
                <a:off x="5365300" y="1716425"/>
                <a:ext cx="137500" cy="32125"/>
              </a:xfrm>
              <a:custGeom>
                <a:rect b="b" l="l" r="r" t="t"/>
                <a:pathLst>
                  <a:path extrusionOk="0" h="1285" w="5500">
                    <a:moveTo>
                      <a:pt x="0" y="1"/>
                    </a:moveTo>
                    <a:lnTo>
                      <a:pt x="0" y="1284"/>
                    </a:lnTo>
                    <a:lnTo>
                      <a:pt x="5499" y="1284"/>
                    </a:lnTo>
                    <a:lnTo>
                      <a:pt x="54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03"/>
              <p:cNvSpPr/>
              <p:nvPr/>
            </p:nvSpPr>
            <p:spPr>
              <a:xfrm>
                <a:off x="6215825" y="1716425"/>
                <a:ext cx="137500" cy="32125"/>
              </a:xfrm>
              <a:custGeom>
                <a:rect b="b" l="l" r="r" t="t"/>
                <a:pathLst>
                  <a:path extrusionOk="0" h="1285" w="5500">
                    <a:moveTo>
                      <a:pt x="0" y="1"/>
                    </a:moveTo>
                    <a:lnTo>
                      <a:pt x="0" y="1284"/>
                    </a:lnTo>
                    <a:lnTo>
                      <a:pt x="5499" y="1284"/>
                    </a:lnTo>
                    <a:lnTo>
                      <a:pt x="54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03"/>
              <p:cNvSpPr/>
              <p:nvPr/>
            </p:nvSpPr>
            <p:spPr>
              <a:xfrm>
                <a:off x="5638425" y="1716425"/>
                <a:ext cx="136575" cy="32125"/>
              </a:xfrm>
              <a:custGeom>
                <a:rect b="b" l="l" r="r" t="t"/>
                <a:pathLst>
                  <a:path extrusionOk="0" h="1285" w="5463">
                    <a:moveTo>
                      <a:pt x="0" y="1"/>
                    </a:moveTo>
                    <a:lnTo>
                      <a:pt x="0" y="1284"/>
                    </a:lnTo>
                    <a:lnTo>
                      <a:pt x="5462" y="1284"/>
                    </a:lnTo>
                    <a:lnTo>
                      <a:pt x="54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03"/>
              <p:cNvSpPr/>
              <p:nvPr/>
            </p:nvSpPr>
            <p:spPr>
              <a:xfrm>
                <a:off x="6488925" y="1716425"/>
                <a:ext cx="136600" cy="32125"/>
              </a:xfrm>
              <a:custGeom>
                <a:rect b="b" l="l" r="r" t="t"/>
                <a:pathLst>
                  <a:path extrusionOk="0" h="1285" w="5464">
                    <a:moveTo>
                      <a:pt x="1" y="1"/>
                    </a:moveTo>
                    <a:lnTo>
                      <a:pt x="1" y="1284"/>
                    </a:lnTo>
                    <a:lnTo>
                      <a:pt x="5463" y="1284"/>
                    </a:lnTo>
                    <a:lnTo>
                      <a:pt x="54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3" name="Google Shape;7593;p103"/>
          <p:cNvGrpSpPr/>
          <p:nvPr/>
        </p:nvGrpSpPr>
        <p:grpSpPr>
          <a:xfrm>
            <a:off x="7010819" y="1185022"/>
            <a:ext cx="1418029" cy="537582"/>
            <a:chOff x="6526100" y="2651025"/>
            <a:chExt cx="959100" cy="363600"/>
          </a:xfrm>
        </p:grpSpPr>
        <p:sp>
          <p:nvSpPr>
            <p:cNvPr id="7594" name="Google Shape;7594;p103"/>
            <p:cNvSpPr/>
            <p:nvPr/>
          </p:nvSpPr>
          <p:spPr>
            <a:xfrm>
              <a:off x="7127325" y="2803150"/>
              <a:ext cx="191600" cy="162075"/>
            </a:xfrm>
            <a:custGeom>
              <a:rect b="b" l="l" r="r" t="t"/>
              <a:pathLst>
                <a:path extrusionOk="0" h="6483" w="7664">
                  <a:moveTo>
                    <a:pt x="3832" y="0"/>
                  </a:moveTo>
                  <a:cubicBezTo>
                    <a:pt x="1712" y="0"/>
                    <a:pt x="1" y="1325"/>
                    <a:pt x="25" y="3350"/>
                  </a:cubicBezTo>
                  <a:cubicBezTo>
                    <a:pt x="25" y="4651"/>
                    <a:pt x="748" y="5856"/>
                    <a:pt x="1881" y="6482"/>
                  </a:cubicBezTo>
                  <a:lnTo>
                    <a:pt x="5857" y="6482"/>
                  </a:lnTo>
                  <a:cubicBezTo>
                    <a:pt x="6965" y="5832"/>
                    <a:pt x="7664" y="4627"/>
                    <a:pt x="7664" y="3350"/>
                  </a:cubicBezTo>
                  <a:cubicBezTo>
                    <a:pt x="7664" y="1301"/>
                    <a:pt x="5953" y="0"/>
                    <a:pt x="3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03"/>
            <p:cNvSpPr/>
            <p:nvPr/>
          </p:nvSpPr>
          <p:spPr>
            <a:xfrm>
              <a:off x="6526100" y="2963375"/>
              <a:ext cx="959100" cy="51250"/>
            </a:xfrm>
            <a:custGeom>
              <a:rect b="b" l="l" r="r" t="t"/>
              <a:pathLst>
                <a:path extrusionOk="0" h="2050" w="38364">
                  <a:moveTo>
                    <a:pt x="38340" y="1"/>
                  </a:moveTo>
                  <a:lnTo>
                    <a:pt x="0" y="97"/>
                  </a:lnTo>
                  <a:lnTo>
                    <a:pt x="0" y="2049"/>
                  </a:lnTo>
                  <a:lnTo>
                    <a:pt x="38364" y="1953"/>
                  </a:lnTo>
                  <a:lnTo>
                    <a:pt x="383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03"/>
            <p:cNvSpPr/>
            <p:nvPr/>
          </p:nvSpPr>
          <p:spPr>
            <a:xfrm>
              <a:off x="6686354" y="2651333"/>
              <a:ext cx="62675" cy="313888"/>
            </a:xfrm>
            <a:custGeom>
              <a:rect b="b" l="l" r="r" t="t"/>
              <a:pathLst>
                <a:path extrusionOk="0" h="12508" w="2507">
                  <a:moveTo>
                    <a:pt x="362" y="1"/>
                  </a:moveTo>
                  <a:cubicBezTo>
                    <a:pt x="169" y="1"/>
                    <a:pt x="0" y="169"/>
                    <a:pt x="0" y="386"/>
                  </a:cubicBezTo>
                  <a:lnTo>
                    <a:pt x="25" y="12122"/>
                  </a:lnTo>
                  <a:cubicBezTo>
                    <a:pt x="25" y="12338"/>
                    <a:pt x="193" y="12507"/>
                    <a:pt x="410" y="12507"/>
                  </a:cubicBezTo>
                  <a:lnTo>
                    <a:pt x="2121" y="12507"/>
                  </a:lnTo>
                  <a:cubicBezTo>
                    <a:pt x="2338" y="12507"/>
                    <a:pt x="2507" y="12338"/>
                    <a:pt x="2507" y="12122"/>
                  </a:cubicBezTo>
                  <a:lnTo>
                    <a:pt x="2482" y="386"/>
                  </a:lnTo>
                  <a:cubicBezTo>
                    <a:pt x="2482" y="169"/>
                    <a:pt x="2314"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03"/>
            <p:cNvSpPr/>
            <p:nvPr/>
          </p:nvSpPr>
          <p:spPr>
            <a:xfrm>
              <a:off x="6758033" y="2651025"/>
              <a:ext cx="62075" cy="314201"/>
            </a:xfrm>
            <a:custGeom>
              <a:rect b="b" l="l" r="r" t="t"/>
              <a:pathLst>
                <a:path extrusionOk="0" h="12508" w="2483">
                  <a:moveTo>
                    <a:pt x="386" y="1"/>
                  </a:moveTo>
                  <a:cubicBezTo>
                    <a:pt x="170" y="1"/>
                    <a:pt x="1" y="169"/>
                    <a:pt x="1" y="362"/>
                  </a:cubicBezTo>
                  <a:lnTo>
                    <a:pt x="1" y="12122"/>
                  </a:lnTo>
                  <a:cubicBezTo>
                    <a:pt x="1" y="12338"/>
                    <a:pt x="170" y="12507"/>
                    <a:pt x="386" y="12507"/>
                  </a:cubicBezTo>
                  <a:lnTo>
                    <a:pt x="2122" y="12507"/>
                  </a:lnTo>
                  <a:cubicBezTo>
                    <a:pt x="2314" y="12507"/>
                    <a:pt x="2483" y="12338"/>
                    <a:pt x="2483" y="12122"/>
                  </a:cubicBezTo>
                  <a:lnTo>
                    <a:pt x="2483" y="362"/>
                  </a:lnTo>
                  <a:cubicBezTo>
                    <a:pt x="2483" y="169"/>
                    <a:pt x="2314" y="1"/>
                    <a:pt x="2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03"/>
            <p:cNvSpPr/>
            <p:nvPr/>
          </p:nvSpPr>
          <p:spPr>
            <a:xfrm>
              <a:off x="6826943" y="2668325"/>
              <a:ext cx="195225" cy="296900"/>
            </a:xfrm>
            <a:custGeom>
              <a:rect b="b" l="l" r="r" t="t"/>
              <a:pathLst>
                <a:path extrusionOk="0" h="11876" w="7809">
                  <a:moveTo>
                    <a:pt x="1938" y="1"/>
                  </a:moveTo>
                  <a:cubicBezTo>
                    <a:pt x="1877" y="1"/>
                    <a:pt x="1816" y="17"/>
                    <a:pt x="1760" y="49"/>
                  </a:cubicBezTo>
                  <a:lnTo>
                    <a:pt x="217" y="1013"/>
                  </a:lnTo>
                  <a:cubicBezTo>
                    <a:pt x="49" y="1133"/>
                    <a:pt x="1" y="1350"/>
                    <a:pt x="97" y="1519"/>
                  </a:cubicBezTo>
                  <a:lnTo>
                    <a:pt x="5567" y="11688"/>
                  </a:lnTo>
                  <a:cubicBezTo>
                    <a:pt x="5617" y="11805"/>
                    <a:pt x="5737" y="11876"/>
                    <a:pt x="5862" y="11876"/>
                  </a:cubicBezTo>
                  <a:cubicBezTo>
                    <a:pt x="5917" y="11876"/>
                    <a:pt x="5973" y="11862"/>
                    <a:pt x="6025" y="11833"/>
                  </a:cubicBezTo>
                  <a:lnTo>
                    <a:pt x="7567" y="10869"/>
                  </a:lnTo>
                  <a:cubicBezTo>
                    <a:pt x="7736" y="10748"/>
                    <a:pt x="7808" y="10531"/>
                    <a:pt x="7712" y="10339"/>
                  </a:cubicBezTo>
                  <a:lnTo>
                    <a:pt x="2242" y="194"/>
                  </a:lnTo>
                  <a:cubicBezTo>
                    <a:pt x="2177" y="65"/>
                    <a:pt x="2060" y="1"/>
                    <a:pt x="19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03"/>
            <p:cNvSpPr/>
            <p:nvPr/>
          </p:nvSpPr>
          <p:spPr>
            <a:xfrm>
              <a:off x="6914906" y="2668273"/>
              <a:ext cx="195225" cy="297000"/>
            </a:xfrm>
            <a:custGeom>
              <a:rect b="b" l="l" r="r" t="t"/>
              <a:pathLst>
                <a:path extrusionOk="0" h="11880" w="7809">
                  <a:moveTo>
                    <a:pt x="1943" y="0"/>
                  </a:moveTo>
                  <a:cubicBezTo>
                    <a:pt x="1881" y="0"/>
                    <a:pt x="1817" y="19"/>
                    <a:pt x="1760" y="60"/>
                  </a:cubicBezTo>
                  <a:lnTo>
                    <a:pt x="217" y="1024"/>
                  </a:lnTo>
                  <a:cubicBezTo>
                    <a:pt x="49" y="1120"/>
                    <a:pt x="1" y="1361"/>
                    <a:pt x="97" y="1530"/>
                  </a:cubicBezTo>
                  <a:lnTo>
                    <a:pt x="5543" y="11699"/>
                  </a:lnTo>
                  <a:cubicBezTo>
                    <a:pt x="5606" y="11810"/>
                    <a:pt x="5722" y="11879"/>
                    <a:pt x="5842" y="11879"/>
                  </a:cubicBezTo>
                  <a:cubicBezTo>
                    <a:pt x="5904" y="11879"/>
                    <a:pt x="5967" y="11861"/>
                    <a:pt x="6025" y="11820"/>
                  </a:cubicBezTo>
                  <a:lnTo>
                    <a:pt x="7567" y="10856"/>
                  </a:lnTo>
                  <a:cubicBezTo>
                    <a:pt x="7736" y="10759"/>
                    <a:pt x="7808" y="10518"/>
                    <a:pt x="7712" y="10350"/>
                  </a:cubicBezTo>
                  <a:lnTo>
                    <a:pt x="2242" y="180"/>
                  </a:lnTo>
                  <a:cubicBezTo>
                    <a:pt x="2178" y="69"/>
                    <a:pt x="2062" y="0"/>
                    <a:pt x="1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103"/>
          <p:cNvGrpSpPr/>
          <p:nvPr/>
        </p:nvGrpSpPr>
        <p:grpSpPr>
          <a:xfrm>
            <a:off x="-224542" y="3440947"/>
            <a:ext cx="1694780" cy="1702546"/>
            <a:chOff x="2324025" y="922550"/>
            <a:chExt cx="2073125" cy="2082625"/>
          </a:xfrm>
        </p:grpSpPr>
        <p:sp>
          <p:nvSpPr>
            <p:cNvPr id="7601" name="Google Shape;7601;p103"/>
            <p:cNvSpPr/>
            <p:nvPr/>
          </p:nvSpPr>
          <p:spPr>
            <a:xfrm>
              <a:off x="2960850" y="2738900"/>
              <a:ext cx="953525" cy="266275"/>
            </a:xfrm>
            <a:custGeom>
              <a:rect b="b" l="l" r="r" t="t"/>
              <a:pathLst>
                <a:path extrusionOk="0" h="10651" w="38141">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03"/>
            <p:cNvSpPr/>
            <p:nvPr/>
          </p:nvSpPr>
          <p:spPr>
            <a:xfrm>
              <a:off x="2972925" y="2191525"/>
              <a:ext cx="913775" cy="717000"/>
            </a:xfrm>
            <a:custGeom>
              <a:rect b="b" l="l" r="r" t="t"/>
              <a:pathLst>
                <a:path extrusionOk="0" h="28680" w="36551">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03"/>
            <p:cNvSpPr/>
            <p:nvPr/>
          </p:nvSpPr>
          <p:spPr>
            <a:xfrm>
              <a:off x="3052450" y="2508875"/>
              <a:ext cx="772475" cy="399850"/>
            </a:xfrm>
            <a:custGeom>
              <a:rect b="b" l="l" r="r" t="t"/>
              <a:pathLst>
                <a:path extrusionOk="0" h="15994" w="30899">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03"/>
            <p:cNvSpPr/>
            <p:nvPr/>
          </p:nvSpPr>
          <p:spPr>
            <a:xfrm>
              <a:off x="2967250" y="2116975"/>
              <a:ext cx="925125" cy="130650"/>
            </a:xfrm>
            <a:custGeom>
              <a:rect b="b" l="l" r="r" t="t"/>
              <a:pathLst>
                <a:path extrusionOk="0" h="5226" w="37005">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03"/>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03"/>
            <p:cNvSpPr/>
            <p:nvPr/>
          </p:nvSpPr>
          <p:spPr>
            <a:xfrm>
              <a:off x="3359875" y="2795000"/>
              <a:ext cx="6400" cy="106525"/>
            </a:xfrm>
            <a:custGeom>
              <a:rect b="b" l="l" r="r" t="t"/>
              <a:pathLst>
                <a:path extrusionOk="0" h="4261" w="256">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03"/>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03"/>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03"/>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03"/>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03"/>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03"/>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03"/>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03"/>
            <p:cNvSpPr/>
            <p:nvPr/>
          </p:nvSpPr>
          <p:spPr>
            <a:xfrm>
              <a:off x="3115625" y="2748150"/>
              <a:ext cx="659600" cy="113625"/>
            </a:xfrm>
            <a:custGeom>
              <a:rect b="b" l="l" r="r" t="t"/>
              <a:pathLst>
                <a:path extrusionOk="0" h="4545" w="26384">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03"/>
            <p:cNvSpPr/>
            <p:nvPr/>
          </p:nvSpPr>
          <p:spPr>
            <a:xfrm>
              <a:off x="3005600" y="2169500"/>
              <a:ext cx="847725" cy="78125"/>
            </a:xfrm>
            <a:custGeom>
              <a:rect b="b" l="l" r="r" t="t"/>
              <a:pathLst>
                <a:path extrusionOk="0" h="3125" w="33909">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03"/>
            <p:cNvSpPr/>
            <p:nvPr/>
          </p:nvSpPr>
          <p:spPr>
            <a:xfrm>
              <a:off x="2914000" y="1192475"/>
              <a:ext cx="874000" cy="1053025"/>
            </a:xfrm>
            <a:custGeom>
              <a:rect b="b" l="l" r="r" t="t"/>
              <a:pathLst>
                <a:path extrusionOk="0" h="42121" w="3496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03"/>
            <p:cNvSpPr/>
            <p:nvPr/>
          </p:nvSpPr>
          <p:spPr>
            <a:xfrm>
              <a:off x="2324025" y="1335600"/>
              <a:ext cx="926525" cy="1083000"/>
            </a:xfrm>
            <a:custGeom>
              <a:rect b="b" l="l" r="r" t="t"/>
              <a:pathLst>
                <a:path extrusionOk="0" h="43320" w="37061">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03"/>
            <p:cNvSpPr/>
            <p:nvPr/>
          </p:nvSpPr>
          <p:spPr>
            <a:xfrm>
              <a:off x="2537000" y="1574725"/>
              <a:ext cx="314550" cy="800000"/>
            </a:xfrm>
            <a:custGeom>
              <a:rect b="b" l="l" r="r" t="t"/>
              <a:pathLst>
                <a:path extrusionOk="0" h="32000" w="12582">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03"/>
            <p:cNvSpPr/>
            <p:nvPr/>
          </p:nvSpPr>
          <p:spPr>
            <a:xfrm>
              <a:off x="2537000" y="1512575"/>
              <a:ext cx="712850" cy="906150"/>
            </a:xfrm>
            <a:custGeom>
              <a:rect b="b" l="l" r="r" t="t"/>
              <a:pathLst>
                <a:path extrusionOk="0" h="36246" w="28514">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03"/>
            <p:cNvSpPr/>
            <p:nvPr/>
          </p:nvSpPr>
          <p:spPr>
            <a:xfrm>
              <a:off x="2784075" y="1613600"/>
              <a:ext cx="31275" cy="46875"/>
            </a:xfrm>
            <a:custGeom>
              <a:rect b="b" l="l" r="r" t="t"/>
              <a:pathLst>
                <a:path extrusionOk="0" h="1875" w="1251">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03"/>
            <p:cNvSpPr/>
            <p:nvPr/>
          </p:nvSpPr>
          <p:spPr>
            <a:xfrm>
              <a:off x="3592025" y="1198950"/>
              <a:ext cx="805125" cy="796950"/>
            </a:xfrm>
            <a:custGeom>
              <a:rect b="b" l="l" r="r" t="t"/>
              <a:pathLst>
                <a:path extrusionOk="0" h="31878" w="32205">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03"/>
            <p:cNvSpPr/>
            <p:nvPr/>
          </p:nvSpPr>
          <p:spPr>
            <a:xfrm>
              <a:off x="3846200" y="1341175"/>
              <a:ext cx="486350" cy="521825"/>
            </a:xfrm>
            <a:custGeom>
              <a:rect b="b" l="l" r="r" t="t"/>
              <a:pathLst>
                <a:path extrusionOk="0" h="20873" w="19454">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03"/>
            <p:cNvSpPr/>
            <p:nvPr/>
          </p:nvSpPr>
          <p:spPr>
            <a:xfrm>
              <a:off x="3802175" y="1198950"/>
              <a:ext cx="594975" cy="795925"/>
            </a:xfrm>
            <a:custGeom>
              <a:rect b="b" l="l" r="r" t="t"/>
              <a:pathLst>
                <a:path extrusionOk="0" h="31837" w="23799">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03"/>
            <p:cNvSpPr/>
            <p:nvPr/>
          </p:nvSpPr>
          <p:spPr>
            <a:xfrm>
              <a:off x="2657000" y="922550"/>
              <a:ext cx="818625" cy="540575"/>
            </a:xfrm>
            <a:custGeom>
              <a:rect b="b" l="l" r="r" t="t"/>
              <a:pathLst>
                <a:path extrusionOk="0" h="21623" w="32745">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03"/>
            <p:cNvSpPr/>
            <p:nvPr/>
          </p:nvSpPr>
          <p:spPr>
            <a:xfrm>
              <a:off x="2722300" y="999700"/>
              <a:ext cx="520450" cy="191800"/>
            </a:xfrm>
            <a:custGeom>
              <a:rect b="b" l="l" r="r" t="t"/>
              <a:pathLst>
                <a:path extrusionOk="0" h="7672" w="20818">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03"/>
            <p:cNvSpPr/>
            <p:nvPr/>
          </p:nvSpPr>
          <p:spPr>
            <a:xfrm>
              <a:off x="3084400" y="2508875"/>
              <a:ext cx="740525" cy="249225"/>
            </a:xfrm>
            <a:custGeom>
              <a:rect b="b" l="l" r="r" t="t"/>
              <a:pathLst>
                <a:path extrusionOk="0" h="9969" w="29621">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03"/>
            <p:cNvSpPr/>
            <p:nvPr/>
          </p:nvSpPr>
          <p:spPr>
            <a:xfrm>
              <a:off x="2660550" y="1012425"/>
              <a:ext cx="609175" cy="450700"/>
            </a:xfrm>
            <a:custGeom>
              <a:rect b="b" l="l" r="r" t="t"/>
              <a:pathLst>
                <a:path extrusionOk="0" h="18028" w="24367">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08"/>
                                        </p:tgtEl>
                                        <p:attrNameLst>
                                          <p:attrName>style.visibility</p:attrName>
                                        </p:attrNameLst>
                                      </p:cBhvr>
                                      <p:to>
                                        <p:strVal val="visible"/>
                                      </p:to>
                                    </p:set>
                                    <p:animEffect filter="fade" transition="in">
                                      <p:cBhvr>
                                        <p:cTn dur="1000"/>
                                        <p:tgtEl>
                                          <p:spTgt spid="75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07"/>
                                        </p:tgtEl>
                                        <p:attrNameLst>
                                          <p:attrName>style.visibility</p:attrName>
                                        </p:attrNameLst>
                                      </p:cBhvr>
                                      <p:to>
                                        <p:strVal val="visible"/>
                                      </p:to>
                                    </p:set>
                                    <p:animEffect filter="fade" transition="in">
                                      <p:cBhvr>
                                        <p:cTn dur="1000"/>
                                        <p:tgtEl>
                                          <p:spTgt spid="75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593"/>
                                        </p:tgtEl>
                                        <p:attrNameLst>
                                          <p:attrName>style.visibility</p:attrName>
                                        </p:attrNameLst>
                                      </p:cBhvr>
                                      <p:to>
                                        <p:strVal val="visible"/>
                                      </p:to>
                                    </p:set>
                                    <p:animEffect filter="fade" transition="in">
                                      <p:cBhvr>
                                        <p:cTn dur="1000"/>
                                        <p:tgtEl>
                                          <p:spTgt spid="759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510"/>
                                        </p:tgtEl>
                                        <p:attrNameLst>
                                          <p:attrName>style.visibility</p:attrName>
                                        </p:attrNameLst>
                                      </p:cBhvr>
                                      <p:to>
                                        <p:strVal val="visible"/>
                                      </p:to>
                                    </p:set>
                                    <p:animEffect filter="fade" transition="in">
                                      <p:cBhvr>
                                        <p:cTn dur="1000"/>
                                        <p:tgtEl>
                                          <p:spTgt spid="751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600"/>
                                        </p:tgtEl>
                                        <p:attrNameLst>
                                          <p:attrName>style.visibility</p:attrName>
                                        </p:attrNameLst>
                                      </p:cBhvr>
                                      <p:to>
                                        <p:strVal val="visible"/>
                                      </p:to>
                                    </p:set>
                                    <p:animEffect filter="fade" transition="in">
                                      <p:cBhvr>
                                        <p:cTn dur="1000"/>
                                        <p:tgtEl>
                                          <p:spTgt spid="7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1" name="Shape 7631"/>
        <p:cNvGrpSpPr/>
        <p:nvPr/>
      </p:nvGrpSpPr>
      <p:grpSpPr>
        <a:xfrm>
          <a:off x="0" y="0"/>
          <a:ext cx="0" cy="0"/>
          <a:chOff x="0" y="0"/>
          <a:chExt cx="0" cy="0"/>
        </a:xfrm>
      </p:grpSpPr>
      <p:grpSp>
        <p:nvGrpSpPr>
          <p:cNvPr id="7632" name="Google Shape;7632;p104"/>
          <p:cNvGrpSpPr/>
          <p:nvPr/>
        </p:nvGrpSpPr>
        <p:grpSpPr>
          <a:xfrm>
            <a:off x="4302922" y="1085270"/>
            <a:ext cx="4125928" cy="2864286"/>
            <a:chOff x="2038756" y="1050839"/>
            <a:chExt cx="5176174" cy="2954700"/>
          </a:xfrm>
        </p:grpSpPr>
        <p:grpSp>
          <p:nvGrpSpPr>
            <p:cNvPr id="7633" name="Google Shape;7633;p104"/>
            <p:cNvGrpSpPr/>
            <p:nvPr/>
          </p:nvGrpSpPr>
          <p:grpSpPr>
            <a:xfrm>
              <a:off x="2038756" y="1050839"/>
              <a:ext cx="5066497" cy="2954700"/>
              <a:chOff x="743953" y="1296401"/>
              <a:chExt cx="2240821" cy="1306811"/>
            </a:xfrm>
          </p:grpSpPr>
          <p:sp>
            <p:nvSpPr>
              <p:cNvPr id="7634" name="Google Shape;7634;p104"/>
              <p:cNvSpPr/>
              <p:nvPr/>
            </p:nvSpPr>
            <p:spPr>
              <a:xfrm>
                <a:off x="791778" y="2528340"/>
                <a:ext cx="2192996" cy="74870"/>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5" name="Google Shape;7635;p104"/>
              <p:cNvGrpSpPr/>
              <p:nvPr/>
            </p:nvGrpSpPr>
            <p:grpSpPr>
              <a:xfrm>
                <a:off x="743953" y="1296401"/>
                <a:ext cx="2240772" cy="1306811"/>
                <a:chOff x="743878" y="1560076"/>
                <a:chExt cx="2240772" cy="1306811"/>
              </a:xfrm>
            </p:grpSpPr>
            <p:grpSp>
              <p:nvGrpSpPr>
                <p:cNvPr id="7636" name="Google Shape;7636;p104"/>
                <p:cNvGrpSpPr/>
                <p:nvPr/>
              </p:nvGrpSpPr>
              <p:grpSpPr>
                <a:xfrm>
                  <a:off x="743878" y="1590850"/>
                  <a:ext cx="2240772" cy="1276037"/>
                  <a:chOff x="743878" y="1590850"/>
                  <a:chExt cx="2240772" cy="1276037"/>
                </a:xfrm>
              </p:grpSpPr>
              <p:sp>
                <p:nvSpPr>
                  <p:cNvPr id="7637" name="Google Shape;7637;p104"/>
                  <p:cNvSpPr/>
                  <p:nvPr/>
                </p:nvSpPr>
                <p:spPr>
                  <a:xfrm>
                    <a:off x="791950" y="1590850"/>
                    <a:ext cx="21927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04"/>
                  <p:cNvSpPr/>
                  <p:nvPr/>
                </p:nvSpPr>
                <p:spPr>
                  <a:xfrm rot="2696772">
                    <a:off x="725268" y="2752322"/>
                    <a:ext cx="225921" cy="40729"/>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9" name="Google Shape;7639;p104"/>
                <p:cNvSpPr/>
                <p:nvPr/>
              </p:nvSpPr>
              <p:spPr>
                <a:xfrm rot="-2706523">
                  <a:off x="736754" y="1633311"/>
                  <a:ext cx="223588" cy="40729"/>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40" name="Google Shape;7640;p104"/>
            <p:cNvSpPr/>
            <p:nvPr/>
          </p:nvSpPr>
          <p:spPr>
            <a:xfrm rot="2440061">
              <a:off x="6740494" y="1204431"/>
              <a:ext cx="505470" cy="9212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1" name="Google Shape;7641;p104"/>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Opportunities</a:t>
            </a:r>
            <a:endParaRPr/>
          </a:p>
        </p:txBody>
      </p:sp>
      <p:sp>
        <p:nvSpPr>
          <p:cNvPr id="7642" name="Google Shape;7642;p104"/>
          <p:cNvSpPr/>
          <p:nvPr/>
        </p:nvSpPr>
        <p:spPr>
          <a:xfrm>
            <a:off x="1753500" y="1137488"/>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Venus</a:t>
            </a:r>
            <a:endParaRPr>
              <a:solidFill>
                <a:schemeClr val="dk1"/>
              </a:solidFill>
            </a:endParaRPr>
          </a:p>
        </p:txBody>
      </p:sp>
      <p:sp>
        <p:nvSpPr>
          <p:cNvPr id="7643" name="Google Shape;7643;p104"/>
          <p:cNvSpPr txBox="1"/>
          <p:nvPr/>
        </p:nvSpPr>
        <p:spPr>
          <a:xfrm>
            <a:off x="1753500" y="1546550"/>
            <a:ext cx="2193000" cy="5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7644" name="Google Shape;7644;p104"/>
          <p:cNvSpPr txBox="1"/>
          <p:nvPr>
            <p:ph idx="4294967295" type="title"/>
          </p:nvPr>
        </p:nvSpPr>
        <p:spPr>
          <a:xfrm>
            <a:off x="720000" y="1137500"/>
            <a:ext cx="10335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50%</a:t>
            </a:r>
            <a:endParaRPr/>
          </a:p>
        </p:txBody>
      </p:sp>
      <p:sp>
        <p:nvSpPr>
          <p:cNvPr id="7645" name="Google Shape;7645;p104"/>
          <p:cNvSpPr/>
          <p:nvPr/>
        </p:nvSpPr>
        <p:spPr>
          <a:xfrm>
            <a:off x="1753500" y="2248713"/>
            <a:ext cx="2193000" cy="4095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Mars</a:t>
            </a:r>
            <a:endParaRPr>
              <a:solidFill>
                <a:schemeClr val="dk1"/>
              </a:solidFill>
            </a:endParaRPr>
          </a:p>
        </p:txBody>
      </p:sp>
      <p:sp>
        <p:nvSpPr>
          <p:cNvPr id="7646" name="Google Shape;7646;p104"/>
          <p:cNvSpPr txBox="1"/>
          <p:nvPr/>
        </p:nvSpPr>
        <p:spPr>
          <a:xfrm>
            <a:off x="1753500" y="2657775"/>
            <a:ext cx="2193000" cy="5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Despite being red, Mars is a very cold place</a:t>
            </a:r>
            <a:endParaRPr>
              <a:solidFill>
                <a:schemeClr val="dk1"/>
              </a:solidFill>
              <a:latin typeface="Open Sans"/>
              <a:ea typeface="Open Sans"/>
              <a:cs typeface="Open Sans"/>
              <a:sym typeface="Open Sans"/>
            </a:endParaRPr>
          </a:p>
        </p:txBody>
      </p:sp>
      <p:sp>
        <p:nvSpPr>
          <p:cNvPr id="7647" name="Google Shape;7647;p104"/>
          <p:cNvSpPr txBox="1"/>
          <p:nvPr>
            <p:ph idx="4294967295" type="title"/>
          </p:nvPr>
        </p:nvSpPr>
        <p:spPr>
          <a:xfrm>
            <a:off x="720000" y="2248725"/>
            <a:ext cx="10335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30</a:t>
            </a:r>
            <a:r>
              <a:rPr lang="en"/>
              <a:t>%</a:t>
            </a:r>
            <a:endParaRPr/>
          </a:p>
        </p:txBody>
      </p:sp>
      <p:sp>
        <p:nvSpPr>
          <p:cNvPr id="7648" name="Google Shape;7648;p104"/>
          <p:cNvSpPr/>
          <p:nvPr/>
        </p:nvSpPr>
        <p:spPr>
          <a:xfrm>
            <a:off x="1753500" y="3359938"/>
            <a:ext cx="2193000" cy="4095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Jupiter</a:t>
            </a:r>
            <a:endParaRPr>
              <a:solidFill>
                <a:schemeClr val="dk1"/>
              </a:solidFill>
            </a:endParaRPr>
          </a:p>
        </p:txBody>
      </p:sp>
      <p:sp>
        <p:nvSpPr>
          <p:cNvPr id="7649" name="Google Shape;7649;p104"/>
          <p:cNvSpPr txBox="1"/>
          <p:nvPr/>
        </p:nvSpPr>
        <p:spPr>
          <a:xfrm>
            <a:off x="1753500" y="3769000"/>
            <a:ext cx="2193000" cy="5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Jupiter is a gas giant and the biggest planet</a:t>
            </a:r>
            <a:endParaRPr>
              <a:solidFill>
                <a:schemeClr val="dk1"/>
              </a:solidFill>
              <a:latin typeface="Open Sans"/>
              <a:ea typeface="Open Sans"/>
              <a:cs typeface="Open Sans"/>
              <a:sym typeface="Open Sans"/>
            </a:endParaRPr>
          </a:p>
        </p:txBody>
      </p:sp>
      <p:sp>
        <p:nvSpPr>
          <p:cNvPr id="7650" name="Google Shape;7650;p104"/>
          <p:cNvSpPr txBox="1"/>
          <p:nvPr>
            <p:ph idx="4294967295" type="title"/>
          </p:nvPr>
        </p:nvSpPr>
        <p:spPr>
          <a:xfrm>
            <a:off x="720000" y="3359950"/>
            <a:ext cx="10335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a:t>
            </a:r>
            <a:r>
              <a:rPr lang="en"/>
              <a:t>%</a:t>
            </a:r>
            <a:endParaRPr/>
          </a:p>
        </p:txBody>
      </p:sp>
      <p:sp>
        <p:nvSpPr>
          <p:cNvPr id="7651" name="Google Shape;7651;p104">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04">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04">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04">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5" name="Google Shape;7655;p104" title="Gráfico">
            <a:hlinkClick r:id="rId3"/>
          </p:cNvPr>
          <p:cNvPicPr preferRelativeResize="0"/>
          <p:nvPr/>
        </p:nvPicPr>
        <p:blipFill>
          <a:blip r:embed="rId4">
            <a:alphaModFix/>
          </a:blip>
          <a:stretch>
            <a:fillRect/>
          </a:stretch>
        </p:blipFill>
        <p:spPr>
          <a:xfrm>
            <a:off x="4563137" y="1337875"/>
            <a:ext cx="3608952" cy="2383550"/>
          </a:xfrm>
          <a:prstGeom prst="rect">
            <a:avLst/>
          </a:prstGeom>
          <a:noFill/>
          <a:ln>
            <a:noFill/>
          </a:ln>
        </p:spPr>
      </p:pic>
      <p:sp>
        <p:nvSpPr>
          <p:cNvPr id="7656" name="Google Shape;7656;p104"/>
          <p:cNvSpPr txBox="1"/>
          <p:nvPr/>
        </p:nvSpPr>
        <p:spPr>
          <a:xfrm>
            <a:off x="4380600" y="4026375"/>
            <a:ext cx="40434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Follow the link in the graph to modify its data and then paste the new one here. </a:t>
            </a:r>
            <a:r>
              <a:rPr b="1" lang="en" sz="1000">
                <a:solidFill>
                  <a:schemeClr val="dk1"/>
                </a:solidFill>
                <a:uFill>
                  <a:noFill/>
                </a:uFill>
                <a:latin typeface="Open Sans"/>
                <a:ea typeface="Open Sans"/>
                <a:cs typeface="Open Sans"/>
                <a:sym typeface="Open Sans"/>
                <a:hlinkClick r:id="rId5">
                  <a:extLst>
                    <a:ext uri="{A12FA001-AC4F-418D-AE19-62706E023703}">
                      <ahyp:hlinkClr val="tx"/>
                    </a:ext>
                  </a:extLst>
                </a:hlinkClick>
              </a:rPr>
              <a:t>For more info, click here</a:t>
            </a:r>
            <a:endParaRPr sz="1000">
              <a:solidFill>
                <a:schemeClr val="dk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2" name="Shape 7822"/>
        <p:cNvGrpSpPr/>
        <p:nvPr/>
      </p:nvGrpSpPr>
      <p:grpSpPr>
        <a:xfrm>
          <a:off x="0" y="0"/>
          <a:ext cx="0" cy="0"/>
          <a:chOff x="0" y="0"/>
          <a:chExt cx="0" cy="0"/>
        </a:xfrm>
      </p:grpSpPr>
      <p:sp>
        <p:nvSpPr>
          <p:cNvPr id="7823" name="Google Shape;7823;p106"/>
          <p:cNvSpPr/>
          <p:nvPr/>
        </p:nvSpPr>
        <p:spPr>
          <a:xfrm>
            <a:off x="831837" y="1256482"/>
            <a:ext cx="661500" cy="661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06"/>
          <p:cNvSpPr/>
          <p:nvPr/>
        </p:nvSpPr>
        <p:spPr>
          <a:xfrm>
            <a:off x="7650680" y="1256482"/>
            <a:ext cx="661500" cy="661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06"/>
          <p:cNvSpPr/>
          <p:nvPr/>
        </p:nvSpPr>
        <p:spPr>
          <a:xfrm>
            <a:off x="831837" y="2334032"/>
            <a:ext cx="661500" cy="661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06"/>
          <p:cNvSpPr/>
          <p:nvPr/>
        </p:nvSpPr>
        <p:spPr>
          <a:xfrm>
            <a:off x="7650680" y="2334032"/>
            <a:ext cx="661500" cy="661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06"/>
          <p:cNvSpPr/>
          <p:nvPr/>
        </p:nvSpPr>
        <p:spPr>
          <a:xfrm>
            <a:off x="831837" y="3411582"/>
            <a:ext cx="661500" cy="661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06"/>
          <p:cNvSpPr/>
          <p:nvPr/>
        </p:nvSpPr>
        <p:spPr>
          <a:xfrm>
            <a:off x="7650680" y="3411582"/>
            <a:ext cx="661500" cy="661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06"/>
          <p:cNvSpPr/>
          <p:nvPr/>
        </p:nvSpPr>
        <p:spPr>
          <a:xfrm>
            <a:off x="4775806" y="2334025"/>
            <a:ext cx="2193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06"/>
          <p:cNvSpPr/>
          <p:nvPr/>
        </p:nvSpPr>
        <p:spPr>
          <a:xfrm>
            <a:off x="4775806" y="1256475"/>
            <a:ext cx="2193000" cy="409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06"/>
          <p:cNvSpPr/>
          <p:nvPr/>
        </p:nvSpPr>
        <p:spPr>
          <a:xfrm>
            <a:off x="4775806" y="3411575"/>
            <a:ext cx="2193000" cy="409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06"/>
          <p:cNvSpPr/>
          <p:nvPr/>
        </p:nvSpPr>
        <p:spPr>
          <a:xfrm>
            <a:off x="2175194" y="2334025"/>
            <a:ext cx="2193000" cy="4095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06"/>
          <p:cNvSpPr/>
          <p:nvPr/>
        </p:nvSpPr>
        <p:spPr>
          <a:xfrm>
            <a:off x="2175194" y="1256475"/>
            <a:ext cx="2193000" cy="409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06"/>
          <p:cNvSpPr/>
          <p:nvPr/>
        </p:nvSpPr>
        <p:spPr>
          <a:xfrm>
            <a:off x="2175194" y="3411575"/>
            <a:ext cx="2193000" cy="4095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06"/>
          <p:cNvSpPr txBox="1"/>
          <p:nvPr>
            <p:ph idx="1" type="subTitle"/>
          </p:nvPr>
        </p:nvSpPr>
        <p:spPr>
          <a:xfrm>
            <a:off x="2175194" y="1751050"/>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7836" name="Google Shape;7836;p106"/>
          <p:cNvSpPr txBox="1"/>
          <p:nvPr>
            <p:ph idx="2" type="subTitle"/>
          </p:nvPr>
        </p:nvSpPr>
        <p:spPr>
          <a:xfrm>
            <a:off x="4775806" y="1751050"/>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7837" name="Google Shape;7837;p106"/>
          <p:cNvSpPr txBox="1"/>
          <p:nvPr>
            <p:ph idx="3" type="subTitle"/>
          </p:nvPr>
        </p:nvSpPr>
        <p:spPr>
          <a:xfrm>
            <a:off x="4775806" y="3898875"/>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7838" name="Google Shape;7838;p106"/>
          <p:cNvSpPr txBox="1"/>
          <p:nvPr>
            <p:ph idx="4" type="subTitle"/>
          </p:nvPr>
        </p:nvSpPr>
        <p:spPr>
          <a:xfrm>
            <a:off x="2175194" y="2819063"/>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7839" name="Google Shape;7839;p106"/>
          <p:cNvSpPr txBox="1"/>
          <p:nvPr>
            <p:ph idx="5" type="subTitle"/>
          </p:nvPr>
        </p:nvSpPr>
        <p:spPr>
          <a:xfrm>
            <a:off x="4775806" y="2819063"/>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7840" name="Google Shape;7840;p106"/>
          <p:cNvSpPr txBox="1"/>
          <p:nvPr>
            <p:ph idx="6" type="subTitle"/>
          </p:nvPr>
        </p:nvSpPr>
        <p:spPr>
          <a:xfrm>
            <a:off x="2318894" y="1298925"/>
            <a:ext cx="19056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841" name="Google Shape;7841;p106"/>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7842" name="Google Shape;7842;p106"/>
          <p:cNvSpPr txBox="1"/>
          <p:nvPr>
            <p:ph idx="7" type="subTitle"/>
          </p:nvPr>
        </p:nvSpPr>
        <p:spPr>
          <a:xfrm>
            <a:off x="4919506" y="1298925"/>
            <a:ext cx="19056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843" name="Google Shape;7843;p106"/>
          <p:cNvSpPr txBox="1"/>
          <p:nvPr>
            <p:ph idx="8" type="subTitle"/>
          </p:nvPr>
        </p:nvSpPr>
        <p:spPr>
          <a:xfrm>
            <a:off x="4919506" y="3454025"/>
            <a:ext cx="19056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7844" name="Google Shape;7844;p106"/>
          <p:cNvSpPr txBox="1"/>
          <p:nvPr>
            <p:ph idx="9" type="subTitle"/>
          </p:nvPr>
        </p:nvSpPr>
        <p:spPr>
          <a:xfrm>
            <a:off x="2318894" y="2374238"/>
            <a:ext cx="19056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845" name="Google Shape;7845;p106"/>
          <p:cNvSpPr txBox="1"/>
          <p:nvPr>
            <p:ph idx="13" type="subTitle"/>
          </p:nvPr>
        </p:nvSpPr>
        <p:spPr>
          <a:xfrm>
            <a:off x="2318894" y="3454025"/>
            <a:ext cx="19056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846" name="Google Shape;7846;p106"/>
          <p:cNvSpPr txBox="1"/>
          <p:nvPr>
            <p:ph idx="14" type="subTitle"/>
          </p:nvPr>
        </p:nvSpPr>
        <p:spPr>
          <a:xfrm>
            <a:off x="4919506" y="2374238"/>
            <a:ext cx="1905600" cy="32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847" name="Google Shape;7847;p106"/>
          <p:cNvSpPr txBox="1"/>
          <p:nvPr>
            <p:ph idx="15" type="subTitle"/>
          </p:nvPr>
        </p:nvSpPr>
        <p:spPr>
          <a:xfrm>
            <a:off x="2175194" y="3898875"/>
            <a:ext cx="2193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grpSp>
        <p:nvGrpSpPr>
          <p:cNvPr id="7848" name="Google Shape;7848;p106"/>
          <p:cNvGrpSpPr/>
          <p:nvPr/>
        </p:nvGrpSpPr>
        <p:grpSpPr>
          <a:xfrm>
            <a:off x="7778668" y="1369990"/>
            <a:ext cx="405509" cy="434453"/>
            <a:chOff x="1648693" y="3138315"/>
            <a:chExt cx="405509" cy="434453"/>
          </a:xfrm>
        </p:grpSpPr>
        <p:sp>
          <p:nvSpPr>
            <p:cNvPr id="7849" name="Google Shape;7849;p106"/>
            <p:cNvSpPr/>
            <p:nvPr/>
          </p:nvSpPr>
          <p:spPr>
            <a:xfrm>
              <a:off x="1750051" y="3138315"/>
              <a:ext cx="202793" cy="159325"/>
            </a:xfrm>
            <a:custGeom>
              <a:rect b="b" l="l" r="r" t="t"/>
              <a:pathLst>
                <a:path extrusionOk="0" h="6132" w="7805">
                  <a:moveTo>
                    <a:pt x="3345" y="0"/>
                  </a:moveTo>
                  <a:cubicBezTo>
                    <a:pt x="1498" y="0"/>
                    <a:pt x="0" y="1497"/>
                    <a:pt x="0" y="3344"/>
                  </a:cubicBezTo>
                  <a:lnTo>
                    <a:pt x="0" y="6132"/>
                  </a:lnTo>
                  <a:lnTo>
                    <a:pt x="7804" y="6132"/>
                  </a:lnTo>
                  <a:lnTo>
                    <a:pt x="7804" y="3344"/>
                  </a:lnTo>
                  <a:cubicBezTo>
                    <a:pt x="7804" y="1497"/>
                    <a:pt x="6307" y="0"/>
                    <a:pt x="44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06"/>
            <p:cNvSpPr/>
            <p:nvPr/>
          </p:nvSpPr>
          <p:spPr>
            <a:xfrm>
              <a:off x="1845978" y="3138315"/>
              <a:ext cx="106866" cy="159325"/>
            </a:xfrm>
            <a:custGeom>
              <a:rect b="b" l="l" r="r" t="t"/>
              <a:pathLst>
                <a:path extrusionOk="0" h="6132" w="4113">
                  <a:moveTo>
                    <a:pt x="0" y="0"/>
                  </a:moveTo>
                  <a:cubicBezTo>
                    <a:pt x="1847" y="0"/>
                    <a:pt x="3344" y="1497"/>
                    <a:pt x="3344" y="3344"/>
                  </a:cubicBezTo>
                  <a:lnTo>
                    <a:pt x="3344" y="6132"/>
                  </a:lnTo>
                  <a:lnTo>
                    <a:pt x="4112" y="6132"/>
                  </a:lnTo>
                  <a:lnTo>
                    <a:pt x="4112" y="3344"/>
                  </a:lnTo>
                  <a:cubicBezTo>
                    <a:pt x="4112" y="1497"/>
                    <a:pt x="2615" y="0"/>
                    <a:pt x="7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1" name="Google Shape;7851;p106"/>
            <p:cNvGrpSpPr/>
            <p:nvPr/>
          </p:nvGrpSpPr>
          <p:grpSpPr>
            <a:xfrm>
              <a:off x="1648693" y="3202128"/>
              <a:ext cx="405509" cy="370640"/>
              <a:chOff x="1648693" y="3202128"/>
              <a:chExt cx="405509" cy="370640"/>
            </a:xfrm>
          </p:grpSpPr>
          <p:sp>
            <p:nvSpPr>
              <p:cNvPr id="7852" name="Google Shape;7852;p106"/>
              <p:cNvSpPr/>
              <p:nvPr/>
            </p:nvSpPr>
            <p:spPr>
              <a:xfrm>
                <a:off x="1706608" y="3297613"/>
                <a:ext cx="289679" cy="86937"/>
              </a:xfrm>
              <a:custGeom>
                <a:rect b="b" l="l" r="r" t="t"/>
                <a:pathLst>
                  <a:path extrusionOk="0" h="3346" w="11149">
                    <a:moveTo>
                      <a:pt x="1672" y="1"/>
                    </a:moveTo>
                    <a:cubicBezTo>
                      <a:pt x="750" y="1"/>
                      <a:pt x="0" y="748"/>
                      <a:pt x="0" y="1673"/>
                    </a:cubicBezTo>
                    <a:cubicBezTo>
                      <a:pt x="0" y="2595"/>
                      <a:pt x="750" y="3345"/>
                      <a:pt x="1672" y="3345"/>
                    </a:cubicBezTo>
                    <a:lnTo>
                      <a:pt x="9476" y="3345"/>
                    </a:lnTo>
                    <a:cubicBezTo>
                      <a:pt x="10401" y="3345"/>
                      <a:pt x="11149" y="2595"/>
                      <a:pt x="11149" y="1673"/>
                    </a:cubicBezTo>
                    <a:cubicBezTo>
                      <a:pt x="11149" y="748"/>
                      <a:pt x="10401" y="1"/>
                      <a:pt x="94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06"/>
              <p:cNvSpPr/>
              <p:nvPr/>
            </p:nvSpPr>
            <p:spPr>
              <a:xfrm>
                <a:off x="1932734" y="3297613"/>
                <a:ext cx="63553" cy="86937"/>
              </a:xfrm>
              <a:custGeom>
                <a:rect b="b" l="l" r="r" t="t"/>
                <a:pathLst>
                  <a:path extrusionOk="0" h="3346" w="2446">
                    <a:moveTo>
                      <a:pt x="0" y="1"/>
                    </a:moveTo>
                    <a:cubicBezTo>
                      <a:pt x="922" y="1"/>
                      <a:pt x="1672" y="748"/>
                      <a:pt x="1672" y="1673"/>
                    </a:cubicBezTo>
                    <a:cubicBezTo>
                      <a:pt x="1672" y="2595"/>
                      <a:pt x="922" y="3345"/>
                      <a:pt x="0" y="3345"/>
                    </a:cubicBezTo>
                    <a:lnTo>
                      <a:pt x="773" y="3345"/>
                    </a:lnTo>
                    <a:cubicBezTo>
                      <a:pt x="1698" y="3345"/>
                      <a:pt x="2446" y="2595"/>
                      <a:pt x="2446" y="1673"/>
                    </a:cubicBezTo>
                    <a:cubicBezTo>
                      <a:pt x="2446" y="748"/>
                      <a:pt x="1698"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06"/>
              <p:cNvSpPr/>
              <p:nvPr/>
            </p:nvSpPr>
            <p:spPr>
              <a:xfrm>
                <a:off x="1706608" y="3413443"/>
                <a:ext cx="289679" cy="159325"/>
              </a:xfrm>
              <a:custGeom>
                <a:rect b="b" l="l" r="r" t="t"/>
                <a:pathLst>
                  <a:path extrusionOk="0" h="6132" w="11149">
                    <a:moveTo>
                      <a:pt x="2239" y="0"/>
                    </a:moveTo>
                    <a:cubicBezTo>
                      <a:pt x="1009" y="0"/>
                      <a:pt x="0" y="998"/>
                      <a:pt x="0" y="2231"/>
                    </a:cubicBezTo>
                    <a:lnTo>
                      <a:pt x="0" y="3702"/>
                    </a:lnTo>
                    <a:lnTo>
                      <a:pt x="4149" y="6132"/>
                    </a:lnTo>
                    <a:lnTo>
                      <a:pt x="11149" y="6132"/>
                    </a:lnTo>
                    <a:lnTo>
                      <a:pt x="11149" y="2231"/>
                    </a:lnTo>
                    <a:cubicBezTo>
                      <a:pt x="11149" y="998"/>
                      <a:pt x="9881" y="0"/>
                      <a:pt x="86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06"/>
              <p:cNvSpPr/>
              <p:nvPr/>
            </p:nvSpPr>
            <p:spPr>
              <a:xfrm>
                <a:off x="1782503" y="3413443"/>
                <a:ext cx="137889" cy="86911"/>
              </a:xfrm>
              <a:custGeom>
                <a:rect b="b" l="l" r="r" t="t"/>
                <a:pathLst>
                  <a:path extrusionOk="0" h="3345" w="5307">
                    <a:moveTo>
                      <a:pt x="983" y="0"/>
                    </a:moveTo>
                    <a:lnTo>
                      <a:pt x="168" y="1223"/>
                    </a:lnTo>
                    <a:cubicBezTo>
                      <a:pt x="0" y="1474"/>
                      <a:pt x="63" y="1813"/>
                      <a:pt x="311" y="1986"/>
                    </a:cubicBezTo>
                    <a:lnTo>
                      <a:pt x="2237" y="3344"/>
                    </a:lnTo>
                    <a:lnTo>
                      <a:pt x="3073" y="3344"/>
                    </a:lnTo>
                    <a:lnTo>
                      <a:pt x="4998" y="1986"/>
                    </a:lnTo>
                    <a:cubicBezTo>
                      <a:pt x="5244" y="1811"/>
                      <a:pt x="5307" y="1474"/>
                      <a:pt x="5139" y="1223"/>
                    </a:cubicBezTo>
                    <a:lnTo>
                      <a:pt x="43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06"/>
              <p:cNvSpPr/>
              <p:nvPr/>
            </p:nvSpPr>
            <p:spPr>
              <a:xfrm>
                <a:off x="1824309" y="3442752"/>
                <a:ext cx="54407" cy="73219"/>
              </a:xfrm>
              <a:custGeom>
                <a:rect b="b" l="l" r="r" t="t"/>
                <a:pathLst>
                  <a:path extrusionOk="0" h="2818" w="2094">
                    <a:moveTo>
                      <a:pt x="1046" y="1"/>
                    </a:moveTo>
                    <a:lnTo>
                      <a:pt x="1" y="544"/>
                    </a:lnTo>
                    <a:lnTo>
                      <a:pt x="784" y="2637"/>
                    </a:lnTo>
                    <a:cubicBezTo>
                      <a:pt x="829" y="2757"/>
                      <a:pt x="937" y="2817"/>
                      <a:pt x="1045" y="2817"/>
                    </a:cubicBezTo>
                    <a:cubicBezTo>
                      <a:pt x="1153" y="2817"/>
                      <a:pt x="1261" y="2757"/>
                      <a:pt x="1307" y="2637"/>
                    </a:cubicBezTo>
                    <a:lnTo>
                      <a:pt x="2093" y="536"/>
                    </a:lnTo>
                    <a:lnTo>
                      <a:pt x="10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06"/>
              <p:cNvSpPr/>
              <p:nvPr/>
            </p:nvSpPr>
            <p:spPr>
              <a:xfrm>
                <a:off x="1808018" y="3370001"/>
                <a:ext cx="86911" cy="86911"/>
              </a:xfrm>
              <a:custGeom>
                <a:rect b="b" l="l" r="r" t="t"/>
                <a:pathLst>
                  <a:path extrusionOk="0" h="3345" w="3345">
                    <a:moveTo>
                      <a:pt x="1" y="0"/>
                    </a:moveTo>
                    <a:lnTo>
                      <a:pt x="1" y="1672"/>
                    </a:lnTo>
                    <a:lnTo>
                      <a:pt x="628" y="3344"/>
                    </a:lnTo>
                    <a:lnTo>
                      <a:pt x="2718" y="3344"/>
                    </a:lnTo>
                    <a:lnTo>
                      <a:pt x="3345" y="1672"/>
                    </a:lnTo>
                    <a:lnTo>
                      <a:pt x="3345" y="3"/>
                    </a:lnTo>
                    <a:lnTo>
                      <a:pt x="1" y="0"/>
                    </a:lnTo>
                    <a:close/>
                  </a:path>
                </a:pathLst>
              </a:custGeom>
              <a:solidFill>
                <a:srgbClr val="FFB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06"/>
              <p:cNvSpPr/>
              <p:nvPr/>
            </p:nvSpPr>
            <p:spPr>
              <a:xfrm>
                <a:off x="1750051" y="3254171"/>
                <a:ext cx="202793" cy="57941"/>
              </a:xfrm>
              <a:custGeom>
                <a:rect b="b" l="l" r="r" t="t"/>
                <a:pathLst>
                  <a:path extrusionOk="0" h="2230" w="7805">
                    <a:moveTo>
                      <a:pt x="560" y="1"/>
                    </a:moveTo>
                    <a:cubicBezTo>
                      <a:pt x="251" y="1"/>
                      <a:pt x="0" y="249"/>
                      <a:pt x="0" y="557"/>
                    </a:cubicBezTo>
                    <a:lnTo>
                      <a:pt x="0" y="1673"/>
                    </a:lnTo>
                    <a:cubicBezTo>
                      <a:pt x="0" y="1981"/>
                      <a:pt x="251" y="2229"/>
                      <a:pt x="560" y="2229"/>
                    </a:cubicBezTo>
                    <a:lnTo>
                      <a:pt x="7248" y="2229"/>
                    </a:lnTo>
                    <a:cubicBezTo>
                      <a:pt x="7556" y="2229"/>
                      <a:pt x="7804" y="1981"/>
                      <a:pt x="7804" y="1673"/>
                    </a:cubicBezTo>
                    <a:lnTo>
                      <a:pt x="7804" y="557"/>
                    </a:lnTo>
                    <a:cubicBezTo>
                      <a:pt x="7804" y="249"/>
                      <a:pt x="7556" y="1"/>
                      <a:pt x="7248" y="1"/>
                    </a:cubicBezTo>
                    <a:close/>
                  </a:path>
                </a:pathLst>
              </a:custGeom>
              <a:solidFill>
                <a:srgbClr val="FFB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06"/>
              <p:cNvSpPr/>
              <p:nvPr/>
            </p:nvSpPr>
            <p:spPr>
              <a:xfrm>
                <a:off x="1918262" y="3254171"/>
                <a:ext cx="34583" cy="57941"/>
              </a:xfrm>
              <a:custGeom>
                <a:rect b="b" l="l" r="r" t="t"/>
                <a:pathLst>
                  <a:path extrusionOk="0" h="2230" w="1331">
                    <a:moveTo>
                      <a:pt x="1" y="1"/>
                    </a:moveTo>
                    <a:cubicBezTo>
                      <a:pt x="306" y="1"/>
                      <a:pt x="557" y="249"/>
                      <a:pt x="557" y="557"/>
                    </a:cubicBezTo>
                    <a:lnTo>
                      <a:pt x="557" y="1673"/>
                    </a:lnTo>
                    <a:cubicBezTo>
                      <a:pt x="557" y="1981"/>
                      <a:pt x="306" y="2229"/>
                      <a:pt x="1" y="2229"/>
                    </a:cubicBezTo>
                    <a:lnTo>
                      <a:pt x="774" y="2229"/>
                    </a:lnTo>
                    <a:cubicBezTo>
                      <a:pt x="1082" y="2229"/>
                      <a:pt x="1330" y="1981"/>
                      <a:pt x="1330" y="1673"/>
                    </a:cubicBezTo>
                    <a:lnTo>
                      <a:pt x="1330" y="557"/>
                    </a:lnTo>
                    <a:cubicBezTo>
                      <a:pt x="1330" y="249"/>
                      <a:pt x="1082" y="1"/>
                      <a:pt x="774" y="1"/>
                    </a:cubicBezTo>
                    <a:close/>
                  </a:path>
                </a:pathLst>
              </a:custGeom>
              <a:solidFill>
                <a:srgbClr val="FFA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06"/>
              <p:cNvSpPr/>
              <p:nvPr/>
            </p:nvSpPr>
            <p:spPr>
              <a:xfrm>
                <a:off x="1779047" y="3216236"/>
                <a:ext cx="144800" cy="168315"/>
              </a:xfrm>
              <a:custGeom>
                <a:rect b="b" l="l" r="r" t="t"/>
                <a:pathLst>
                  <a:path extrusionOk="0" h="6478" w="5573">
                    <a:moveTo>
                      <a:pt x="2788" y="0"/>
                    </a:moveTo>
                    <a:lnTo>
                      <a:pt x="0" y="842"/>
                    </a:lnTo>
                    <a:lnTo>
                      <a:pt x="0" y="3689"/>
                    </a:lnTo>
                    <a:cubicBezTo>
                      <a:pt x="0" y="5228"/>
                      <a:pt x="1249" y="6477"/>
                      <a:pt x="2788" y="6477"/>
                    </a:cubicBezTo>
                    <a:cubicBezTo>
                      <a:pt x="4327" y="6477"/>
                      <a:pt x="5573" y="5228"/>
                      <a:pt x="5573" y="3689"/>
                    </a:cubicBezTo>
                    <a:lnTo>
                      <a:pt x="5573" y="842"/>
                    </a:lnTo>
                    <a:lnTo>
                      <a:pt x="2788" y="0"/>
                    </a:lnTo>
                    <a:close/>
                  </a:path>
                </a:pathLst>
              </a:custGeom>
              <a:solidFill>
                <a:srgbClr val="FFD9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06"/>
              <p:cNvSpPr/>
              <p:nvPr/>
            </p:nvSpPr>
            <p:spPr>
              <a:xfrm>
                <a:off x="1831454" y="3312761"/>
                <a:ext cx="40065" cy="20396"/>
              </a:xfrm>
              <a:custGeom>
                <a:rect b="b" l="l" r="r" t="t"/>
                <a:pathLst>
                  <a:path extrusionOk="0" h="785" w="1542">
                    <a:moveTo>
                      <a:pt x="288" y="0"/>
                    </a:moveTo>
                    <a:cubicBezTo>
                      <a:pt x="245" y="0"/>
                      <a:pt x="202" y="11"/>
                      <a:pt x="162" y="35"/>
                    </a:cubicBezTo>
                    <a:cubicBezTo>
                      <a:pt x="39" y="105"/>
                      <a:pt x="0" y="259"/>
                      <a:pt x="68" y="379"/>
                    </a:cubicBezTo>
                    <a:cubicBezTo>
                      <a:pt x="214" y="630"/>
                      <a:pt x="483" y="784"/>
                      <a:pt x="771" y="784"/>
                    </a:cubicBezTo>
                    <a:cubicBezTo>
                      <a:pt x="1058" y="784"/>
                      <a:pt x="1327" y="630"/>
                      <a:pt x="1471" y="379"/>
                    </a:cubicBezTo>
                    <a:cubicBezTo>
                      <a:pt x="1541" y="259"/>
                      <a:pt x="1500" y="105"/>
                      <a:pt x="1379" y="35"/>
                    </a:cubicBezTo>
                    <a:cubicBezTo>
                      <a:pt x="1340" y="11"/>
                      <a:pt x="1296" y="0"/>
                      <a:pt x="1253" y="0"/>
                    </a:cubicBezTo>
                    <a:cubicBezTo>
                      <a:pt x="1167" y="0"/>
                      <a:pt x="1082" y="46"/>
                      <a:pt x="1035" y="126"/>
                    </a:cubicBezTo>
                    <a:cubicBezTo>
                      <a:pt x="980" y="220"/>
                      <a:pt x="878" y="280"/>
                      <a:pt x="771" y="280"/>
                    </a:cubicBezTo>
                    <a:cubicBezTo>
                      <a:pt x="661" y="280"/>
                      <a:pt x="562" y="220"/>
                      <a:pt x="507" y="126"/>
                    </a:cubicBezTo>
                    <a:cubicBezTo>
                      <a:pt x="460" y="46"/>
                      <a:pt x="375" y="0"/>
                      <a:pt x="2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06"/>
              <p:cNvSpPr/>
              <p:nvPr/>
            </p:nvSpPr>
            <p:spPr>
              <a:xfrm>
                <a:off x="1815969" y="3276593"/>
                <a:ext cx="13121" cy="20370"/>
              </a:xfrm>
              <a:custGeom>
                <a:rect b="b" l="l" r="r" t="t"/>
                <a:pathLst>
                  <a:path extrusionOk="0" h="784" w="505">
                    <a:moveTo>
                      <a:pt x="251" y="0"/>
                    </a:moveTo>
                    <a:cubicBezTo>
                      <a:pt x="113" y="0"/>
                      <a:pt x="0" y="112"/>
                      <a:pt x="0" y="251"/>
                    </a:cubicBezTo>
                    <a:lnTo>
                      <a:pt x="0" y="530"/>
                    </a:lnTo>
                    <a:cubicBezTo>
                      <a:pt x="0" y="669"/>
                      <a:pt x="113" y="784"/>
                      <a:pt x="251" y="784"/>
                    </a:cubicBezTo>
                    <a:cubicBezTo>
                      <a:pt x="390" y="784"/>
                      <a:pt x="505" y="669"/>
                      <a:pt x="505" y="530"/>
                    </a:cubicBezTo>
                    <a:lnTo>
                      <a:pt x="505" y="251"/>
                    </a:lnTo>
                    <a:cubicBezTo>
                      <a:pt x="505" y="112"/>
                      <a:pt x="39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06"/>
              <p:cNvSpPr/>
              <p:nvPr/>
            </p:nvSpPr>
            <p:spPr>
              <a:xfrm>
                <a:off x="1873858" y="3276593"/>
                <a:ext cx="13147" cy="20370"/>
              </a:xfrm>
              <a:custGeom>
                <a:rect b="b" l="l" r="r" t="t"/>
                <a:pathLst>
                  <a:path extrusionOk="0" h="784" w="506">
                    <a:moveTo>
                      <a:pt x="252" y="0"/>
                    </a:moveTo>
                    <a:cubicBezTo>
                      <a:pt x="113" y="0"/>
                      <a:pt x="1" y="112"/>
                      <a:pt x="1" y="251"/>
                    </a:cubicBezTo>
                    <a:lnTo>
                      <a:pt x="1" y="530"/>
                    </a:lnTo>
                    <a:cubicBezTo>
                      <a:pt x="1" y="669"/>
                      <a:pt x="113" y="784"/>
                      <a:pt x="252" y="784"/>
                    </a:cubicBezTo>
                    <a:cubicBezTo>
                      <a:pt x="393" y="784"/>
                      <a:pt x="505" y="669"/>
                      <a:pt x="505" y="530"/>
                    </a:cubicBezTo>
                    <a:lnTo>
                      <a:pt x="505" y="251"/>
                    </a:lnTo>
                    <a:cubicBezTo>
                      <a:pt x="505" y="112"/>
                      <a:pt x="3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06"/>
              <p:cNvSpPr/>
              <p:nvPr/>
            </p:nvSpPr>
            <p:spPr>
              <a:xfrm>
                <a:off x="1775514" y="3202128"/>
                <a:ext cx="107334" cy="52069"/>
              </a:xfrm>
              <a:custGeom>
                <a:rect b="b" l="l" r="r" t="t"/>
                <a:pathLst>
                  <a:path extrusionOk="0" h="2004" w="4131">
                    <a:moveTo>
                      <a:pt x="0" y="0"/>
                    </a:moveTo>
                    <a:lnTo>
                      <a:pt x="0" y="2004"/>
                    </a:lnTo>
                    <a:lnTo>
                      <a:pt x="2459" y="2004"/>
                    </a:lnTo>
                    <a:cubicBezTo>
                      <a:pt x="3381" y="2004"/>
                      <a:pt x="4131" y="1254"/>
                      <a:pt x="4131" y="332"/>
                    </a:cubicBezTo>
                    <a:lnTo>
                      <a:pt x="41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06"/>
              <p:cNvSpPr/>
              <p:nvPr/>
            </p:nvSpPr>
            <p:spPr>
              <a:xfrm>
                <a:off x="1880379" y="3213924"/>
                <a:ext cx="43469" cy="40273"/>
              </a:xfrm>
              <a:custGeom>
                <a:rect b="b" l="l" r="r" t="t"/>
                <a:pathLst>
                  <a:path extrusionOk="0" h="1550" w="1673">
                    <a:moveTo>
                      <a:pt x="1" y="1"/>
                    </a:moveTo>
                    <a:lnTo>
                      <a:pt x="1" y="434"/>
                    </a:lnTo>
                    <a:cubicBezTo>
                      <a:pt x="1" y="1051"/>
                      <a:pt x="500" y="1550"/>
                      <a:pt x="1116" y="1550"/>
                    </a:cubicBezTo>
                    <a:lnTo>
                      <a:pt x="1673" y="1550"/>
                    </a:lnTo>
                    <a:lnTo>
                      <a:pt x="1673" y="931"/>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06"/>
              <p:cNvSpPr/>
              <p:nvPr/>
            </p:nvSpPr>
            <p:spPr>
              <a:xfrm>
                <a:off x="1656774" y="3502355"/>
                <a:ext cx="157662" cy="59708"/>
              </a:xfrm>
              <a:custGeom>
                <a:rect b="b" l="l" r="r" t="t"/>
                <a:pathLst>
                  <a:path extrusionOk="0" h="2298" w="6068">
                    <a:moveTo>
                      <a:pt x="312" y="1"/>
                    </a:moveTo>
                    <a:cubicBezTo>
                      <a:pt x="145" y="1"/>
                      <a:pt x="1" y="123"/>
                      <a:pt x="1" y="280"/>
                    </a:cubicBezTo>
                    <a:lnTo>
                      <a:pt x="1" y="1038"/>
                    </a:lnTo>
                    <a:lnTo>
                      <a:pt x="3034" y="2297"/>
                    </a:lnTo>
                    <a:lnTo>
                      <a:pt x="6067" y="1038"/>
                    </a:lnTo>
                    <a:lnTo>
                      <a:pt x="6067" y="280"/>
                    </a:lnTo>
                    <a:cubicBezTo>
                      <a:pt x="6067" y="123"/>
                      <a:pt x="5923" y="1"/>
                      <a:pt x="5756" y="1"/>
                    </a:cubicBezTo>
                    <a:cubicBezTo>
                      <a:pt x="5732" y="1"/>
                      <a:pt x="5708" y="3"/>
                      <a:pt x="5683" y="9"/>
                    </a:cubicBezTo>
                    <a:lnTo>
                      <a:pt x="3110" y="463"/>
                    </a:lnTo>
                    <a:cubicBezTo>
                      <a:pt x="3085" y="468"/>
                      <a:pt x="3059" y="471"/>
                      <a:pt x="3034" y="471"/>
                    </a:cubicBezTo>
                    <a:cubicBezTo>
                      <a:pt x="3008" y="471"/>
                      <a:pt x="2983" y="468"/>
                      <a:pt x="2958" y="463"/>
                    </a:cubicBezTo>
                    <a:lnTo>
                      <a:pt x="385" y="9"/>
                    </a:lnTo>
                    <a:cubicBezTo>
                      <a:pt x="360" y="3"/>
                      <a:pt x="336" y="1"/>
                      <a:pt x="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06"/>
              <p:cNvSpPr/>
              <p:nvPr/>
            </p:nvSpPr>
            <p:spPr>
              <a:xfrm>
                <a:off x="1792272" y="3502355"/>
                <a:ext cx="22163" cy="35336"/>
              </a:xfrm>
              <a:custGeom>
                <a:rect b="b" l="l" r="r" t="t"/>
                <a:pathLst>
                  <a:path extrusionOk="0" h="1360" w="853">
                    <a:moveTo>
                      <a:pt x="541" y="1"/>
                    </a:moveTo>
                    <a:cubicBezTo>
                      <a:pt x="517" y="1"/>
                      <a:pt x="493" y="3"/>
                      <a:pt x="468" y="9"/>
                    </a:cubicBezTo>
                    <a:lnTo>
                      <a:pt x="1" y="92"/>
                    </a:lnTo>
                    <a:cubicBezTo>
                      <a:pt x="50" y="142"/>
                      <a:pt x="82" y="207"/>
                      <a:pt x="82" y="280"/>
                    </a:cubicBezTo>
                    <a:lnTo>
                      <a:pt x="82" y="1359"/>
                    </a:lnTo>
                    <a:lnTo>
                      <a:pt x="852" y="1038"/>
                    </a:lnTo>
                    <a:lnTo>
                      <a:pt x="852" y="280"/>
                    </a:lnTo>
                    <a:cubicBezTo>
                      <a:pt x="852" y="123"/>
                      <a:pt x="708" y="1"/>
                      <a:pt x="5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06"/>
              <p:cNvSpPr/>
              <p:nvPr/>
            </p:nvSpPr>
            <p:spPr>
              <a:xfrm>
                <a:off x="1648693" y="3529507"/>
                <a:ext cx="173823" cy="43261"/>
              </a:xfrm>
              <a:custGeom>
                <a:rect b="b" l="l" r="r" t="t"/>
                <a:pathLst>
                  <a:path extrusionOk="0" h="1665" w="6690">
                    <a:moveTo>
                      <a:pt x="312" y="1"/>
                    </a:moveTo>
                    <a:cubicBezTo>
                      <a:pt x="145" y="1"/>
                      <a:pt x="1" y="123"/>
                      <a:pt x="1" y="280"/>
                    </a:cubicBezTo>
                    <a:lnTo>
                      <a:pt x="1" y="1385"/>
                    </a:lnTo>
                    <a:cubicBezTo>
                      <a:pt x="1" y="1540"/>
                      <a:pt x="139" y="1665"/>
                      <a:pt x="312" y="1665"/>
                    </a:cubicBezTo>
                    <a:lnTo>
                      <a:pt x="6378" y="1665"/>
                    </a:lnTo>
                    <a:cubicBezTo>
                      <a:pt x="6551" y="1665"/>
                      <a:pt x="6689" y="1540"/>
                      <a:pt x="6689" y="1385"/>
                    </a:cubicBezTo>
                    <a:lnTo>
                      <a:pt x="6689" y="280"/>
                    </a:lnTo>
                    <a:cubicBezTo>
                      <a:pt x="6689" y="123"/>
                      <a:pt x="6545" y="1"/>
                      <a:pt x="6378" y="1"/>
                    </a:cubicBezTo>
                    <a:cubicBezTo>
                      <a:pt x="6354" y="1"/>
                      <a:pt x="6330" y="3"/>
                      <a:pt x="6305" y="9"/>
                    </a:cubicBezTo>
                    <a:lnTo>
                      <a:pt x="3421" y="534"/>
                    </a:lnTo>
                    <a:cubicBezTo>
                      <a:pt x="3396" y="539"/>
                      <a:pt x="3370" y="542"/>
                      <a:pt x="3345" y="542"/>
                    </a:cubicBezTo>
                    <a:cubicBezTo>
                      <a:pt x="3319" y="542"/>
                      <a:pt x="3294" y="539"/>
                      <a:pt x="3269" y="534"/>
                    </a:cubicBezTo>
                    <a:lnTo>
                      <a:pt x="385" y="9"/>
                    </a:lnTo>
                    <a:cubicBezTo>
                      <a:pt x="360" y="3"/>
                      <a:pt x="336"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06"/>
              <p:cNvSpPr/>
              <p:nvPr/>
            </p:nvSpPr>
            <p:spPr>
              <a:xfrm>
                <a:off x="1794377" y="3529507"/>
                <a:ext cx="28139" cy="43261"/>
              </a:xfrm>
              <a:custGeom>
                <a:rect b="b" l="l" r="r" t="t"/>
                <a:pathLst>
                  <a:path extrusionOk="0" h="1665" w="1083">
                    <a:moveTo>
                      <a:pt x="771" y="1"/>
                    </a:moveTo>
                    <a:cubicBezTo>
                      <a:pt x="747" y="1"/>
                      <a:pt x="723" y="3"/>
                      <a:pt x="698" y="9"/>
                    </a:cubicBezTo>
                    <a:lnTo>
                      <a:pt x="233" y="95"/>
                    </a:lnTo>
                    <a:cubicBezTo>
                      <a:pt x="280" y="144"/>
                      <a:pt x="311" y="207"/>
                      <a:pt x="311" y="280"/>
                    </a:cubicBezTo>
                    <a:lnTo>
                      <a:pt x="311" y="1385"/>
                    </a:lnTo>
                    <a:cubicBezTo>
                      <a:pt x="311" y="1540"/>
                      <a:pt x="173" y="1665"/>
                      <a:pt x="1" y="1665"/>
                    </a:cubicBezTo>
                    <a:lnTo>
                      <a:pt x="771" y="1665"/>
                    </a:lnTo>
                    <a:cubicBezTo>
                      <a:pt x="944" y="1665"/>
                      <a:pt x="1082" y="1540"/>
                      <a:pt x="1082" y="1385"/>
                    </a:cubicBezTo>
                    <a:lnTo>
                      <a:pt x="1082" y="280"/>
                    </a:lnTo>
                    <a:cubicBezTo>
                      <a:pt x="1082" y="123"/>
                      <a:pt x="938"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06"/>
              <p:cNvSpPr/>
              <p:nvPr/>
            </p:nvSpPr>
            <p:spPr>
              <a:xfrm>
                <a:off x="1729005" y="3513554"/>
                <a:ext cx="13199" cy="48509"/>
              </a:xfrm>
              <a:custGeom>
                <a:rect b="b" l="l" r="r" t="t"/>
                <a:pathLst>
                  <a:path extrusionOk="0" h="1867" w="508">
                    <a:moveTo>
                      <a:pt x="1" y="1"/>
                    </a:moveTo>
                    <a:lnTo>
                      <a:pt x="1" y="1762"/>
                    </a:lnTo>
                    <a:lnTo>
                      <a:pt x="254" y="1866"/>
                    </a:lnTo>
                    <a:lnTo>
                      <a:pt x="507" y="1762"/>
                    </a:lnTo>
                    <a:lnTo>
                      <a:pt x="507" y="1"/>
                    </a:lnTo>
                    <a:lnTo>
                      <a:pt x="330" y="32"/>
                    </a:lnTo>
                    <a:cubicBezTo>
                      <a:pt x="305" y="37"/>
                      <a:pt x="279" y="40"/>
                      <a:pt x="254" y="40"/>
                    </a:cubicBezTo>
                    <a:cubicBezTo>
                      <a:pt x="228" y="40"/>
                      <a:pt x="203" y="37"/>
                      <a:pt x="178" y="32"/>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06"/>
              <p:cNvSpPr/>
              <p:nvPr/>
            </p:nvSpPr>
            <p:spPr>
              <a:xfrm>
                <a:off x="1729005" y="3542550"/>
                <a:ext cx="13199" cy="30218"/>
              </a:xfrm>
              <a:custGeom>
                <a:rect b="b" l="l" r="r" t="t"/>
                <a:pathLst>
                  <a:path extrusionOk="0" h="1163" w="508">
                    <a:moveTo>
                      <a:pt x="1" y="0"/>
                    </a:moveTo>
                    <a:lnTo>
                      <a:pt x="1" y="1163"/>
                    </a:lnTo>
                    <a:lnTo>
                      <a:pt x="507" y="1163"/>
                    </a:lnTo>
                    <a:lnTo>
                      <a:pt x="507" y="0"/>
                    </a:lnTo>
                    <a:lnTo>
                      <a:pt x="330" y="32"/>
                    </a:lnTo>
                    <a:cubicBezTo>
                      <a:pt x="305" y="37"/>
                      <a:pt x="279" y="40"/>
                      <a:pt x="254" y="40"/>
                    </a:cubicBezTo>
                    <a:cubicBezTo>
                      <a:pt x="228" y="40"/>
                      <a:pt x="203" y="37"/>
                      <a:pt x="178" y="32"/>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06"/>
              <p:cNvSpPr/>
              <p:nvPr/>
            </p:nvSpPr>
            <p:spPr>
              <a:xfrm>
                <a:off x="1989740" y="3261913"/>
                <a:ext cx="13121" cy="129003"/>
              </a:xfrm>
              <a:custGeom>
                <a:rect b="b" l="l" r="r" t="t"/>
                <a:pathLst>
                  <a:path extrusionOk="0" h="4965" w="505">
                    <a:moveTo>
                      <a:pt x="252" y="1"/>
                    </a:moveTo>
                    <a:cubicBezTo>
                      <a:pt x="113" y="1"/>
                      <a:pt x="1" y="116"/>
                      <a:pt x="1" y="254"/>
                    </a:cubicBezTo>
                    <a:lnTo>
                      <a:pt x="1" y="4714"/>
                    </a:lnTo>
                    <a:cubicBezTo>
                      <a:pt x="1" y="4852"/>
                      <a:pt x="113" y="4965"/>
                      <a:pt x="252" y="4965"/>
                    </a:cubicBezTo>
                    <a:cubicBezTo>
                      <a:pt x="390" y="4965"/>
                      <a:pt x="505" y="4852"/>
                      <a:pt x="505" y="4714"/>
                    </a:cubicBezTo>
                    <a:lnTo>
                      <a:pt x="505" y="254"/>
                    </a:lnTo>
                    <a:cubicBezTo>
                      <a:pt x="505" y="116"/>
                      <a:pt x="390"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06"/>
              <p:cNvSpPr/>
              <p:nvPr/>
            </p:nvSpPr>
            <p:spPr>
              <a:xfrm>
                <a:off x="1981815" y="3495444"/>
                <a:ext cx="43469" cy="38844"/>
              </a:xfrm>
              <a:custGeom>
                <a:rect b="b" l="l" r="r" t="t"/>
                <a:pathLst>
                  <a:path extrusionOk="0" h="1495" w="1673">
                    <a:moveTo>
                      <a:pt x="0" y="0"/>
                    </a:moveTo>
                    <a:lnTo>
                      <a:pt x="0" y="1495"/>
                    </a:lnTo>
                    <a:lnTo>
                      <a:pt x="1672" y="1495"/>
                    </a:lnTo>
                    <a:lnTo>
                      <a:pt x="1672" y="0"/>
                    </a:lnTo>
                    <a:close/>
                  </a:path>
                </a:pathLst>
              </a:custGeom>
              <a:solidFill>
                <a:srgbClr val="FFD9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06"/>
              <p:cNvSpPr/>
              <p:nvPr/>
            </p:nvSpPr>
            <p:spPr>
              <a:xfrm>
                <a:off x="1960067" y="3439842"/>
                <a:ext cx="54355" cy="60383"/>
              </a:xfrm>
              <a:custGeom>
                <a:rect b="b" l="l" r="r" t="t"/>
                <a:pathLst>
                  <a:path extrusionOk="0" h="2324" w="2092">
                    <a:moveTo>
                      <a:pt x="1" y="0"/>
                    </a:moveTo>
                    <a:lnTo>
                      <a:pt x="1" y="1487"/>
                    </a:lnTo>
                    <a:cubicBezTo>
                      <a:pt x="1" y="1949"/>
                      <a:pt x="375" y="2323"/>
                      <a:pt x="837" y="2323"/>
                    </a:cubicBezTo>
                    <a:lnTo>
                      <a:pt x="1689" y="2323"/>
                    </a:lnTo>
                    <a:lnTo>
                      <a:pt x="2091" y="0"/>
                    </a:lnTo>
                    <a:close/>
                  </a:path>
                </a:pathLst>
              </a:custGeom>
              <a:solidFill>
                <a:srgbClr val="FFB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06"/>
              <p:cNvSpPr/>
              <p:nvPr/>
            </p:nvSpPr>
            <p:spPr>
              <a:xfrm>
                <a:off x="1952818" y="3384369"/>
                <a:ext cx="39727" cy="72465"/>
              </a:xfrm>
              <a:custGeom>
                <a:rect b="b" l="l" r="r" t="t"/>
                <a:pathLst>
                  <a:path extrusionOk="0" h="2789" w="1529">
                    <a:moveTo>
                      <a:pt x="836" y="1"/>
                    </a:moveTo>
                    <a:cubicBezTo>
                      <a:pt x="374" y="1"/>
                      <a:pt x="0" y="375"/>
                      <a:pt x="0" y="837"/>
                    </a:cubicBezTo>
                    <a:lnTo>
                      <a:pt x="0" y="1953"/>
                    </a:lnTo>
                    <a:cubicBezTo>
                      <a:pt x="0" y="2412"/>
                      <a:pt x="374" y="2789"/>
                      <a:pt x="836" y="2789"/>
                    </a:cubicBezTo>
                    <a:cubicBezTo>
                      <a:pt x="936" y="2789"/>
                      <a:pt x="1030" y="2770"/>
                      <a:pt x="1119" y="2739"/>
                    </a:cubicBezTo>
                    <a:lnTo>
                      <a:pt x="1529" y="2710"/>
                    </a:lnTo>
                    <a:lnTo>
                      <a:pt x="1529" y="142"/>
                    </a:lnTo>
                    <a:lnTo>
                      <a:pt x="1302" y="142"/>
                    </a:lnTo>
                    <a:cubicBezTo>
                      <a:pt x="1168" y="53"/>
                      <a:pt x="1009" y="1"/>
                      <a:pt x="836" y="1"/>
                    </a:cubicBezTo>
                    <a:close/>
                  </a:path>
                </a:pathLst>
              </a:custGeom>
              <a:solidFill>
                <a:srgbClr val="FFD9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06"/>
              <p:cNvSpPr/>
              <p:nvPr/>
            </p:nvSpPr>
            <p:spPr>
              <a:xfrm>
                <a:off x="1981659" y="3384369"/>
                <a:ext cx="72543" cy="115908"/>
              </a:xfrm>
              <a:custGeom>
                <a:rect b="b" l="l" r="r" t="t"/>
                <a:pathLst>
                  <a:path extrusionOk="0" h="4461" w="2792">
                    <a:moveTo>
                      <a:pt x="578" y="1"/>
                    </a:moveTo>
                    <a:cubicBezTo>
                      <a:pt x="278" y="1"/>
                      <a:pt x="11" y="247"/>
                      <a:pt x="6" y="547"/>
                    </a:cubicBezTo>
                    <a:cubicBezTo>
                      <a:pt x="1" y="795"/>
                      <a:pt x="158" y="1007"/>
                      <a:pt x="377" y="1083"/>
                    </a:cubicBezTo>
                    <a:cubicBezTo>
                      <a:pt x="408" y="1096"/>
                      <a:pt x="406" y="1137"/>
                      <a:pt x="377" y="1148"/>
                    </a:cubicBezTo>
                    <a:cubicBezTo>
                      <a:pt x="160" y="1224"/>
                      <a:pt x="6" y="1430"/>
                      <a:pt x="6" y="1673"/>
                    </a:cubicBezTo>
                    <a:cubicBezTo>
                      <a:pt x="6" y="1916"/>
                      <a:pt x="160" y="2122"/>
                      <a:pt x="377" y="2198"/>
                    </a:cubicBezTo>
                    <a:cubicBezTo>
                      <a:pt x="406" y="2209"/>
                      <a:pt x="408" y="2250"/>
                      <a:pt x="377" y="2261"/>
                    </a:cubicBezTo>
                    <a:cubicBezTo>
                      <a:pt x="158" y="2339"/>
                      <a:pt x="1" y="2551"/>
                      <a:pt x="6" y="2796"/>
                    </a:cubicBezTo>
                    <a:cubicBezTo>
                      <a:pt x="11" y="3105"/>
                      <a:pt x="273" y="3345"/>
                      <a:pt x="578" y="3345"/>
                    </a:cubicBezTo>
                    <a:lnTo>
                      <a:pt x="581" y="3345"/>
                    </a:lnTo>
                    <a:cubicBezTo>
                      <a:pt x="596" y="3345"/>
                      <a:pt x="612" y="3358"/>
                      <a:pt x="612" y="3376"/>
                    </a:cubicBezTo>
                    <a:cubicBezTo>
                      <a:pt x="612" y="3387"/>
                      <a:pt x="604" y="3397"/>
                      <a:pt x="594" y="3403"/>
                    </a:cubicBezTo>
                    <a:cubicBezTo>
                      <a:pt x="401" y="3499"/>
                      <a:pt x="273" y="3700"/>
                      <a:pt x="286" y="3933"/>
                    </a:cubicBezTo>
                    <a:cubicBezTo>
                      <a:pt x="301" y="4231"/>
                      <a:pt x="557" y="4461"/>
                      <a:pt x="855" y="4461"/>
                    </a:cubicBezTo>
                    <a:lnTo>
                      <a:pt x="1678" y="4461"/>
                    </a:lnTo>
                    <a:cubicBezTo>
                      <a:pt x="2292" y="4461"/>
                      <a:pt x="2791" y="3962"/>
                      <a:pt x="2791" y="3345"/>
                    </a:cubicBezTo>
                    <a:lnTo>
                      <a:pt x="2791" y="1117"/>
                    </a:lnTo>
                    <a:cubicBezTo>
                      <a:pt x="2791" y="500"/>
                      <a:pt x="2292" y="1"/>
                      <a:pt x="1678" y="1"/>
                    </a:cubicBezTo>
                    <a:close/>
                  </a:path>
                </a:pathLst>
              </a:custGeom>
              <a:solidFill>
                <a:srgbClr val="FFD1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06"/>
              <p:cNvSpPr/>
              <p:nvPr/>
            </p:nvSpPr>
            <p:spPr>
              <a:xfrm>
                <a:off x="1981659" y="3384369"/>
                <a:ext cx="72543" cy="115908"/>
              </a:xfrm>
              <a:custGeom>
                <a:rect b="b" l="l" r="r" t="t"/>
                <a:pathLst>
                  <a:path extrusionOk="0" h="4461" w="2792">
                    <a:moveTo>
                      <a:pt x="578" y="1"/>
                    </a:moveTo>
                    <a:cubicBezTo>
                      <a:pt x="278" y="1"/>
                      <a:pt x="11" y="247"/>
                      <a:pt x="6" y="547"/>
                    </a:cubicBezTo>
                    <a:cubicBezTo>
                      <a:pt x="1" y="795"/>
                      <a:pt x="158" y="1007"/>
                      <a:pt x="377" y="1083"/>
                    </a:cubicBezTo>
                    <a:cubicBezTo>
                      <a:pt x="408" y="1096"/>
                      <a:pt x="406" y="1137"/>
                      <a:pt x="377" y="1148"/>
                    </a:cubicBezTo>
                    <a:cubicBezTo>
                      <a:pt x="160" y="1224"/>
                      <a:pt x="6" y="1430"/>
                      <a:pt x="6" y="1673"/>
                    </a:cubicBezTo>
                    <a:cubicBezTo>
                      <a:pt x="6" y="1916"/>
                      <a:pt x="160" y="2122"/>
                      <a:pt x="377" y="2198"/>
                    </a:cubicBezTo>
                    <a:cubicBezTo>
                      <a:pt x="406" y="2209"/>
                      <a:pt x="408" y="2250"/>
                      <a:pt x="377" y="2261"/>
                    </a:cubicBezTo>
                    <a:cubicBezTo>
                      <a:pt x="158" y="2339"/>
                      <a:pt x="1" y="2551"/>
                      <a:pt x="6" y="2796"/>
                    </a:cubicBezTo>
                    <a:cubicBezTo>
                      <a:pt x="11" y="3105"/>
                      <a:pt x="273" y="3345"/>
                      <a:pt x="578" y="3345"/>
                    </a:cubicBezTo>
                    <a:lnTo>
                      <a:pt x="581" y="3345"/>
                    </a:lnTo>
                    <a:cubicBezTo>
                      <a:pt x="596" y="3345"/>
                      <a:pt x="612" y="3358"/>
                      <a:pt x="612" y="3376"/>
                    </a:cubicBezTo>
                    <a:cubicBezTo>
                      <a:pt x="612" y="3387"/>
                      <a:pt x="604" y="3397"/>
                      <a:pt x="594" y="3403"/>
                    </a:cubicBezTo>
                    <a:cubicBezTo>
                      <a:pt x="401" y="3499"/>
                      <a:pt x="273" y="3700"/>
                      <a:pt x="286" y="3933"/>
                    </a:cubicBezTo>
                    <a:cubicBezTo>
                      <a:pt x="301" y="4231"/>
                      <a:pt x="557" y="4461"/>
                      <a:pt x="855" y="4461"/>
                    </a:cubicBezTo>
                    <a:lnTo>
                      <a:pt x="1678" y="4461"/>
                    </a:lnTo>
                    <a:cubicBezTo>
                      <a:pt x="2292" y="4461"/>
                      <a:pt x="2791" y="3962"/>
                      <a:pt x="2791" y="3345"/>
                    </a:cubicBezTo>
                    <a:lnTo>
                      <a:pt x="2791" y="1117"/>
                    </a:lnTo>
                    <a:cubicBezTo>
                      <a:pt x="2791" y="500"/>
                      <a:pt x="2292" y="1"/>
                      <a:pt x="1678" y="1"/>
                    </a:cubicBezTo>
                    <a:close/>
                  </a:path>
                </a:pathLst>
              </a:custGeom>
              <a:solidFill>
                <a:srgbClr val="FFD9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06"/>
              <p:cNvSpPr/>
              <p:nvPr/>
            </p:nvSpPr>
            <p:spPr>
              <a:xfrm>
                <a:off x="2005147" y="3384369"/>
                <a:ext cx="49055" cy="115908"/>
              </a:xfrm>
              <a:custGeom>
                <a:rect b="b" l="l" r="r" t="t"/>
                <a:pathLst>
                  <a:path extrusionOk="0" h="4461" w="1888">
                    <a:moveTo>
                      <a:pt x="1" y="1"/>
                    </a:moveTo>
                    <a:cubicBezTo>
                      <a:pt x="615" y="1"/>
                      <a:pt x="1114" y="500"/>
                      <a:pt x="1114" y="1117"/>
                    </a:cubicBezTo>
                    <a:lnTo>
                      <a:pt x="1114" y="3345"/>
                    </a:lnTo>
                    <a:cubicBezTo>
                      <a:pt x="1114" y="3962"/>
                      <a:pt x="615" y="4461"/>
                      <a:pt x="1" y="4461"/>
                    </a:cubicBezTo>
                    <a:lnTo>
                      <a:pt x="774" y="4461"/>
                    </a:lnTo>
                    <a:cubicBezTo>
                      <a:pt x="1388" y="4461"/>
                      <a:pt x="1887" y="3962"/>
                      <a:pt x="1887" y="3345"/>
                    </a:cubicBezTo>
                    <a:lnTo>
                      <a:pt x="1887" y="1117"/>
                    </a:lnTo>
                    <a:cubicBezTo>
                      <a:pt x="1887" y="500"/>
                      <a:pt x="1388" y="1"/>
                      <a:pt x="774" y="1"/>
                    </a:cubicBezTo>
                    <a:close/>
                  </a:path>
                </a:pathLst>
              </a:custGeom>
              <a:solidFill>
                <a:srgbClr val="FFB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06"/>
              <p:cNvSpPr/>
              <p:nvPr/>
            </p:nvSpPr>
            <p:spPr>
              <a:xfrm>
                <a:off x="1984179" y="3406792"/>
                <a:ext cx="40403" cy="13121"/>
              </a:xfrm>
              <a:custGeom>
                <a:rect b="b" l="l" r="r" t="t"/>
                <a:pathLst>
                  <a:path extrusionOk="0" h="505" w="1555">
                    <a:moveTo>
                      <a:pt x="0" y="0"/>
                    </a:moveTo>
                    <a:cubicBezTo>
                      <a:pt x="66" y="102"/>
                      <a:pt x="165" y="180"/>
                      <a:pt x="280" y="220"/>
                    </a:cubicBezTo>
                    <a:cubicBezTo>
                      <a:pt x="311" y="233"/>
                      <a:pt x="309" y="274"/>
                      <a:pt x="280" y="285"/>
                    </a:cubicBezTo>
                    <a:cubicBezTo>
                      <a:pt x="162" y="324"/>
                      <a:pt x="66" y="402"/>
                      <a:pt x="0" y="504"/>
                    </a:cubicBezTo>
                    <a:lnTo>
                      <a:pt x="1302" y="504"/>
                    </a:lnTo>
                    <a:cubicBezTo>
                      <a:pt x="1440" y="504"/>
                      <a:pt x="1555" y="392"/>
                      <a:pt x="1555" y="254"/>
                    </a:cubicBezTo>
                    <a:cubicBezTo>
                      <a:pt x="1555" y="112"/>
                      <a:pt x="1440" y="0"/>
                      <a:pt x="1302" y="0"/>
                    </a:cubicBezTo>
                    <a:close/>
                  </a:path>
                </a:pathLst>
              </a:custGeom>
              <a:solidFill>
                <a:srgbClr val="FFB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06"/>
              <p:cNvSpPr/>
              <p:nvPr/>
            </p:nvSpPr>
            <p:spPr>
              <a:xfrm>
                <a:off x="1984179" y="3435762"/>
                <a:ext cx="40403" cy="13121"/>
              </a:xfrm>
              <a:custGeom>
                <a:rect b="b" l="l" r="r" t="t"/>
                <a:pathLst>
                  <a:path extrusionOk="0" h="505" w="1555">
                    <a:moveTo>
                      <a:pt x="0" y="1"/>
                    </a:moveTo>
                    <a:cubicBezTo>
                      <a:pt x="66" y="100"/>
                      <a:pt x="162" y="178"/>
                      <a:pt x="280" y="220"/>
                    </a:cubicBezTo>
                    <a:cubicBezTo>
                      <a:pt x="309" y="231"/>
                      <a:pt x="311" y="272"/>
                      <a:pt x="280" y="283"/>
                    </a:cubicBezTo>
                    <a:cubicBezTo>
                      <a:pt x="165" y="325"/>
                      <a:pt x="66" y="403"/>
                      <a:pt x="0" y="505"/>
                    </a:cubicBezTo>
                    <a:lnTo>
                      <a:pt x="1302" y="505"/>
                    </a:lnTo>
                    <a:cubicBezTo>
                      <a:pt x="1440" y="505"/>
                      <a:pt x="1555" y="393"/>
                      <a:pt x="1555" y="251"/>
                    </a:cubicBezTo>
                    <a:cubicBezTo>
                      <a:pt x="1555" y="113"/>
                      <a:pt x="1440" y="1"/>
                      <a:pt x="1302" y="1"/>
                    </a:cubicBezTo>
                    <a:close/>
                  </a:path>
                </a:pathLst>
              </a:custGeom>
              <a:solidFill>
                <a:srgbClr val="FFB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06"/>
              <p:cNvSpPr/>
              <p:nvPr/>
            </p:nvSpPr>
            <p:spPr>
              <a:xfrm>
                <a:off x="1984257" y="3464681"/>
                <a:ext cx="40325" cy="13199"/>
              </a:xfrm>
              <a:custGeom>
                <a:rect b="b" l="l" r="r" t="t"/>
                <a:pathLst>
                  <a:path extrusionOk="0" h="508" w="1552">
                    <a:moveTo>
                      <a:pt x="0" y="1"/>
                    </a:moveTo>
                    <a:cubicBezTo>
                      <a:pt x="105" y="155"/>
                      <a:pt x="282" y="254"/>
                      <a:pt x="478" y="254"/>
                    </a:cubicBezTo>
                    <a:lnTo>
                      <a:pt x="481" y="254"/>
                    </a:lnTo>
                    <a:cubicBezTo>
                      <a:pt x="496" y="254"/>
                      <a:pt x="512" y="267"/>
                      <a:pt x="512" y="285"/>
                    </a:cubicBezTo>
                    <a:cubicBezTo>
                      <a:pt x="512" y="296"/>
                      <a:pt x="504" y="306"/>
                      <a:pt x="494" y="312"/>
                    </a:cubicBezTo>
                    <a:cubicBezTo>
                      <a:pt x="405" y="356"/>
                      <a:pt x="329" y="424"/>
                      <a:pt x="274" y="508"/>
                    </a:cubicBezTo>
                    <a:lnTo>
                      <a:pt x="1299" y="508"/>
                    </a:lnTo>
                    <a:cubicBezTo>
                      <a:pt x="1437" y="508"/>
                      <a:pt x="1552" y="393"/>
                      <a:pt x="1552" y="254"/>
                    </a:cubicBezTo>
                    <a:cubicBezTo>
                      <a:pt x="1552" y="116"/>
                      <a:pt x="1437" y="1"/>
                      <a:pt x="1299" y="1"/>
                    </a:cubicBezTo>
                    <a:close/>
                  </a:path>
                </a:pathLst>
              </a:custGeom>
              <a:solidFill>
                <a:srgbClr val="FFB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06"/>
              <p:cNvSpPr/>
              <p:nvPr/>
            </p:nvSpPr>
            <p:spPr>
              <a:xfrm>
                <a:off x="1952818" y="3529299"/>
                <a:ext cx="101384" cy="43339"/>
              </a:xfrm>
              <a:custGeom>
                <a:rect b="b" l="l" r="r" t="t"/>
                <a:pathLst>
                  <a:path extrusionOk="0" h="1668" w="3902">
                    <a:moveTo>
                      <a:pt x="262" y="1"/>
                    </a:moveTo>
                    <a:cubicBezTo>
                      <a:pt x="118" y="1"/>
                      <a:pt x="0" y="118"/>
                      <a:pt x="0" y="262"/>
                    </a:cubicBezTo>
                    <a:lnTo>
                      <a:pt x="0" y="1145"/>
                    </a:lnTo>
                    <a:cubicBezTo>
                      <a:pt x="0" y="1435"/>
                      <a:pt x="233" y="1668"/>
                      <a:pt x="523" y="1668"/>
                    </a:cubicBezTo>
                    <a:lnTo>
                      <a:pt x="3379" y="1668"/>
                    </a:lnTo>
                    <a:cubicBezTo>
                      <a:pt x="3669" y="1668"/>
                      <a:pt x="3901" y="1435"/>
                      <a:pt x="3901" y="1145"/>
                    </a:cubicBezTo>
                    <a:lnTo>
                      <a:pt x="3901" y="262"/>
                    </a:lnTo>
                    <a:cubicBezTo>
                      <a:pt x="3901" y="118"/>
                      <a:pt x="3786" y="1"/>
                      <a:pt x="36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06"/>
              <p:cNvSpPr/>
              <p:nvPr/>
            </p:nvSpPr>
            <p:spPr>
              <a:xfrm>
                <a:off x="2020087" y="3529299"/>
                <a:ext cx="34115" cy="43339"/>
              </a:xfrm>
              <a:custGeom>
                <a:rect b="b" l="l" r="r" t="t"/>
                <a:pathLst>
                  <a:path extrusionOk="0" h="1668" w="1313">
                    <a:moveTo>
                      <a:pt x="270" y="1"/>
                    </a:moveTo>
                    <a:cubicBezTo>
                      <a:pt x="419" y="1"/>
                      <a:pt x="539" y="121"/>
                      <a:pt x="539" y="270"/>
                    </a:cubicBezTo>
                    <a:lnTo>
                      <a:pt x="539" y="1130"/>
                    </a:lnTo>
                    <a:cubicBezTo>
                      <a:pt x="539" y="1427"/>
                      <a:pt x="298" y="1668"/>
                      <a:pt x="1" y="1668"/>
                    </a:cubicBezTo>
                    <a:lnTo>
                      <a:pt x="774" y="1668"/>
                    </a:lnTo>
                    <a:cubicBezTo>
                      <a:pt x="1072" y="1668"/>
                      <a:pt x="1312" y="1427"/>
                      <a:pt x="1312" y="1130"/>
                    </a:cubicBezTo>
                    <a:lnTo>
                      <a:pt x="1312" y="270"/>
                    </a:lnTo>
                    <a:cubicBezTo>
                      <a:pt x="1312" y="121"/>
                      <a:pt x="1192" y="1"/>
                      <a:pt x="10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4" name="Google Shape;7884;p106"/>
          <p:cNvGrpSpPr/>
          <p:nvPr/>
        </p:nvGrpSpPr>
        <p:grpSpPr>
          <a:xfrm>
            <a:off x="959836" y="1369987"/>
            <a:ext cx="405483" cy="434479"/>
            <a:chOff x="3982311" y="3133950"/>
            <a:chExt cx="405483" cy="434479"/>
          </a:xfrm>
        </p:grpSpPr>
        <p:sp>
          <p:nvSpPr>
            <p:cNvPr id="7885" name="Google Shape;7885;p106"/>
            <p:cNvSpPr/>
            <p:nvPr/>
          </p:nvSpPr>
          <p:spPr>
            <a:xfrm>
              <a:off x="3996784" y="3510514"/>
              <a:ext cx="376564" cy="57915"/>
            </a:xfrm>
            <a:custGeom>
              <a:rect b="b" l="l" r="r" t="t"/>
              <a:pathLst>
                <a:path extrusionOk="0" h="2229" w="14493">
                  <a:moveTo>
                    <a:pt x="0" y="0"/>
                  </a:moveTo>
                  <a:lnTo>
                    <a:pt x="0" y="1116"/>
                  </a:lnTo>
                  <a:cubicBezTo>
                    <a:pt x="0" y="1730"/>
                    <a:pt x="499" y="2229"/>
                    <a:pt x="1116" y="2229"/>
                  </a:cubicBezTo>
                  <a:lnTo>
                    <a:pt x="13377" y="2229"/>
                  </a:lnTo>
                  <a:cubicBezTo>
                    <a:pt x="13993" y="2229"/>
                    <a:pt x="14492" y="1730"/>
                    <a:pt x="14492" y="1116"/>
                  </a:cubicBezTo>
                  <a:lnTo>
                    <a:pt x="144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06"/>
            <p:cNvSpPr/>
            <p:nvPr/>
          </p:nvSpPr>
          <p:spPr>
            <a:xfrm>
              <a:off x="4324579" y="3510514"/>
              <a:ext cx="48769" cy="57915"/>
            </a:xfrm>
            <a:custGeom>
              <a:rect b="b" l="l" r="r" t="t"/>
              <a:pathLst>
                <a:path extrusionOk="0" h="2229" w="1877">
                  <a:moveTo>
                    <a:pt x="1116" y="0"/>
                  </a:moveTo>
                  <a:lnTo>
                    <a:pt x="1116" y="1116"/>
                  </a:lnTo>
                  <a:cubicBezTo>
                    <a:pt x="1116" y="1730"/>
                    <a:pt x="617" y="2229"/>
                    <a:pt x="1" y="2229"/>
                  </a:cubicBezTo>
                  <a:lnTo>
                    <a:pt x="761" y="2229"/>
                  </a:lnTo>
                  <a:cubicBezTo>
                    <a:pt x="1377" y="2229"/>
                    <a:pt x="1876" y="1730"/>
                    <a:pt x="1876" y="1116"/>
                  </a:cubicBezTo>
                  <a:lnTo>
                    <a:pt x="18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06"/>
            <p:cNvSpPr/>
            <p:nvPr/>
          </p:nvSpPr>
          <p:spPr>
            <a:xfrm>
              <a:off x="3996784" y="3239594"/>
              <a:ext cx="376564" cy="299916"/>
            </a:xfrm>
            <a:custGeom>
              <a:rect b="b" l="l" r="r" t="t"/>
              <a:pathLst>
                <a:path extrusionOk="0" h="11543" w="14493">
                  <a:moveTo>
                    <a:pt x="0" y="0"/>
                  </a:moveTo>
                  <a:lnTo>
                    <a:pt x="0" y="10427"/>
                  </a:lnTo>
                  <a:cubicBezTo>
                    <a:pt x="0" y="11044"/>
                    <a:pt x="499" y="11543"/>
                    <a:pt x="1116" y="11543"/>
                  </a:cubicBezTo>
                  <a:lnTo>
                    <a:pt x="13377" y="11543"/>
                  </a:lnTo>
                  <a:cubicBezTo>
                    <a:pt x="13993" y="11543"/>
                    <a:pt x="14492" y="11044"/>
                    <a:pt x="14492" y="10427"/>
                  </a:cubicBezTo>
                  <a:lnTo>
                    <a:pt x="144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06"/>
            <p:cNvSpPr/>
            <p:nvPr/>
          </p:nvSpPr>
          <p:spPr>
            <a:xfrm>
              <a:off x="4324579" y="3239594"/>
              <a:ext cx="48769" cy="299916"/>
            </a:xfrm>
            <a:custGeom>
              <a:rect b="b" l="l" r="r" t="t"/>
              <a:pathLst>
                <a:path extrusionOk="0" h="11543" w="1877">
                  <a:moveTo>
                    <a:pt x="1116" y="0"/>
                  </a:moveTo>
                  <a:lnTo>
                    <a:pt x="1116" y="10427"/>
                  </a:lnTo>
                  <a:cubicBezTo>
                    <a:pt x="1116" y="11044"/>
                    <a:pt x="617" y="11543"/>
                    <a:pt x="1" y="11543"/>
                  </a:cubicBezTo>
                  <a:lnTo>
                    <a:pt x="761" y="11543"/>
                  </a:lnTo>
                  <a:cubicBezTo>
                    <a:pt x="1377" y="11543"/>
                    <a:pt x="1876" y="11044"/>
                    <a:pt x="1876" y="10427"/>
                  </a:cubicBezTo>
                  <a:lnTo>
                    <a:pt x="18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06"/>
            <p:cNvSpPr/>
            <p:nvPr/>
          </p:nvSpPr>
          <p:spPr>
            <a:xfrm>
              <a:off x="3996784" y="3272228"/>
              <a:ext cx="376564" cy="13147"/>
            </a:xfrm>
            <a:custGeom>
              <a:rect b="b" l="l" r="r" t="t"/>
              <a:pathLst>
                <a:path extrusionOk="0" h="506" w="14493">
                  <a:moveTo>
                    <a:pt x="0" y="1"/>
                  </a:moveTo>
                  <a:lnTo>
                    <a:pt x="0" y="505"/>
                  </a:lnTo>
                  <a:lnTo>
                    <a:pt x="14492" y="505"/>
                  </a:lnTo>
                  <a:lnTo>
                    <a:pt x="144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06"/>
            <p:cNvSpPr/>
            <p:nvPr/>
          </p:nvSpPr>
          <p:spPr>
            <a:xfrm>
              <a:off x="3982311" y="3162946"/>
              <a:ext cx="405483" cy="86911"/>
            </a:xfrm>
            <a:custGeom>
              <a:rect b="b" l="l" r="r" t="t"/>
              <a:pathLst>
                <a:path extrusionOk="0" h="3345" w="15606">
                  <a:moveTo>
                    <a:pt x="557" y="1"/>
                  </a:moveTo>
                  <a:cubicBezTo>
                    <a:pt x="249" y="1"/>
                    <a:pt x="1" y="249"/>
                    <a:pt x="1" y="557"/>
                  </a:cubicBezTo>
                  <a:lnTo>
                    <a:pt x="1" y="2788"/>
                  </a:lnTo>
                  <a:cubicBezTo>
                    <a:pt x="1" y="3094"/>
                    <a:pt x="249" y="3345"/>
                    <a:pt x="557" y="3345"/>
                  </a:cubicBezTo>
                  <a:lnTo>
                    <a:pt x="15049" y="3345"/>
                  </a:lnTo>
                  <a:cubicBezTo>
                    <a:pt x="15358" y="3345"/>
                    <a:pt x="15606" y="3094"/>
                    <a:pt x="15606" y="2788"/>
                  </a:cubicBezTo>
                  <a:lnTo>
                    <a:pt x="15606" y="557"/>
                  </a:lnTo>
                  <a:cubicBezTo>
                    <a:pt x="15606" y="249"/>
                    <a:pt x="15358" y="1"/>
                    <a:pt x="150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06"/>
            <p:cNvSpPr/>
            <p:nvPr/>
          </p:nvSpPr>
          <p:spPr>
            <a:xfrm>
              <a:off x="4353238" y="3162946"/>
              <a:ext cx="34557" cy="86911"/>
            </a:xfrm>
            <a:custGeom>
              <a:rect b="b" l="l" r="r" t="t"/>
              <a:pathLst>
                <a:path extrusionOk="0" h="3345" w="1330">
                  <a:moveTo>
                    <a:pt x="0" y="1"/>
                  </a:moveTo>
                  <a:cubicBezTo>
                    <a:pt x="306" y="1"/>
                    <a:pt x="557" y="249"/>
                    <a:pt x="557" y="557"/>
                  </a:cubicBezTo>
                  <a:lnTo>
                    <a:pt x="557" y="2788"/>
                  </a:lnTo>
                  <a:cubicBezTo>
                    <a:pt x="557" y="3094"/>
                    <a:pt x="306" y="3345"/>
                    <a:pt x="0" y="3345"/>
                  </a:cubicBezTo>
                  <a:lnTo>
                    <a:pt x="773" y="3345"/>
                  </a:lnTo>
                  <a:cubicBezTo>
                    <a:pt x="1082" y="3345"/>
                    <a:pt x="1330" y="3094"/>
                    <a:pt x="1330" y="2788"/>
                  </a:cubicBezTo>
                  <a:lnTo>
                    <a:pt x="1330" y="557"/>
                  </a:lnTo>
                  <a:cubicBezTo>
                    <a:pt x="1330" y="249"/>
                    <a:pt x="1082"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06"/>
            <p:cNvSpPr/>
            <p:nvPr/>
          </p:nvSpPr>
          <p:spPr>
            <a:xfrm>
              <a:off x="4025754" y="3133950"/>
              <a:ext cx="84417" cy="72465"/>
            </a:xfrm>
            <a:custGeom>
              <a:rect b="b" l="l" r="r" t="t"/>
              <a:pathLst>
                <a:path extrusionOk="0" h="2789" w="3249">
                  <a:moveTo>
                    <a:pt x="1673" y="1"/>
                  </a:moveTo>
                  <a:cubicBezTo>
                    <a:pt x="751" y="1"/>
                    <a:pt x="1" y="751"/>
                    <a:pt x="1" y="1673"/>
                  </a:cubicBezTo>
                  <a:lnTo>
                    <a:pt x="1" y="2789"/>
                  </a:lnTo>
                  <a:lnTo>
                    <a:pt x="1116" y="2789"/>
                  </a:lnTo>
                  <a:lnTo>
                    <a:pt x="1116" y="1673"/>
                  </a:lnTo>
                  <a:cubicBezTo>
                    <a:pt x="1116" y="1367"/>
                    <a:pt x="1365" y="1117"/>
                    <a:pt x="1673" y="1117"/>
                  </a:cubicBezTo>
                  <a:lnTo>
                    <a:pt x="2391" y="1242"/>
                  </a:lnTo>
                  <a:lnTo>
                    <a:pt x="3248" y="1117"/>
                  </a:lnTo>
                  <a:cubicBezTo>
                    <a:pt x="3018" y="469"/>
                    <a:pt x="2399" y="1"/>
                    <a:pt x="1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06"/>
            <p:cNvSpPr/>
            <p:nvPr/>
          </p:nvSpPr>
          <p:spPr>
            <a:xfrm>
              <a:off x="4259960" y="3133950"/>
              <a:ext cx="84391" cy="72465"/>
            </a:xfrm>
            <a:custGeom>
              <a:rect b="b" l="l" r="r" t="t"/>
              <a:pathLst>
                <a:path extrusionOk="0" h="2789" w="3248">
                  <a:moveTo>
                    <a:pt x="1576" y="1"/>
                  </a:moveTo>
                  <a:cubicBezTo>
                    <a:pt x="849" y="1"/>
                    <a:pt x="230" y="469"/>
                    <a:pt x="0" y="1117"/>
                  </a:cubicBezTo>
                  <a:lnTo>
                    <a:pt x="857" y="1242"/>
                  </a:lnTo>
                  <a:lnTo>
                    <a:pt x="1576" y="1117"/>
                  </a:lnTo>
                  <a:cubicBezTo>
                    <a:pt x="1884" y="1117"/>
                    <a:pt x="2135" y="1367"/>
                    <a:pt x="2135" y="1673"/>
                  </a:cubicBezTo>
                  <a:lnTo>
                    <a:pt x="2135" y="2789"/>
                  </a:lnTo>
                  <a:lnTo>
                    <a:pt x="3248" y="2789"/>
                  </a:lnTo>
                  <a:lnTo>
                    <a:pt x="3248" y="1673"/>
                  </a:lnTo>
                  <a:cubicBezTo>
                    <a:pt x="3248" y="751"/>
                    <a:pt x="2498"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06"/>
            <p:cNvSpPr/>
            <p:nvPr/>
          </p:nvSpPr>
          <p:spPr>
            <a:xfrm>
              <a:off x="4059168" y="3133950"/>
              <a:ext cx="51004" cy="32270"/>
            </a:xfrm>
            <a:custGeom>
              <a:rect b="b" l="l" r="r" t="t"/>
              <a:pathLst>
                <a:path extrusionOk="0" h="1242" w="1963">
                  <a:moveTo>
                    <a:pt x="387" y="1"/>
                  </a:moveTo>
                  <a:cubicBezTo>
                    <a:pt x="254" y="1"/>
                    <a:pt x="126" y="17"/>
                    <a:pt x="0" y="48"/>
                  </a:cubicBezTo>
                  <a:cubicBezTo>
                    <a:pt x="554" y="179"/>
                    <a:pt x="1001" y="586"/>
                    <a:pt x="1189" y="1117"/>
                  </a:cubicBezTo>
                  <a:lnTo>
                    <a:pt x="753" y="1179"/>
                  </a:lnTo>
                  <a:lnTo>
                    <a:pt x="1105" y="1242"/>
                  </a:lnTo>
                  <a:lnTo>
                    <a:pt x="1962" y="1117"/>
                  </a:lnTo>
                  <a:cubicBezTo>
                    <a:pt x="1732" y="469"/>
                    <a:pt x="1113" y="1"/>
                    <a:pt x="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06"/>
            <p:cNvSpPr/>
            <p:nvPr/>
          </p:nvSpPr>
          <p:spPr>
            <a:xfrm>
              <a:off x="4290854" y="3133950"/>
              <a:ext cx="53498" cy="72465"/>
            </a:xfrm>
            <a:custGeom>
              <a:rect b="b" l="l" r="r" t="t"/>
              <a:pathLst>
                <a:path extrusionOk="0" h="2789" w="2059">
                  <a:moveTo>
                    <a:pt x="387" y="1"/>
                  </a:moveTo>
                  <a:cubicBezTo>
                    <a:pt x="254" y="1"/>
                    <a:pt x="123" y="17"/>
                    <a:pt x="0" y="48"/>
                  </a:cubicBezTo>
                  <a:cubicBezTo>
                    <a:pt x="737" y="223"/>
                    <a:pt x="1286" y="884"/>
                    <a:pt x="1286" y="1673"/>
                  </a:cubicBezTo>
                  <a:lnTo>
                    <a:pt x="1286" y="2789"/>
                  </a:lnTo>
                  <a:lnTo>
                    <a:pt x="2059" y="2789"/>
                  </a:lnTo>
                  <a:lnTo>
                    <a:pt x="2059" y="1673"/>
                  </a:lnTo>
                  <a:cubicBezTo>
                    <a:pt x="2059" y="751"/>
                    <a:pt x="1309" y="1"/>
                    <a:pt x="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06"/>
            <p:cNvSpPr/>
            <p:nvPr/>
          </p:nvSpPr>
          <p:spPr>
            <a:xfrm>
              <a:off x="4069197" y="3162946"/>
              <a:ext cx="40974" cy="12576"/>
            </a:xfrm>
            <a:custGeom>
              <a:rect b="b" l="l" r="r" t="t"/>
              <a:pathLst>
                <a:path extrusionOk="0" h="484" w="1577">
                  <a:moveTo>
                    <a:pt x="1" y="1"/>
                  </a:moveTo>
                  <a:lnTo>
                    <a:pt x="1" y="484"/>
                  </a:lnTo>
                  <a:lnTo>
                    <a:pt x="1576" y="484"/>
                  </a:lnTo>
                  <a:lnTo>
                    <a:pt x="15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06"/>
            <p:cNvSpPr/>
            <p:nvPr/>
          </p:nvSpPr>
          <p:spPr>
            <a:xfrm>
              <a:off x="4259960" y="3162946"/>
              <a:ext cx="40948" cy="12576"/>
            </a:xfrm>
            <a:custGeom>
              <a:rect b="b" l="l" r="r" t="t"/>
              <a:pathLst>
                <a:path extrusionOk="0" h="484" w="1576">
                  <a:moveTo>
                    <a:pt x="0" y="1"/>
                  </a:moveTo>
                  <a:lnTo>
                    <a:pt x="0" y="484"/>
                  </a:lnTo>
                  <a:lnTo>
                    <a:pt x="1576" y="484"/>
                  </a:lnTo>
                  <a:lnTo>
                    <a:pt x="15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06"/>
            <p:cNvSpPr/>
            <p:nvPr/>
          </p:nvSpPr>
          <p:spPr>
            <a:xfrm>
              <a:off x="4004708" y="3199815"/>
              <a:ext cx="360689" cy="13199"/>
            </a:xfrm>
            <a:custGeom>
              <a:rect b="b" l="l" r="r" t="t"/>
              <a:pathLst>
                <a:path extrusionOk="0" h="508" w="13882">
                  <a:moveTo>
                    <a:pt x="254" y="0"/>
                  </a:moveTo>
                  <a:cubicBezTo>
                    <a:pt x="113" y="0"/>
                    <a:pt x="1" y="115"/>
                    <a:pt x="1" y="254"/>
                  </a:cubicBezTo>
                  <a:cubicBezTo>
                    <a:pt x="1" y="392"/>
                    <a:pt x="113" y="507"/>
                    <a:pt x="254" y="507"/>
                  </a:cubicBezTo>
                  <a:lnTo>
                    <a:pt x="13631" y="507"/>
                  </a:lnTo>
                  <a:cubicBezTo>
                    <a:pt x="13769" y="507"/>
                    <a:pt x="13882" y="392"/>
                    <a:pt x="13882" y="254"/>
                  </a:cubicBezTo>
                  <a:cubicBezTo>
                    <a:pt x="13882" y="115"/>
                    <a:pt x="13769" y="0"/>
                    <a:pt x="13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06"/>
            <p:cNvSpPr/>
            <p:nvPr/>
          </p:nvSpPr>
          <p:spPr>
            <a:xfrm>
              <a:off x="4083669" y="3307747"/>
              <a:ext cx="260682" cy="28996"/>
            </a:xfrm>
            <a:custGeom>
              <a:rect b="b" l="l" r="r" t="t"/>
              <a:pathLst>
                <a:path extrusionOk="0" h="1116" w="10033">
                  <a:moveTo>
                    <a:pt x="262" y="0"/>
                  </a:moveTo>
                  <a:cubicBezTo>
                    <a:pt x="118" y="0"/>
                    <a:pt x="0" y="118"/>
                    <a:pt x="0" y="262"/>
                  </a:cubicBezTo>
                  <a:lnTo>
                    <a:pt x="0" y="855"/>
                  </a:lnTo>
                  <a:cubicBezTo>
                    <a:pt x="0" y="998"/>
                    <a:pt x="118" y="1116"/>
                    <a:pt x="262" y="1116"/>
                  </a:cubicBezTo>
                  <a:lnTo>
                    <a:pt x="9772" y="1116"/>
                  </a:lnTo>
                  <a:cubicBezTo>
                    <a:pt x="9915" y="1116"/>
                    <a:pt x="10033" y="998"/>
                    <a:pt x="10033" y="855"/>
                  </a:cubicBezTo>
                  <a:lnTo>
                    <a:pt x="10033" y="262"/>
                  </a:lnTo>
                  <a:cubicBezTo>
                    <a:pt x="10033" y="118"/>
                    <a:pt x="9915" y="0"/>
                    <a:pt x="9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06"/>
            <p:cNvSpPr/>
            <p:nvPr/>
          </p:nvSpPr>
          <p:spPr>
            <a:xfrm>
              <a:off x="4019181" y="3301225"/>
              <a:ext cx="42118" cy="42118"/>
            </a:xfrm>
            <a:custGeom>
              <a:rect b="b" l="l" r="r" t="t"/>
              <a:pathLst>
                <a:path extrusionOk="0" h="1621" w="1621">
                  <a:moveTo>
                    <a:pt x="1098" y="505"/>
                  </a:moveTo>
                  <a:cubicBezTo>
                    <a:pt x="1108" y="505"/>
                    <a:pt x="1116" y="513"/>
                    <a:pt x="1116" y="520"/>
                  </a:cubicBezTo>
                  <a:lnTo>
                    <a:pt x="1116" y="1098"/>
                  </a:lnTo>
                  <a:cubicBezTo>
                    <a:pt x="1116" y="1106"/>
                    <a:pt x="1108" y="1113"/>
                    <a:pt x="1098" y="1113"/>
                  </a:cubicBezTo>
                  <a:lnTo>
                    <a:pt x="523" y="1113"/>
                  </a:lnTo>
                  <a:cubicBezTo>
                    <a:pt x="512" y="1113"/>
                    <a:pt x="505" y="1106"/>
                    <a:pt x="505" y="1098"/>
                  </a:cubicBezTo>
                  <a:lnTo>
                    <a:pt x="505" y="520"/>
                  </a:lnTo>
                  <a:cubicBezTo>
                    <a:pt x="505" y="513"/>
                    <a:pt x="512" y="505"/>
                    <a:pt x="523" y="505"/>
                  </a:cubicBezTo>
                  <a:close/>
                  <a:moveTo>
                    <a:pt x="523" y="0"/>
                  </a:moveTo>
                  <a:cubicBezTo>
                    <a:pt x="235" y="0"/>
                    <a:pt x="0" y="233"/>
                    <a:pt x="0" y="520"/>
                  </a:cubicBezTo>
                  <a:lnTo>
                    <a:pt x="0" y="1098"/>
                  </a:lnTo>
                  <a:cubicBezTo>
                    <a:pt x="0" y="1385"/>
                    <a:pt x="235" y="1620"/>
                    <a:pt x="523" y="1620"/>
                  </a:cubicBezTo>
                  <a:lnTo>
                    <a:pt x="1098" y="1620"/>
                  </a:lnTo>
                  <a:cubicBezTo>
                    <a:pt x="1388" y="1620"/>
                    <a:pt x="1620" y="1385"/>
                    <a:pt x="1620" y="1098"/>
                  </a:cubicBezTo>
                  <a:lnTo>
                    <a:pt x="1620" y="520"/>
                  </a:lnTo>
                  <a:cubicBezTo>
                    <a:pt x="1620" y="233"/>
                    <a:pt x="1388" y="0"/>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06"/>
            <p:cNvSpPr/>
            <p:nvPr/>
          </p:nvSpPr>
          <p:spPr>
            <a:xfrm>
              <a:off x="4083669" y="3365713"/>
              <a:ext cx="260682" cy="28945"/>
            </a:xfrm>
            <a:custGeom>
              <a:rect b="b" l="l" r="r" t="t"/>
              <a:pathLst>
                <a:path extrusionOk="0" h="1114" w="10033">
                  <a:moveTo>
                    <a:pt x="262" y="0"/>
                  </a:moveTo>
                  <a:cubicBezTo>
                    <a:pt x="118" y="0"/>
                    <a:pt x="0" y="115"/>
                    <a:pt x="0" y="262"/>
                  </a:cubicBezTo>
                  <a:lnTo>
                    <a:pt x="0" y="852"/>
                  </a:lnTo>
                  <a:cubicBezTo>
                    <a:pt x="0" y="998"/>
                    <a:pt x="118" y="1113"/>
                    <a:pt x="262" y="1113"/>
                  </a:cubicBezTo>
                  <a:lnTo>
                    <a:pt x="9772" y="1113"/>
                  </a:lnTo>
                  <a:cubicBezTo>
                    <a:pt x="9915" y="1113"/>
                    <a:pt x="10033" y="998"/>
                    <a:pt x="10033" y="852"/>
                  </a:cubicBezTo>
                  <a:lnTo>
                    <a:pt x="10033" y="262"/>
                  </a:lnTo>
                  <a:cubicBezTo>
                    <a:pt x="10033" y="115"/>
                    <a:pt x="9915" y="0"/>
                    <a:pt x="9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06"/>
            <p:cNvSpPr/>
            <p:nvPr/>
          </p:nvSpPr>
          <p:spPr>
            <a:xfrm>
              <a:off x="4019181" y="3359140"/>
              <a:ext cx="42118" cy="42092"/>
            </a:xfrm>
            <a:custGeom>
              <a:rect b="b" l="l" r="r" t="t"/>
              <a:pathLst>
                <a:path extrusionOk="0" h="1620" w="1621">
                  <a:moveTo>
                    <a:pt x="1098" y="504"/>
                  </a:moveTo>
                  <a:cubicBezTo>
                    <a:pt x="1108" y="504"/>
                    <a:pt x="1116" y="512"/>
                    <a:pt x="1116" y="523"/>
                  </a:cubicBezTo>
                  <a:lnTo>
                    <a:pt x="1116" y="1097"/>
                  </a:lnTo>
                  <a:cubicBezTo>
                    <a:pt x="1116" y="1108"/>
                    <a:pt x="1108" y="1116"/>
                    <a:pt x="1098" y="1116"/>
                  </a:cubicBezTo>
                  <a:lnTo>
                    <a:pt x="523" y="1116"/>
                  </a:lnTo>
                  <a:cubicBezTo>
                    <a:pt x="512" y="1116"/>
                    <a:pt x="505" y="1108"/>
                    <a:pt x="505" y="1097"/>
                  </a:cubicBezTo>
                  <a:lnTo>
                    <a:pt x="505" y="523"/>
                  </a:lnTo>
                  <a:cubicBezTo>
                    <a:pt x="505" y="512"/>
                    <a:pt x="512" y="504"/>
                    <a:pt x="523" y="504"/>
                  </a:cubicBezTo>
                  <a:close/>
                  <a:moveTo>
                    <a:pt x="523" y="0"/>
                  </a:moveTo>
                  <a:cubicBezTo>
                    <a:pt x="235" y="0"/>
                    <a:pt x="0" y="235"/>
                    <a:pt x="0" y="523"/>
                  </a:cubicBezTo>
                  <a:lnTo>
                    <a:pt x="0" y="1097"/>
                  </a:lnTo>
                  <a:cubicBezTo>
                    <a:pt x="0" y="1385"/>
                    <a:pt x="235" y="1620"/>
                    <a:pt x="523" y="1620"/>
                  </a:cubicBezTo>
                  <a:lnTo>
                    <a:pt x="1098" y="1620"/>
                  </a:lnTo>
                  <a:cubicBezTo>
                    <a:pt x="1388" y="1620"/>
                    <a:pt x="1620" y="1385"/>
                    <a:pt x="1620" y="1097"/>
                  </a:cubicBezTo>
                  <a:lnTo>
                    <a:pt x="1620" y="523"/>
                  </a:lnTo>
                  <a:cubicBezTo>
                    <a:pt x="1620" y="235"/>
                    <a:pt x="1388" y="0"/>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06"/>
            <p:cNvSpPr/>
            <p:nvPr/>
          </p:nvSpPr>
          <p:spPr>
            <a:xfrm>
              <a:off x="4083669" y="3423628"/>
              <a:ext cx="260682" cy="28996"/>
            </a:xfrm>
            <a:custGeom>
              <a:rect b="b" l="l" r="r" t="t"/>
              <a:pathLst>
                <a:path extrusionOk="0" h="1116" w="10033">
                  <a:moveTo>
                    <a:pt x="262" y="0"/>
                  </a:moveTo>
                  <a:cubicBezTo>
                    <a:pt x="118" y="0"/>
                    <a:pt x="0" y="118"/>
                    <a:pt x="0" y="261"/>
                  </a:cubicBezTo>
                  <a:lnTo>
                    <a:pt x="0" y="854"/>
                  </a:lnTo>
                  <a:cubicBezTo>
                    <a:pt x="0" y="998"/>
                    <a:pt x="118" y="1116"/>
                    <a:pt x="262" y="1116"/>
                  </a:cubicBezTo>
                  <a:lnTo>
                    <a:pt x="9772" y="1116"/>
                  </a:lnTo>
                  <a:cubicBezTo>
                    <a:pt x="9915" y="1116"/>
                    <a:pt x="10033" y="998"/>
                    <a:pt x="10033" y="854"/>
                  </a:cubicBezTo>
                  <a:lnTo>
                    <a:pt x="10033" y="261"/>
                  </a:lnTo>
                  <a:cubicBezTo>
                    <a:pt x="10033" y="118"/>
                    <a:pt x="9915" y="0"/>
                    <a:pt x="9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06"/>
            <p:cNvSpPr/>
            <p:nvPr/>
          </p:nvSpPr>
          <p:spPr>
            <a:xfrm>
              <a:off x="4019181" y="3417029"/>
              <a:ext cx="42118" cy="42118"/>
            </a:xfrm>
            <a:custGeom>
              <a:rect b="b" l="l" r="r" t="t"/>
              <a:pathLst>
                <a:path extrusionOk="0" h="1621" w="1621">
                  <a:moveTo>
                    <a:pt x="1098" y="507"/>
                  </a:moveTo>
                  <a:cubicBezTo>
                    <a:pt x="1108" y="507"/>
                    <a:pt x="1116" y="513"/>
                    <a:pt x="1116" y="523"/>
                  </a:cubicBezTo>
                  <a:lnTo>
                    <a:pt x="1116" y="1101"/>
                  </a:lnTo>
                  <a:cubicBezTo>
                    <a:pt x="1116" y="1108"/>
                    <a:pt x="1108" y="1116"/>
                    <a:pt x="1098" y="1116"/>
                  </a:cubicBezTo>
                  <a:lnTo>
                    <a:pt x="523" y="1116"/>
                  </a:lnTo>
                  <a:cubicBezTo>
                    <a:pt x="512" y="1116"/>
                    <a:pt x="505" y="1108"/>
                    <a:pt x="505" y="1101"/>
                  </a:cubicBezTo>
                  <a:lnTo>
                    <a:pt x="505" y="523"/>
                  </a:lnTo>
                  <a:cubicBezTo>
                    <a:pt x="505" y="513"/>
                    <a:pt x="512" y="507"/>
                    <a:pt x="523" y="507"/>
                  </a:cubicBezTo>
                  <a:close/>
                  <a:moveTo>
                    <a:pt x="523" y="1"/>
                  </a:moveTo>
                  <a:cubicBezTo>
                    <a:pt x="235" y="1"/>
                    <a:pt x="0" y="236"/>
                    <a:pt x="0" y="523"/>
                  </a:cubicBezTo>
                  <a:lnTo>
                    <a:pt x="0" y="1101"/>
                  </a:lnTo>
                  <a:cubicBezTo>
                    <a:pt x="0" y="1388"/>
                    <a:pt x="235" y="1620"/>
                    <a:pt x="523" y="1620"/>
                  </a:cubicBezTo>
                  <a:lnTo>
                    <a:pt x="1098" y="1620"/>
                  </a:lnTo>
                  <a:cubicBezTo>
                    <a:pt x="1388" y="1620"/>
                    <a:pt x="1620" y="1388"/>
                    <a:pt x="1620" y="1101"/>
                  </a:cubicBezTo>
                  <a:lnTo>
                    <a:pt x="1620" y="523"/>
                  </a:lnTo>
                  <a:cubicBezTo>
                    <a:pt x="1620" y="236"/>
                    <a:pt x="1388" y="1"/>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06"/>
            <p:cNvSpPr/>
            <p:nvPr/>
          </p:nvSpPr>
          <p:spPr>
            <a:xfrm>
              <a:off x="4083669" y="3481517"/>
              <a:ext cx="260682" cy="29022"/>
            </a:xfrm>
            <a:custGeom>
              <a:rect b="b" l="l" r="r" t="t"/>
              <a:pathLst>
                <a:path extrusionOk="0" h="1117" w="10033">
                  <a:moveTo>
                    <a:pt x="262" y="1"/>
                  </a:moveTo>
                  <a:cubicBezTo>
                    <a:pt x="118" y="1"/>
                    <a:pt x="0" y="118"/>
                    <a:pt x="0" y="262"/>
                  </a:cubicBezTo>
                  <a:lnTo>
                    <a:pt x="0" y="855"/>
                  </a:lnTo>
                  <a:cubicBezTo>
                    <a:pt x="0" y="999"/>
                    <a:pt x="118" y="1116"/>
                    <a:pt x="262" y="1116"/>
                  </a:cubicBezTo>
                  <a:lnTo>
                    <a:pt x="9772" y="1116"/>
                  </a:lnTo>
                  <a:cubicBezTo>
                    <a:pt x="9915" y="1116"/>
                    <a:pt x="10033" y="999"/>
                    <a:pt x="10033" y="855"/>
                  </a:cubicBezTo>
                  <a:lnTo>
                    <a:pt x="10033" y="262"/>
                  </a:lnTo>
                  <a:cubicBezTo>
                    <a:pt x="10033" y="118"/>
                    <a:pt x="9915" y="1"/>
                    <a:pt x="9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06"/>
            <p:cNvSpPr/>
            <p:nvPr/>
          </p:nvSpPr>
          <p:spPr>
            <a:xfrm>
              <a:off x="4019181" y="3474996"/>
              <a:ext cx="42118" cy="42118"/>
            </a:xfrm>
            <a:custGeom>
              <a:rect b="b" l="l" r="r" t="t"/>
              <a:pathLst>
                <a:path extrusionOk="0" h="1621" w="1621">
                  <a:moveTo>
                    <a:pt x="1098" y="505"/>
                  </a:moveTo>
                  <a:cubicBezTo>
                    <a:pt x="1108" y="505"/>
                    <a:pt x="1116" y="513"/>
                    <a:pt x="1116" y="521"/>
                  </a:cubicBezTo>
                  <a:lnTo>
                    <a:pt x="1116" y="1098"/>
                  </a:lnTo>
                  <a:cubicBezTo>
                    <a:pt x="1116" y="1109"/>
                    <a:pt x="1108" y="1114"/>
                    <a:pt x="1098" y="1114"/>
                  </a:cubicBezTo>
                  <a:lnTo>
                    <a:pt x="523" y="1114"/>
                  </a:lnTo>
                  <a:cubicBezTo>
                    <a:pt x="512" y="1114"/>
                    <a:pt x="505" y="1109"/>
                    <a:pt x="505" y="1098"/>
                  </a:cubicBezTo>
                  <a:lnTo>
                    <a:pt x="505" y="521"/>
                  </a:lnTo>
                  <a:cubicBezTo>
                    <a:pt x="505" y="513"/>
                    <a:pt x="512" y="505"/>
                    <a:pt x="523" y="505"/>
                  </a:cubicBezTo>
                  <a:close/>
                  <a:moveTo>
                    <a:pt x="523" y="1"/>
                  </a:moveTo>
                  <a:cubicBezTo>
                    <a:pt x="235" y="1"/>
                    <a:pt x="0" y="233"/>
                    <a:pt x="0" y="521"/>
                  </a:cubicBezTo>
                  <a:lnTo>
                    <a:pt x="0" y="1098"/>
                  </a:lnTo>
                  <a:cubicBezTo>
                    <a:pt x="0" y="1385"/>
                    <a:pt x="235" y="1621"/>
                    <a:pt x="523" y="1621"/>
                  </a:cubicBezTo>
                  <a:lnTo>
                    <a:pt x="1098" y="1621"/>
                  </a:lnTo>
                  <a:cubicBezTo>
                    <a:pt x="1388" y="1621"/>
                    <a:pt x="1620" y="1385"/>
                    <a:pt x="1620" y="1098"/>
                  </a:cubicBezTo>
                  <a:lnTo>
                    <a:pt x="1620" y="521"/>
                  </a:lnTo>
                  <a:cubicBezTo>
                    <a:pt x="1620" y="233"/>
                    <a:pt x="1388" y="1"/>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06"/>
            <p:cNvSpPr/>
            <p:nvPr/>
          </p:nvSpPr>
          <p:spPr>
            <a:xfrm>
              <a:off x="4317252" y="3307747"/>
              <a:ext cx="27100" cy="28996"/>
            </a:xfrm>
            <a:custGeom>
              <a:rect b="b" l="l" r="r" t="t"/>
              <a:pathLst>
                <a:path extrusionOk="0" h="1116" w="1043">
                  <a:moveTo>
                    <a:pt x="0" y="0"/>
                  </a:moveTo>
                  <a:cubicBezTo>
                    <a:pt x="149" y="0"/>
                    <a:pt x="270" y="120"/>
                    <a:pt x="270" y="269"/>
                  </a:cubicBezTo>
                  <a:lnTo>
                    <a:pt x="270" y="847"/>
                  </a:lnTo>
                  <a:cubicBezTo>
                    <a:pt x="270" y="996"/>
                    <a:pt x="149" y="1116"/>
                    <a:pt x="0" y="1116"/>
                  </a:cubicBezTo>
                  <a:lnTo>
                    <a:pt x="774" y="1116"/>
                  </a:lnTo>
                  <a:cubicBezTo>
                    <a:pt x="923" y="1116"/>
                    <a:pt x="1043" y="996"/>
                    <a:pt x="1043" y="847"/>
                  </a:cubicBezTo>
                  <a:lnTo>
                    <a:pt x="1043" y="269"/>
                  </a:lnTo>
                  <a:cubicBezTo>
                    <a:pt x="1043" y="120"/>
                    <a:pt x="923"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06"/>
            <p:cNvSpPr/>
            <p:nvPr/>
          </p:nvSpPr>
          <p:spPr>
            <a:xfrm>
              <a:off x="4317252" y="3365713"/>
              <a:ext cx="27100" cy="28945"/>
            </a:xfrm>
            <a:custGeom>
              <a:rect b="b" l="l" r="r" t="t"/>
              <a:pathLst>
                <a:path extrusionOk="0" h="1114" w="1043">
                  <a:moveTo>
                    <a:pt x="0" y="0"/>
                  </a:moveTo>
                  <a:cubicBezTo>
                    <a:pt x="149" y="0"/>
                    <a:pt x="270" y="121"/>
                    <a:pt x="270" y="270"/>
                  </a:cubicBezTo>
                  <a:lnTo>
                    <a:pt x="270" y="844"/>
                  </a:lnTo>
                  <a:cubicBezTo>
                    <a:pt x="270" y="993"/>
                    <a:pt x="149" y="1113"/>
                    <a:pt x="0" y="1113"/>
                  </a:cubicBezTo>
                  <a:lnTo>
                    <a:pt x="774" y="1113"/>
                  </a:lnTo>
                  <a:cubicBezTo>
                    <a:pt x="923" y="1113"/>
                    <a:pt x="1043" y="993"/>
                    <a:pt x="1043" y="844"/>
                  </a:cubicBezTo>
                  <a:lnTo>
                    <a:pt x="1043" y="270"/>
                  </a:lnTo>
                  <a:cubicBezTo>
                    <a:pt x="1043" y="121"/>
                    <a:pt x="923"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06"/>
            <p:cNvSpPr/>
            <p:nvPr/>
          </p:nvSpPr>
          <p:spPr>
            <a:xfrm>
              <a:off x="4317252" y="3423628"/>
              <a:ext cx="27100" cy="28996"/>
            </a:xfrm>
            <a:custGeom>
              <a:rect b="b" l="l" r="r" t="t"/>
              <a:pathLst>
                <a:path extrusionOk="0" h="1116" w="1043">
                  <a:moveTo>
                    <a:pt x="0" y="0"/>
                  </a:moveTo>
                  <a:cubicBezTo>
                    <a:pt x="149" y="0"/>
                    <a:pt x="270" y="120"/>
                    <a:pt x="270" y="269"/>
                  </a:cubicBezTo>
                  <a:lnTo>
                    <a:pt x="270" y="847"/>
                  </a:lnTo>
                  <a:cubicBezTo>
                    <a:pt x="270" y="993"/>
                    <a:pt x="149" y="1116"/>
                    <a:pt x="0" y="1116"/>
                  </a:cubicBezTo>
                  <a:lnTo>
                    <a:pt x="774" y="1116"/>
                  </a:lnTo>
                  <a:cubicBezTo>
                    <a:pt x="923" y="1116"/>
                    <a:pt x="1043" y="993"/>
                    <a:pt x="1043" y="847"/>
                  </a:cubicBezTo>
                  <a:lnTo>
                    <a:pt x="1043" y="269"/>
                  </a:lnTo>
                  <a:cubicBezTo>
                    <a:pt x="1043" y="120"/>
                    <a:pt x="923"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06"/>
            <p:cNvSpPr/>
            <p:nvPr/>
          </p:nvSpPr>
          <p:spPr>
            <a:xfrm>
              <a:off x="4317252" y="3481517"/>
              <a:ext cx="27100" cy="29022"/>
            </a:xfrm>
            <a:custGeom>
              <a:rect b="b" l="l" r="r" t="t"/>
              <a:pathLst>
                <a:path extrusionOk="0" h="1117" w="1043">
                  <a:moveTo>
                    <a:pt x="0" y="1"/>
                  </a:moveTo>
                  <a:cubicBezTo>
                    <a:pt x="149" y="1"/>
                    <a:pt x="270" y="121"/>
                    <a:pt x="270" y="270"/>
                  </a:cubicBezTo>
                  <a:lnTo>
                    <a:pt x="270" y="847"/>
                  </a:lnTo>
                  <a:cubicBezTo>
                    <a:pt x="270" y="996"/>
                    <a:pt x="149" y="1116"/>
                    <a:pt x="0" y="1116"/>
                  </a:cubicBezTo>
                  <a:lnTo>
                    <a:pt x="774" y="1116"/>
                  </a:lnTo>
                  <a:cubicBezTo>
                    <a:pt x="923" y="1116"/>
                    <a:pt x="1043" y="996"/>
                    <a:pt x="1043" y="847"/>
                  </a:cubicBezTo>
                  <a:lnTo>
                    <a:pt x="1043" y="270"/>
                  </a:lnTo>
                  <a:cubicBezTo>
                    <a:pt x="1043" y="121"/>
                    <a:pt x="923"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106"/>
          <p:cNvGrpSpPr/>
          <p:nvPr/>
        </p:nvGrpSpPr>
        <p:grpSpPr>
          <a:xfrm>
            <a:off x="945342" y="2462025"/>
            <a:ext cx="434453" cy="405483"/>
            <a:chOff x="860592" y="3782863"/>
            <a:chExt cx="434453" cy="405483"/>
          </a:xfrm>
        </p:grpSpPr>
        <p:sp>
          <p:nvSpPr>
            <p:cNvPr id="7912" name="Google Shape;7912;p106"/>
            <p:cNvSpPr/>
            <p:nvPr/>
          </p:nvSpPr>
          <p:spPr>
            <a:xfrm>
              <a:off x="894525" y="3855276"/>
              <a:ext cx="366587" cy="28945"/>
            </a:xfrm>
            <a:custGeom>
              <a:rect b="b" l="l" r="r" t="t"/>
              <a:pathLst>
                <a:path extrusionOk="0" h="1114" w="14109">
                  <a:moveTo>
                    <a:pt x="0" y="1"/>
                  </a:moveTo>
                  <a:lnTo>
                    <a:pt x="0" y="1114"/>
                  </a:lnTo>
                  <a:lnTo>
                    <a:pt x="14109" y="1114"/>
                  </a:lnTo>
                  <a:lnTo>
                    <a:pt x="141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06"/>
            <p:cNvSpPr/>
            <p:nvPr/>
          </p:nvSpPr>
          <p:spPr>
            <a:xfrm>
              <a:off x="860592" y="3821940"/>
              <a:ext cx="43469" cy="190919"/>
            </a:xfrm>
            <a:custGeom>
              <a:rect b="b" l="l" r="r" t="t"/>
              <a:pathLst>
                <a:path extrusionOk="0" h="7348" w="1673">
                  <a:moveTo>
                    <a:pt x="836" y="1"/>
                  </a:moveTo>
                  <a:lnTo>
                    <a:pt x="0" y="168"/>
                  </a:lnTo>
                  <a:lnTo>
                    <a:pt x="0" y="7178"/>
                  </a:lnTo>
                  <a:lnTo>
                    <a:pt x="836" y="7348"/>
                  </a:lnTo>
                  <a:lnTo>
                    <a:pt x="1672" y="7178"/>
                  </a:lnTo>
                  <a:lnTo>
                    <a:pt x="1672" y="168"/>
                  </a:lnTo>
                  <a:lnTo>
                    <a:pt x="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06"/>
            <p:cNvSpPr/>
            <p:nvPr/>
          </p:nvSpPr>
          <p:spPr>
            <a:xfrm>
              <a:off x="883924" y="3822226"/>
              <a:ext cx="20136" cy="190296"/>
            </a:xfrm>
            <a:custGeom>
              <a:rect b="b" l="l" r="r" t="t"/>
              <a:pathLst>
                <a:path extrusionOk="0" h="7324" w="775">
                  <a:moveTo>
                    <a:pt x="1" y="0"/>
                  </a:moveTo>
                  <a:lnTo>
                    <a:pt x="1" y="7324"/>
                  </a:lnTo>
                  <a:lnTo>
                    <a:pt x="774" y="7167"/>
                  </a:lnTo>
                  <a:lnTo>
                    <a:pt x="774" y="15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06"/>
            <p:cNvSpPr/>
            <p:nvPr/>
          </p:nvSpPr>
          <p:spPr>
            <a:xfrm>
              <a:off x="860592" y="4008417"/>
              <a:ext cx="43469" cy="43469"/>
            </a:xfrm>
            <a:custGeom>
              <a:rect b="b" l="l" r="r" t="t"/>
              <a:pathLst>
                <a:path extrusionOk="0" h="1673" w="1673">
                  <a:moveTo>
                    <a:pt x="0" y="1"/>
                  </a:moveTo>
                  <a:lnTo>
                    <a:pt x="0" y="1135"/>
                  </a:lnTo>
                  <a:cubicBezTo>
                    <a:pt x="0" y="1433"/>
                    <a:pt x="240" y="1673"/>
                    <a:pt x="538" y="1673"/>
                  </a:cubicBezTo>
                  <a:lnTo>
                    <a:pt x="1403" y="1673"/>
                  </a:lnTo>
                  <a:cubicBezTo>
                    <a:pt x="1552" y="1673"/>
                    <a:pt x="1672" y="1553"/>
                    <a:pt x="1672" y="1404"/>
                  </a:cubicBezTo>
                  <a:lnTo>
                    <a:pt x="16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06"/>
            <p:cNvSpPr/>
            <p:nvPr/>
          </p:nvSpPr>
          <p:spPr>
            <a:xfrm>
              <a:off x="860592" y="3782863"/>
              <a:ext cx="43469" cy="43469"/>
            </a:xfrm>
            <a:custGeom>
              <a:rect b="b" l="l" r="r" t="t"/>
              <a:pathLst>
                <a:path extrusionOk="0" h="1673" w="1673">
                  <a:moveTo>
                    <a:pt x="538" y="0"/>
                  </a:moveTo>
                  <a:cubicBezTo>
                    <a:pt x="240" y="0"/>
                    <a:pt x="0" y="240"/>
                    <a:pt x="0" y="538"/>
                  </a:cubicBezTo>
                  <a:lnTo>
                    <a:pt x="0" y="1672"/>
                  </a:lnTo>
                  <a:lnTo>
                    <a:pt x="1672" y="1672"/>
                  </a:lnTo>
                  <a:lnTo>
                    <a:pt x="1672" y="269"/>
                  </a:lnTo>
                  <a:cubicBezTo>
                    <a:pt x="1672" y="120"/>
                    <a:pt x="1552" y="0"/>
                    <a:pt x="14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06"/>
            <p:cNvSpPr/>
            <p:nvPr/>
          </p:nvSpPr>
          <p:spPr>
            <a:xfrm>
              <a:off x="932980" y="3797309"/>
              <a:ext cx="50666" cy="238961"/>
            </a:xfrm>
            <a:custGeom>
              <a:rect b="b" l="l" r="r" t="t"/>
              <a:pathLst>
                <a:path extrusionOk="0" h="9197" w="1950">
                  <a:moveTo>
                    <a:pt x="262" y="1"/>
                  </a:moveTo>
                  <a:cubicBezTo>
                    <a:pt x="116" y="1"/>
                    <a:pt x="1" y="118"/>
                    <a:pt x="1" y="262"/>
                  </a:cubicBezTo>
                  <a:lnTo>
                    <a:pt x="1" y="8936"/>
                  </a:lnTo>
                  <a:cubicBezTo>
                    <a:pt x="1" y="9079"/>
                    <a:pt x="116" y="9197"/>
                    <a:pt x="262" y="9197"/>
                  </a:cubicBezTo>
                  <a:lnTo>
                    <a:pt x="1688" y="9197"/>
                  </a:lnTo>
                  <a:cubicBezTo>
                    <a:pt x="1835" y="9197"/>
                    <a:pt x="1950" y="9082"/>
                    <a:pt x="1950" y="8936"/>
                  </a:cubicBezTo>
                  <a:lnTo>
                    <a:pt x="1950" y="262"/>
                  </a:lnTo>
                  <a:cubicBezTo>
                    <a:pt x="1950" y="118"/>
                    <a:pt x="1835" y="1"/>
                    <a:pt x="16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06"/>
            <p:cNvSpPr/>
            <p:nvPr/>
          </p:nvSpPr>
          <p:spPr>
            <a:xfrm>
              <a:off x="1012617" y="3797309"/>
              <a:ext cx="50718" cy="210043"/>
            </a:xfrm>
            <a:custGeom>
              <a:rect b="b" l="l" r="r" t="t"/>
              <a:pathLst>
                <a:path extrusionOk="0" h="8084" w="1952">
                  <a:moveTo>
                    <a:pt x="262" y="1"/>
                  </a:moveTo>
                  <a:cubicBezTo>
                    <a:pt x="118" y="1"/>
                    <a:pt x="0" y="118"/>
                    <a:pt x="0" y="262"/>
                  </a:cubicBezTo>
                  <a:lnTo>
                    <a:pt x="0" y="7823"/>
                  </a:lnTo>
                  <a:cubicBezTo>
                    <a:pt x="0" y="7966"/>
                    <a:pt x="118" y="8084"/>
                    <a:pt x="262" y="8084"/>
                  </a:cubicBezTo>
                  <a:lnTo>
                    <a:pt x="1691" y="8084"/>
                  </a:lnTo>
                  <a:cubicBezTo>
                    <a:pt x="1834" y="8084"/>
                    <a:pt x="1952" y="7966"/>
                    <a:pt x="1952" y="7823"/>
                  </a:cubicBezTo>
                  <a:lnTo>
                    <a:pt x="1952" y="262"/>
                  </a:lnTo>
                  <a:cubicBezTo>
                    <a:pt x="1952" y="118"/>
                    <a:pt x="1834" y="1"/>
                    <a:pt x="16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06"/>
            <p:cNvSpPr/>
            <p:nvPr/>
          </p:nvSpPr>
          <p:spPr>
            <a:xfrm>
              <a:off x="1092252" y="3797309"/>
              <a:ext cx="50744" cy="181072"/>
            </a:xfrm>
            <a:custGeom>
              <a:rect b="b" l="l" r="r" t="t"/>
              <a:pathLst>
                <a:path extrusionOk="0" h="6969" w="1953">
                  <a:moveTo>
                    <a:pt x="262" y="1"/>
                  </a:moveTo>
                  <a:cubicBezTo>
                    <a:pt x="119" y="1"/>
                    <a:pt x="1" y="118"/>
                    <a:pt x="1" y="262"/>
                  </a:cubicBezTo>
                  <a:lnTo>
                    <a:pt x="1" y="6707"/>
                  </a:lnTo>
                  <a:cubicBezTo>
                    <a:pt x="1" y="6851"/>
                    <a:pt x="119" y="6968"/>
                    <a:pt x="262" y="6968"/>
                  </a:cubicBezTo>
                  <a:lnTo>
                    <a:pt x="1691" y="6968"/>
                  </a:lnTo>
                  <a:cubicBezTo>
                    <a:pt x="1835" y="6968"/>
                    <a:pt x="1953" y="6851"/>
                    <a:pt x="1953" y="6707"/>
                  </a:cubicBezTo>
                  <a:lnTo>
                    <a:pt x="1953" y="262"/>
                  </a:lnTo>
                  <a:cubicBezTo>
                    <a:pt x="1953" y="118"/>
                    <a:pt x="1835" y="1"/>
                    <a:pt x="16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06"/>
            <p:cNvSpPr/>
            <p:nvPr/>
          </p:nvSpPr>
          <p:spPr>
            <a:xfrm>
              <a:off x="1171966" y="3797309"/>
              <a:ext cx="50666" cy="152076"/>
            </a:xfrm>
            <a:custGeom>
              <a:rect b="b" l="l" r="r" t="t"/>
              <a:pathLst>
                <a:path extrusionOk="0" h="5853" w="1950">
                  <a:moveTo>
                    <a:pt x="261" y="1"/>
                  </a:moveTo>
                  <a:cubicBezTo>
                    <a:pt x="115" y="1"/>
                    <a:pt x="0" y="118"/>
                    <a:pt x="0" y="262"/>
                  </a:cubicBezTo>
                  <a:lnTo>
                    <a:pt x="0" y="5592"/>
                  </a:lnTo>
                  <a:cubicBezTo>
                    <a:pt x="0" y="5735"/>
                    <a:pt x="115" y="5853"/>
                    <a:pt x="261" y="5853"/>
                  </a:cubicBezTo>
                  <a:lnTo>
                    <a:pt x="1688" y="5853"/>
                  </a:lnTo>
                  <a:cubicBezTo>
                    <a:pt x="1834" y="5853"/>
                    <a:pt x="1949" y="5738"/>
                    <a:pt x="1949" y="5592"/>
                  </a:cubicBezTo>
                  <a:lnTo>
                    <a:pt x="1949" y="262"/>
                  </a:lnTo>
                  <a:cubicBezTo>
                    <a:pt x="1949" y="118"/>
                    <a:pt x="1834" y="1"/>
                    <a:pt x="16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06"/>
            <p:cNvSpPr/>
            <p:nvPr/>
          </p:nvSpPr>
          <p:spPr>
            <a:xfrm>
              <a:off x="1195506" y="3797309"/>
              <a:ext cx="27126" cy="152076"/>
            </a:xfrm>
            <a:custGeom>
              <a:rect b="b" l="l" r="r" t="t"/>
              <a:pathLst>
                <a:path extrusionOk="0" h="5853" w="1044">
                  <a:moveTo>
                    <a:pt x="1" y="1"/>
                  </a:moveTo>
                  <a:cubicBezTo>
                    <a:pt x="150" y="1"/>
                    <a:pt x="270" y="121"/>
                    <a:pt x="270" y="270"/>
                  </a:cubicBezTo>
                  <a:lnTo>
                    <a:pt x="270" y="5584"/>
                  </a:lnTo>
                  <a:cubicBezTo>
                    <a:pt x="270" y="5733"/>
                    <a:pt x="150" y="5853"/>
                    <a:pt x="1" y="5853"/>
                  </a:cubicBezTo>
                  <a:lnTo>
                    <a:pt x="774" y="5853"/>
                  </a:lnTo>
                  <a:cubicBezTo>
                    <a:pt x="923" y="5853"/>
                    <a:pt x="1043" y="5733"/>
                    <a:pt x="1043" y="5584"/>
                  </a:cubicBezTo>
                  <a:lnTo>
                    <a:pt x="1043" y="270"/>
                  </a:lnTo>
                  <a:cubicBezTo>
                    <a:pt x="1043" y="121"/>
                    <a:pt x="923" y="1"/>
                    <a:pt x="7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06"/>
            <p:cNvSpPr/>
            <p:nvPr/>
          </p:nvSpPr>
          <p:spPr>
            <a:xfrm>
              <a:off x="1115896" y="3797309"/>
              <a:ext cx="27100" cy="181072"/>
            </a:xfrm>
            <a:custGeom>
              <a:rect b="b" l="l" r="r" t="t"/>
              <a:pathLst>
                <a:path extrusionOk="0" h="6969" w="1043">
                  <a:moveTo>
                    <a:pt x="0" y="1"/>
                  </a:moveTo>
                  <a:cubicBezTo>
                    <a:pt x="149" y="1"/>
                    <a:pt x="269" y="121"/>
                    <a:pt x="269" y="270"/>
                  </a:cubicBezTo>
                  <a:lnTo>
                    <a:pt x="269" y="6699"/>
                  </a:lnTo>
                  <a:cubicBezTo>
                    <a:pt x="269" y="6848"/>
                    <a:pt x="149" y="6968"/>
                    <a:pt x="0" y="6968"/>
                  </a:cubicBezTo>
                  <a:lnTo>
                    <a:pt x="773" y="6968"/>
                  </a:lnTo>
                  <a:cubicBezTo>
                    <a:pt x="922" y="6968"/>
                    <a:pt x="1043" y="6848"/>
                    <a:pt x="1043" y="6699"/>
                  </a:cubicBezTo>
                  <a:lnTo>
                    <a:pt x="1043" y="270"/>
                  </a:lnTo>
                  <a:cubicBezTo>
                    <a:pt x="1043" y="121"/>
                    <a:pt x="922" y="1"/>
                    <a:pt x="7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06"/>
            <p:cNvSpPr/>
            <p:nvPr/>
          </p:nvSpPr>
          <p:spPr>
            <a:xfrm>
              <a:off x="1036182" y="3797309"/>
              <a:ext cx="27126" cy="210043"/>
            </a:xfrm>
            <a:custGeom>
              <a:rect b="b" l="l" r="r" t="t"/>
              <a:pathLst>
                <a:path extrusionOk="0" h="8084" w="1044">
                  <a:moveTo>
                    <a:pt x="1" y="1"/>
                  </a:moveTo>
                  <a:cubicBezTo>
                    <a:pt x="150" y="1"/>
                    <a:pt x="270" y="121"/>
                    <a:pt x="270" y="270"/>
                  </a:cubicBezTo>
                  <a:lnTo>
                    <a:pt x="270" y="7815"/>
                  </a:lnTo>
                  <a:cubicBezTo>
                    <a:pt x="270" y="7961"/>
                    <a:pt x="150" y="8084"/>
                    <a:pt x="1" y="8084"/>
                  </a:cubicBezTo>
                  <a:lnTo>
                    <a:pt x="774" y="8084"/>
                  </a:lnTo>
                  <a:cubicBezTo>
                    <a:pt x="923" y="8084"/>
                    <a:pt x="1043" y="7961"/>
                    <a:pt x="1043" y="7815"/>
                  </a:cubicBezTo>
                  <a:lnTo>
                    <a:pt x="1043" y="270"/>
                  </a:lnTo>
                  <a:cubicBezTo>
                    <a:pt x="1043" y="121"/>
                    <a:pt x="923" y="1"/>
                    <a:pt x="7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06"/>
            <p:cNvSpPr/>
            <p:nvPr/>
          </p:nvSpPr>
          <p:spPr>
            <a:xfrm>
              <a:off x="956493" y="3797309"/>
              <a:ext cx="27178" cy="238961"/>
            </a:xfrm>
            <a:custGeom>
              <a:rect b="b" l="l" r="r" t="t"/>
              <a:pathLst>
                <a:path extrusionOk="0" h="9197" w="1046">
                  <a:moveTo>
                    <a:pt x="1" y="1"/>
                  </a:moveTo>
                  <a:cubicBezTo>
                    <a:pt x="150" y="1"/>
                    <a:pt x="270" y="121"/>
                    <a:pt x="270" y="270"/>
                  </a:cubicBezTo>
                  <a:lnTo>
                    <a:pt x="270" y="8928"/>
                  </a:lnTo>
                  <a:cubicBezTo>
                    <a:pt x="270" y="9077"/>
                    <a:pt x="150" y="9197"/>
                    <a:pt x="1" y="9197"/>
                  </a:cubicBezTo>
                  <a:lnTo>
                    <a:pt x="777" y="9197"/>
                  </a:lnTo>
                  <a:cubicBezTo>
                    <a:pt x="923" y="9197"/>
                    <a:pt x="1046" y="9077"/>
                    <a:pt x="1046" y="8928"/>
                  </a:cubicBezTo>
                  <a:lnTo>
                    <a:pt x="1046" y="270"/>
                  </a:lnTo>
                  <a:cubicBezTo>
                    <a:pt x="1046" y="121"/>
                    <a:pt x="923" y="1"/>
                    <a:pt x="7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06"/>
            <p:cNvSpPr/>
            <p:nvPr/>
          </p:nvSpPr>
          <p:spPr>
            <a:xfrm>
              <a:off x="949972" y="3863148"/>
              <a:ext cx="16733" cy="13199"/>
            </a:xfrm>
            <a:custGeom>
              <a:rect b="b" l="l" r="r" t="t"/>
              <a:pathLst>
                <a:path extrusionOk="0" h="508" w="644">
                  <a:moveTo>
                    <a:pt x="252" y="1"/>
                  </a:moveTo>
                  <a:cubicBezTo>
                    <a:pt x="113" y="1"/>
                    <a:pt x="1" y="116"/>
                    <a:pt x="1" y="254"/>
                  </a:cubicBezTo>
                  <a:cubicBezTo>
                    <a:pt x="1" y="393"/>
                    <a:pt x="113" y="508"/>
                    <a:pt x="252" y="508"/>
                  </a:cubicBezTo>
                  <a:lnTo>
                    <a:pt x="393" y="508"/>
                  </a:lnTo>
                  <a:cubicBezTo>
                    <a:pt x="531" y="508"/>
                    <a:pt x="644" y="393"/>
                    <a:pt x="644" y="254"/>
                  </a:cubicBezTo>
                  <a:cubicBezTo>
                    <a:pt x="644" y="116"/>
                    <a:pt x="531" y="1"/>
                    <a:pt x="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06"/>
            <p:cNvSpPr/>
            <p:nvPr/>
          </p:nvSpPr>
          <p:spPr>
            <a:xfrm>
              <a:off x="1029608" y="3863148"/>
              <a:ext cx="16785" cy="13199"/>
            </a:xfrm>
            <a:custGeom>
              <a:rect b="b" l="l" r="r" t="t"/>
              <a:pathLst>
                <a:path extrusionOk="0" h="508" w="646">
                  <a:moveTo>
                    <a:pt x="254" y="1"/>
                  </a:moveTo>
                  <a:cubicBezTo>
                    <a:pt x="113" y="1"/>
                    <a:pt x="0" y="116"/>
                    <a:pt x="0" y="254"/>
                  </a:cubicBezTo>
                  <a:cubicBezTo>
                    <a:pt x="0" y="393"/>
                    <a:pt x="113" y="508"/>
                    <a:pt x="254" y="508"/>
                  </a:cubicBezTo>
                  <a:lnTo>
                    <a:pt x="392" y="508"/>
                  </a:lnTo>
                  <a:cubicBezTo>
                    <a:pt x="531" y="508"/>
                    <a:pt x="646" y="393"/>
                    <a:pt x="646" y="254"/>
                  </a:cubicBezTo>
                  <a:cubicBezTo>
                    <a:pt x="646" y="116"/>
                    <a:pt x="531"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06"/>
            <p:cNvSpPr/>
            <p:nvPr/>
          </p:nvSpPr>
          <p:spPr>
            <a:xfrm>
              <a:off x="1109245" y="3863148"/>
              <a:ext cx="16785" cy="13199"/>
            </a:xfrm>
            <a:custGeom>
              <a:rect b="b" l="l" r="r" t="t"/>
              <a:pathLst>
                <a:path extrusionOk="0" h="508" w="646">
                  <a:moveTo>
                    <a:pt x="254" y="1"/>
                  </a:moveTo>
                  <a:cubicBezTo>
                    <a:pt x="115" y="1"/>
                    <a:pt x="0" y="116"/>
                    <a:pt x="0" y="254"/>
                  </a:cubicBezTo>
                  <a:cubicBezTo>
                    <a:pt x="0" y="393"/>
                    <a:pt x="115" y="508"/>
                    <a:pt x="254" y="508"/>
                  </a:cubicBezTo>
                  <a:lnTo>
                    <a:pt x="392" y="508"/>
                  </a:lnTo>
                  <a:cubicBezTo>
                    <a:pt x="533" y="508"/>
                    <a:pt x="645" y="393"/>
                    <a:pt x="645" y="254"/>
                  </a:cubicBezTo>
                  <a:cubicBezTo>
                    <a:pt x="645" y="116"/>
                    <a:pt x="533"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06"/>
            <p:cNvSpPr/>
            <p:nvPr/>
          </p:nvSpPr>
          <p:spPr>
            <a:xfrm>
              <a:off x="1188309" y="3863148"/>
              <a:ext cx="16811" cy="13199"/>
            </a:xfrm>
            <a:custGeom>
              <a:rect b="b" l="l" r="r" t="t"/>
              <a:pathLst>
                <a:path extrusionOk="0" h="508" w="647">
                  <a:moveTo>
                    <a:pt x="254" y="1"/>
                  </a:moveTo>
                  <a:cubicBezTo>
                    <a:pt x="116" y="1"/>
                    <a:pt x="1" y="116"/>
                    <a:pt x="1" y="254"/>
                  </a:cubicBezTo>
                  <a:cubicBezTo>
                    <a:pt x="1" y="393"/>
                    <a:pt x="116" y="508"/>
                    <a:pt x="254" y="508"/>
                  </a:cubicBezTo>
                  <a:lnTo>
                    <a:pt x="393" y="508"/>
                  </a:lnTo>
                  <a:cubicBezTo>
                    <a:pt x="534" y="508"/>
                    <a:pt x="646" y="393"/>
                    <a:pt x="646" y="254"/>
                  </a:cubicBezTo>
                  <a:cubicBezTo>
                    <a:pt x="646" y="116"/>
                    <a:pt x="534" y="1"/>
                    <a:pt x="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06"/>
            <p:cNvSpPr/>
            <p:nvPr/>
          </p:nvSpPr>
          <p:spPr>
            <a:xfrm>
              <a:off x="933005" y="4086962"/>
              <a:ext cx="318597" cy="29022"/>
            </a:xfrm>
            <a:custGeom>
              <a:rect b="b" l="l" r="r" t="t"/>
              <a:pathLst>
                <a:path extrusionOk="0" h="1117" w="12262">
                  <a:moveTo>
                    <a:pt x="1" y="1"/>
                  </a:moveTo>
                  <a:lnTo>
                    <a:pt x="1" y="1116"/>
                  </a:lnTo>
                  <a:lnTo>
                    <a:pt x="11982" y="1116"/>
                  </a:lnTo>
                  <a:cubicBezTo>
                    <a:pt x="12136" y="1116"/>
                    <a:pt x="12262" y="991"/>
                    <a:pt x="12262" y="837"/>
                  </a:cubicBezTo>
                  <a:lnTo>
                    <a:pt x="12262" y="280"/>
                  </a:lnTo>
                  <a:cubicBezTo>
                    <a:pt x="12262" y="126"/>
                    <a:pt x="12136" y="1"/>
                    <a:pt x="119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06"/>
            <p:cNvSpPr/>
            <p:nvPr/>
          </p:nvSpPr>
          <p:spPr>
            <a:xfrm>
              <a:off x="1201560" y="4086962"/>
              <a:ext cx="13199" cy="29022"/>
            </a:xfrm>
            <a:custGeom>
              <a:rect b="b" l="l" r="r" t="t"/>
              <a:pathLst>
                <a:path extrusionOk="0" h="1117" w="508">
                  <a:moveTo>
                    <a:pt x="0" y="1"/>
                  </a:moveTo>
                  <a:lnTo>
                    <a:pt x="0" y="1116"/>
                  </a:lnTo>
                  <a:lnTo>
                    <a:pt x="507" y="1116"/>
                  </a:lnTo>
                  <a:lnTo>
                    <a:pt x="5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06"/>
            <p:cNvSpPr/>
            <p:nvPr/>
          </p:nvSpPr>
          <p:spPr>
            <a:xfrm>
              <a:off x="1224217" y="4086962"/>
              <a:ext cx="27386" cy="29022"/>
            </a:xfrm>
            <a:custGeom>
              <a:rect b="b" l="l" r="r" t="t"/>
              <a:pathLst>
                <a:path extrusionOk="0" h="1117" w="1054">
                  <a:moveTo>
                    <a:pt x="1" y="1"/>
                  </a:moveTo>
                  <a:cubicBezTo>
                    <a:pt x="155" y="1"/>
                    <a:pt x="280" y="126"/>
                    <a:pt x="280" y="280"/>
                  </a:cubicBezTo>
                  <a:lnTo>
                    <a:pt x="280" y="837"/>
                  </a:lnTo>
                  <a:cubicBezTo>
                    <a:pt x="280" y="991"/>
                    <a:pt x="155" y="1116"/>
                    <a:pt x="1" y="1116"/>
                  </a:cubicBezTo>
                  <a:lnTo>
                    <a:pt x="774" y="1116"/>
                  </a:lnTo>
                  <a:cubicBezTo>
                    <a:pt x="928" y="1116"/>
                    <a:pt x="1054" y="991"/>
                    <a:pt x="1054" y="837"/>
                  </a:cubicBezTo>
                  <a:lnTo>
                    <a:pt x="1054" y="280"/>
                  </a:lnTo>
                  <a:cubicBezTo>
                    <a:pt x="1054" y="126"/>
                    <a:pt x="928" y="1"/>
                    <a:pt x="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06"/>
            <p:cNvSpPr/>
            <p:nvPr/>
          </p:nvSpPr>
          <p:spPr>
            <a:xfrm>
              <a:off x="901177" y="4079609"/>
              <a:ext cx="49315" cy="43469"/>
            </a:xfrm>
            <a:custGeom>
              <a:rect b="b" l="l" r="r" t="t"/>
              <a:pathLst>
                <a:path extrusionOk="0" h="1673" w="1898">
                  <a:moveTo>
                    <a:pt x="950" y="0"/>
                  </a:moveTo>
                  <a:cubicBezTo>
                    <a:pt x="841" y="0"/>
                    <a:pt x="731" y="22"/>
                    <a:pt x="625" y="67"/>
                  </a:cubicBezTo>
                  <a:cubicBezTo>
                    <a:pt x="199" y="244"/>
                    <a:pt x="0" y="736"/>
                    <a:pt x="178" y="1161"/>
                  </a:cubicBezTo>
                  <a:cubicBezTo>
                    <a:pt x="313" y="1481"/>
                    <a:pt x="623" y="1672"/>
                    <a:pt x="948" y="1672"/>
                  </a:cubicBezTo>
                  <a:cubicBezTo>
                    <a:pt x="1056" y="1672"/>
                    <a:pt x="1167" y="1651"/>
                    <a:pt x="1273" y="1606"/>
                  </a:cubicBezTo>
                  <a:cubicBezTo>
                    <a:pt x="1699" y="1425"/>
                    <a:pt x="1897" y="937"/>
                    <a:pt x="1719" y="511"/>
                  </a:cubicBezTo>
                  <a:cubicBezTo>
                    <a:pt x="1584" y="192"/>
                    <a:pt x="1275" y="0"/>
                    <a:pt x="9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06"/>
            <p:cNvSpPr/>
            <p:nvPr/>
          </p:nvSpPr>
          <p:spPr>
            <a:xfrm>
              <a:off x="915701" y="4079713"/>
              <a:ext cx="31803" cy="43469"/>
            </a:xfrm>
            <a:custGeom>
              <a:rect b="b" l="l" r="r" t="t"/>
              <a:pathLst>
                <a:path extrusionOk="0" h="1673" w="1224">
                  <a:moveTo>
                    <a:pt x="387" y="0"/>
                  </a:moveTo>
                  <a:cubicBezTo>
                    <a:pt x="249" y="0"/>
                    <a:pt x="115" y="34"/>
                    <a:pt x="0" y="97"/>
                  </a:cubicBezTo>
                  <a:cubicBezTo>
                    <a:pt x="267" y="235"/>
                    <a:pt x="450" y="515"/>
                    <a:pt x="450" y="836"/>
                  </a:cubicBezTo>
                  <a:cubicBezTo>
                    <a:pt x="450" y="1160"/>
                    <a:pt x="267" y="1440"/>
                    <a:pt x="0" y="1578"/>
                  </a:cubicBezTo>
                  <a:cubicBezTo>
                    <a:pt x="115" y="1638"/>
                    <a:pt x="249" y="1672"/>
                    <a:pt x="387" y="1672"/>
                  </a:cubicBezTo>
                  <a:cubicBezTo>
                    <a:pt x="850" y="1672"/>
                    <a:pt x="1223" y="1299"/>
                    <a:pt x="1223" y="836"/>
                  </a:cubicBezTo>
                  <a:cubicBezTo>
                    <a:pt x="1223" y="376"/>
                    <a:pt x="850" y="0"/>
                    <a:pt x="3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06"/>
            <p:cNvSpPr/>
            <p:nvPr/>
          </p:nvSpPr>
          <p:spPr>
            <a:xfrm>
              <a:off x="904035" y="4152126"/>
              <a:ext cx="318597" cy="29022"/>
            </a:xfrm>
            <a:custGeom>
              <a:rect b="b" l="l" r="r" t="t"/>
              <a:pathLst>
                <a:path extrusionOk="0" h="1117" w="12262">
                  <a:moveTo>
                    <a:pt x="280" y="1"/>
                  </a:moveTo>
                  <a:cubicBezTo>
                    <a:pt x="125" y="1"/>
                    <a:pt x="0" y="126"/>
                    <a:pt x="0" y="280"/>
                  </a:cubicBezTo>
                  <a:lnTo>
                    <a:pt x="0" y="837"/>
                  </a:lnTo>
                  <a:cubicBezTo>
                    <a:pt x="0" y="991"/>
                    <a:pt x="125" y="1116"/>
                    <a:pt x="280" y="1116"/>
                  </a:cubicBezTo>
                  <a:lnTo>
                    <a:pt x="12261" y="1116"/>
                  </a:lnTo>
                  <a:lnTo>
                    <a:pt x="122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06"/>
            <p:cNvSpPr/>
            <p:nvPr/>
          </p:nvSpPr>
          <p:spPr>
            <a:xfrm>
              <a:off x="940878" y="4152126"/>
              <a:ext cx="13199" cy="29022"/>
            </a:xfrm>
            <a:custGeom>
              <a:rect b="b" l="l" r="r" t="t"/>
              <a:pathLst>
                <a:path extrusionOk="0" h="1117" w="508">
                  <a:moveTo>
                    <a:pt x="1" y="1"/>
                  </a:moveTo>
                  <a:lnTo>
                    <a:pt x="1" y="1116"/>
                  </a:lnTo>
                  <a:lnTo>
                    <a:pt x="508" y="1116"/>
                  </a:lnTo>
                  <a:lnTo>
                    <a:pt x="5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06"/>
            <p:cNvSpPr/>
            <p:nvPr/>
          </p:nvSpPr>
          <p:spPr>
            <a:xfrm>
              <a:off x="1208134" y="4144877"/>
              <a:ext cx="43469" cy="43469"/>
            </a:xfrm>
            <a:custGeom>
              <a:rect b="b" l="l" r="r" t="t"/>
              <a:pathLst>
                <a:path extrusionOk="0" h="1673" w="1673">
                  <a:moveTo>
                    <a:pt x="837" y="0"/>
                  </a:moveTo>
                  <a:cubicBezTo>
                    <a:pt x="374" y="0"/>
                    <a:pt x="1" y="376"/>
                    <a:pt x="1" y="836"/>
                  </a:cubicBezTo>
                  <a:cubicBezTo>
                    <a:pt x="1" y="1299"/>
                    <a:pt x="374" y="1672"/>
                    <a:pt x="837" y="1672"/>
                  </a:cubicBezTo>
                  <a:cubicBezTo>
                    <a:pt x="1299" y="1672"/>
                    <a:pt x="1673" y="1299"/>
                    <a:pt x="1673" y="836"/>
                  </a:cubicBezTo>
                  <a:cubicBezTo>
                    <a:pt x="1673" y="376"/>
                    <a:pt x="1299"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06"/>
            <p:cNvSpPr/>
            <p:nvPr/>
          </p:nvSpPr>
          <p:spPr>
            <a:xfrm>
              <a:off x="1219826" y="4144877"/>
              <a:ext cx="31777" cy="43469"/>
            </a:xfrm>
            <a:custGeom>
              <a:rect b="b" l="l" r="r" t="t"/>
              <a:pathLst>
                <a:path extrusionOk="0" h="1673" w="1223">
                  <a:moveTo>
                    <a:pt x="387" y="0"/>
                  </a:moveTo>
                  <a:cubicBezTo>
                    <a:pt x="248" y="0"/>
                    <a:pt x="115" y="37"/>
                    <a:pt x="0" y="97"/>
                  </a:cubicBezTo>
                  <a:cubicBezTo>
                    <a:pt x="267" y="235"/>
                    <a:pt x="449" y="515"/>
                    <a:pt x="449" y="836"/>
                  </a:cubicBezTo>
                  <a:cubicBezTo>
                    <a:pt x="449" y="1160"/>
                    <a:pt x="267" y="1440"/>
                    <a:pt x="0" y="1578"/>
                  </a:cubicBezTo>
                  <a:cubicBezTo>
                    <a:pt x="115" y="1638"/>
                    <a:pt x="248" y="1672"/>
                    <a:pt x="387" y="1672"/>
                  </a:cubicBezTo>
                  <a:cubicBezTo>
                    <a:pt x="849" y="1672"/>
                    <a:pt x="1223" y="1299"/>
                    <a:pt x="1223" y="836"/>
                  </a:cubicBezTo>
                  <a:cubicBezTo>
                    <a:pt x="1223" y="376"/>
                    <a:pt x="849" y="0"/>
                    <a:pt x="3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06"/>
            <p:cNvSpPr/>
            <p:nvPr/>
          </p:nvSpPr>
          <p:spPr>
            <a:xfrm>
              <a:off x="1251577" y="3821940"/>
              <a:ext cx="43469" cy="190919"/>
            </a:xfrm>
            <a:custGeom>
              <a:rect b="b" l="l" r="r" t="t"/>
              <a:pathLst>
                <a:path extrusionOk="0" h="7348" w="1673">
                  <a:moveTo>
                    <a:pt x="837" y="1"/>
                  </a:moveTo>
                  <a:lnTo>
                    <a:pt x="1" y="168"/>
                  </a:lnTo>
                  <a:lnTo>
                    <a:pt x="1" y="7178"/>
                  </a:lnTo>
                  <a:lnTo>
                    <a:pt x="837" y="7348"/>
                  </a:lnTo>
                  <a:lnTo>
                    <a:pt x="1673" y="7178"/>
                  </a:lnTo>
                  <a:lnTo>
                    <a:pt x="1673" y="168"/>
                  </a:ln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06"/>
            <p:cNvSpPr/>
            <p:nvPr/>
          </p:nvSpPr>
          <p:spPr>
            <a:xfrm>
              <a:off x="1274935" y="3822226"/>
              <a:ext cx="20110" cy="190296"/>
            </a:xfrm>
            <a:custGeom>
              <a:rect b="b" l="l" r="r" t="t"/>
              <a:pathLst>
                <a:path extrusionOk="0" h="7324" w="774">
                  <a:moveTo>
                    <a:pt x="1" y="0"/>
                  </a:moveTo>
                  <a:lnTo>
                    <a:pt x="1" y="7324"/>
                  </a:lnTo>
                  <a:lnTo>
                    <a:pt x="774" y="7167"/>
                  </a:lnTo>
                  <a:lnTo>
                    <a:pt x="774" y="15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06"/>
            <p:cNvSpPr/>
            <p:nvPr/>
          </p:nvSpPr>
          <p:spPr>
            <a:xfrm>
              <a:off x="1251577" y="4008417"/>
              <a:ext cx="43469" cy="43469"/>
            </a:xfrm>
            <a:custGeom>
              <a:rect b="b" l="l" r="r" t="t"/>
              <a:pathLst>
                <a:path extrusionOk="0" h="1673" w="1673">
                  <a:moveTo>
                    <a:pt x="1" y="1"/>
                  </a:moveTo>
                  <a:lnTo>
                    <a:pt x="1" y="1404"/>
                  </a:lnTo>
                  <a:cubicBezTo>
                    <a:pt x="1" y="1553"/>
                    <a:pt x="121" y="1673"/>
                    <a:pt x="270" y="1673"/>
                  </a:cubicBezTo>
                  <a:lnTo>
                    <a:pt x="1135" y="1673"/>
                  </a:lnTo>
                  <a:cubicBezTo>
                    <a:pt x="1433" y="1673"/>
                    <a:pt x="1673" y="1433"/>
                    <a:pt x="1673" y="1135"/>
                  </a:cubicBezTo>
                  <a:lnTo>
                    <a:pt x="16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06"/>
            <p:cNvSpPr/>
            <p:nvPr/>
          </p:nvSpPr>
          <p:spPr>
            <a:xfrm>
              <a:off x="1260956" y="4008417"/>
              <a:ext cx="34089" cy="43469"/>
            </a:xfrm>
            <a:custGeom>
              <a:rect b="b" l="l" r="r" t="t"/>
              <a:pathLst>
                <a:path extrusionOk="0" h="1673" w="1312">
                  <a:moveTo>
                    <a:pt x="539" y="1"/>
                  </a:moveTo>
                  <a:lnTo>
                    <a:pt x="539" y="1135"/>
                  </a:lnTo>
                  <a:cubicBezTo>
                    <a:pt x="539" y="1433"/>
                    <a:pt x="298" y="1673"/>
                    <a:pt x="0" y="1673"/>
                  </a:cubicBezTo>
                  <a:lnTo>
                    <a:pt x="774" y="1673"/>
                  </a:lnTo>
                  <a:cubicBezTo>
                    <a:pt x="1072" y="1673"/>
                    <a:pt x="1312" y="1433"/>
                    <a:pt x="1312" y="1135"/>
                  </a:cubicBezTo>
                  <a:lnTo>
                    <a:pt x="13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06"/>
            <p:cNvSpPr/>
            <p:nvPr/>
          </p:nvSpPr>
          <p:spPr>
            <a:xfrm>
              <a:off x="1251577" y="3782863"/>
              <a:ext cx="43469" cy="43469"/>
            </a:xfrm>
            <a:custGeom>
              <a:rect b="b" l="l" r="r" t="t"/>
              <a:pathLst>
                <a:path extrusionOk="0" h="1673" w="1673">
                  <a:moveTo>
                    <a:pt x="270" y="0"/>
                  </a:moveTo>
                  <a:cubicBezTo>
                    <a:pt x="121" y="0"/>
                    <a:pt x="1" y="120"/>
                    <a:pt x="1" y="269"/>
                  </a:cubicBezTo>
                  <a:lnTo>
                    <a:pt x="1" y="1672"/>
                  </a:lnTo>
                  <a:lnTo>
                    <a:pt x="1673" y="1672"/>
                  </a:lnTo>
                  <a:lnTo>
                    <a:pt x="1673" y="538"/>
                  </a:lnTo>
                  <a:cubicBezTo>
                    <a:pt x="1673" y="240"/>
                    <a:pt x="1433" y="0"/>
                    <a:pt x="11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06"/>
            <p:cNvSpPr/>
            <p:nvPr/>
          </p:nvSpPr>
          <p:spPr>
            <a:xfrm>
              <a:off x="1260956" y="3782863"/>
              <a:ext cx="34089" cy="43469"/>
            </a:xfrm>
            <a:custGeom>
              <a:rect b="b" l="l" r="r" t="t"/>
              <a:pathLst>
                <a:path extrusionOk="0" h="1673" w="1312">
                  <a:moveTo>
                    <a:pt x="0" y="0"/>
                  </a:moveTo>
                  <a:cubicBezTo>
                    <a:pt x="298" y="0"/>
                    <a:pt x="539" y="240"/>
                    <a:pt x="539" y="538"/>
                  </a:cubicBezTo>
                  <a:lnTo>
                    <a:pt x="539" y="1672"/>
                  </a:lnTo>
                  <a:lnTo>
                    <a:pt x="1312" y="1672"/>
                  </a:lnTo>
                  <a:lnTo>
                    <a:pt x="1312" y="538"/>
                  </a:lnTo>
                  <a:cubicBezTo>
                    <a:pt x="1312" y="240"/>
                    <a:pt x="1072" y="0"/>
                    <a:pt x="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06"/>
            <p:cNvSpPr/>
            <p:nvPr/>
          </p:nvSpPr>
          <p:spPr>
            <a:xfrm>
              <a:off x="876935" y="3782863"/>
              <a:ext cx="27126" cy="43469"/>
            </a:xfrm>
            <a:custGeom>
              <a:rect b="b" l="l" r="r" t="t"/>
              <a:pathLst>
                <a:path extrusionOk="0" h="1673" w="1044">
                  <a:moveTo>
                    <a:pt x="1" y="0"/>
                  </a:moveTo>
                  <a:cubicBezTo>
                    <a:pt x="150" y="0"/>
                    <a:pt x="270" y="120"/>
                    <a:pt x="270" y="269"/>
                  </a:cubicBezTo>
                  <a:lnTo>
                    <a:pt x="270" y="1672"/>
                  </a:lnTo>
                  <a:lnTo>
                    <a:pt x="1043" y="1672"/>
                  </a:lnTo>
                  <a:lnTo>
                    <a:pt x="1043" y="269"/>
                  </a:lnTo>
                  <a:cubicBezTo>
                    <a:pt x="1043" y="120"/>
                    <a:pt x="923" y="0"/>
                    <a:pt x="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06"/>
            <p:cNvSpPr/>
            <p:nvPr/>
          </p:nvSpPr>
          <p:spPr>
            <a:xfrm>
              <a:off x="876935" y="4008417"/>
              <a:ext cx="27126" cy="43469"/>
            </a:xfrm>
            <a:custGeom>
              <a:rect b="b" l="l" r="r" t="t"/>
              <a:pathLst>
                <a:path extrusionOk="0" h="1673" w="1044">
                  <a:moveTo>
                    <a:pt x="270" y="1"/>
                  </a:moveTo>
                  <a:lnTo>
                    <a:pt x="270" y="1404"/>
                  </a:lnTo>
                  <a:cubicBezTo>
                    <a:pt x="270" y="1553"/>
                    <a:pt x="150" y="1673"/>
                    <a:pt x="1" y="1673"/>
                  </a:cubicBezTo>
                  <a:lnTo>
                    <a:pt x="774" y="1673"/>
                  </a:lnTo>
                  <a:cubicBezTo>
                    <a:pt x="923" y="1673"/>
                    <a:pt x="1043" y="1553"/>
                    <a:pt x="1043" y="1404"/>
                  </a:cubicBezTo>
                  <a:lnTo>
                    <a:pt x="10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106"/>
          <p:cNvGrpSpPr/>
          <p:nvPr/>
        </p:nvGrpSpPr>
        <p:grpSpPr>
          <a:xfrm>
            <a:off x="7836596" y="3495709"/>
            <a:ext cx="289679" cy="434479"/>
            <a:chOff x="1706608" y="3805259"/>
            <a:chExt cx="289679" cy="434479"/>
          </a:xfrm>
        </p:grpSpPr>
        <p:sp>
          <p:nvSpPr>
            <p:cNvPr id="7947" name="Google Shape;7947;p106"/>
            <p:cNvSpPr/>
            <p:nvPr/>
          </p:nvSpPr>
          <p:spPr>
            <a:xfrm>
              <a:off x="1844887" y="4151112"/>
              <a:ext cx="13121" cy="37233"/>
            </a:xfrm>
            <a:custGeom>
              <a:rect b="b" l="l" r="r" t="t"/>
              <a:pathLst>
                <a:path extrusionOk="0" h="1433" w="505">
                  <a:moveTo>
                    <a:pt x="254" y="1"/>
                  </a:moveTo>
                  <a:cubicBezTo>
                    <a:pt x="113" y="1"/>
                    <a:pt x="0" y="113"/>
                    <a:pt x="0" y="251"/>
                  </a:cubicBezTo>
                  <a:lnTo>
                    <a:pt x="0" y="1181"/>
                  </a:lnTo>
                  <a:cubicBezTo>
                    <a:pt x="0" y="1320"/>
                    <a:pt x="113" y="1432"/>
                    <a:pt x="254" y="1432"/>
                  </a:cubicBezTo>
                  <a:cubicBezTo>
                    <a:pt x="392" y="1432"/>
                    <a:pt x="505" y="1320"/>
                    <a:pt x="505" y="1181"/>
                  </a:cubicBezTo>
                  <a:lnTo>
                    <a:pt x="505" y="251"/>
                  </a:lnTo>
                  <a:cubicBezTo>
                    <a:pt x="505" y="113"/>
                    <a:pt x="392"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06"/>
            <p:cNvSpPr/>
            <p:nvPr/>
          </p:nvSpPr>
          <p:spPr>
            <a:xfrm>
              <a:off x="1808018" y="4181798"/>
              <a:ext cx="86911" cy="35518"/>
            </a:xfrm>
            <a:custGeom>
              <a:rect b="b" l="l" r="r" t="t"/>
              <a:pathLst>
                <a:path extrusionOk="0" h="1367" w="3345">
                  <a:moveTo>
                    <a:pt x="262" y="0"/>
                  </a:moveTo>
                  <a:cubicBezTo>
                    <a:pt x="116" y="0"/>
                    <a:pt x="1" y="118"/>
                    <a:pt x="1" y="262"/>
                  </a:cubicBezTo>
                  <a:lnTo>
                    <a:pt x="1" y="1367"/>
                  </a:lnTo>
                  <a:lnTo>
                    <a:pt x="3345" y="1367"/>
                  </a:lnTo>
                  <a:lnTo>
                    <a:pt x="3345" y="262"/>
                  </a:lnTo>
                  <a:cubicBezTo>
                    <a:pt x="3345" y="118"/>
                    <a:pt x="3227" y="0"/>
                    <a:pt x="3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06"/>
            <p:cNvSpPr/>
            <p:nvPr/>
          </p:nvSpPr>
          <p:spPr>
            <a:xfrm>
              <a:off x="1867830" y="4181798"/>
              <a:ext cx="27100" cy="35518"/>
            </a:xfrm>
            <a:custGeom>
              <a:rect b="b" l="l" r="r" t="t"/>
              <a:pathLst>
                <a:path extrusionOk="0" h="1367" w="1043">
                  <a:moveTo>
                    <a:pt x="0" y="0"/>
                  </a:moveTo>
                  <a:cubicBezTo>
                    <a:pt x="147" y="0"/>
                    <a:pt x="270" y="121"/>
                    <a:pt x="270" y="270"/>
                  </a:cubicBezTo>
                  <a:lnTo>
                    <a:pt x="270" y="1367"/>
                  </a:lnTo>
                  <a:lnTo>
                    <a:pt x="1043" y="1367"/>
                  </a:lnTo>
                  <a:lnTo>
                    <a:pt x="1043" y="270"/>
                  </a:lnTo>
                  <a:cubicBezTo>
                    <a:pt x="1043" y="121"/>
                    <a:pt x="923" y="0"/>
                    <a:pt x="7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06"/>
            <p:cNvSpPr/>
            <p:nvPr/>
          </p:nvSpPr>
          <p:spPr>
            <a:xfrm>
              <a:off x="1923822" y="4052353"/>
              <a:ext cx="71374" cy="187386"/>
            </a:xfrm>
            <a:custGeom>
              <a:rect b="b" l="l" r="r" t="t"/>
              <a:pathLst>
                <a:path extrusionOk="0" h="7212" w="2747">
                  <a:moveTo>
                    <a:pt x="1" y="0"/>
                  </a:moveTo>
                  <a:lnTo>
                    <a:pt x="1" y="523"/>
                  </a:lnTo>
                  <a:lnTo>
                    <a:pt x="1333" y="5847"/>
                  </a:lnTo>
                  <a:lnTo>
                    <a:pt x="1558" y="6095"/>
                  </a:lnTo>
                  <a:lnTo>
                    <a:pt x="1459" y="6349"/>
                  </a:lnTo>
                  <a:lnTo>
                    <a:pt x="1621" y="6999"/>
                  </a:lnTo>
                  <a:cubicBezTo>
                    <a:pt x="1652" y="7125"/>
                    <a:pt x="1764" y="7211"/>
                    <a:pt x="1892" y="7211"/>
                  </a:cubicBezTo>
                  <a:lnTo>
                    <a:pt x="2431" y="7211"/>
                  </a:lnTo>
                  <a:cubicBezTo>
                    <a:pt x="2613" y="7211"/>
                    <a:pt x="2747" y="7041"/>
                    <a:pt x="2702" y="6866"/>
                  </a:cubicBezTo>
                  <a:lnTo>
                    <a:pt x="2574" y="6349"/>
                  </a:lnTo>
                  <a:lnTo>
                    <a:pt x="2347" y="6095"/>
                  </a:lnTo>
                  <a:lnTo>
                    <a:pt x="2446" y="5845"/>
                  </a:lnTo>
                  <a:lnTo>
                    <a:pt x="1116" y="523"/>
                  </a:lnTo>
                  <a:lnTo>
                    <a:pt x="11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06"/>
            <p:cNvSpPr/>
            <p:nvPr/>
          </p:nvSpPr>
          <p:spPr>
            <a:xfrm>
              <a:off x="1932734" y="4052353"/>
              <a:ext cx="62462" cy="187386"/>
            </a:xfrm>
            <a:custGeom>
              <a:rect b="b" l="l" r="r" t="t"/>
              <a:pathLst>
                <a:path extrusionOk="0" h="7212" w="2404">
                  <a:moveTo>
                    <a:pt x="0" y="0"/>
                  </a:moveTo>
                  <a:lnTo>
                    <a:pt x="0" y="523"/>
                  </a:lnTo>
                  <a:lnTo>
                    <a:pt x="1586" y="6864"/>
                  </a:lnTo>
                  <a:cubicBezTo>
                    <a:pt x="1620" y="6999"/>
                    <a:pt x="1549" y="7133"/>
                    <a:pt x="1432" y="7185"/>
                  </a:cubicBezTo>
                  <a:cubicBezTo>
                    <a:pt x="1468" y="7203"/>
                    <a:pt x="1508" y="7211"/>
                    <a:pt x="1549" y="7211"/>
                  </a:cubicBezTo>
                  <a:lnTo>
                    <a:pt x="2088" y="7211"/>
                  </a:lnTo>
                  <a:cubicBezTo>
                    <a:pt x="2270" y="7211"/>
                    <a:pt x="2404" y="7041"/>
                    <a:pt x="2359" y="6864"/>
                  </a:cubicBezTo>
                  <a:lnTo>
                    <a:pt x="2231" y="6349"/>
                  </a:lnTo>
                  <a:lnTo>
                    <a:pt x="2004" y="6095"/>
                  </a:lnTo>
                  <a:lnTo>
                    <a:pt x="2103" y="5845"/>
                  </a:lnTo>
                  <a:lnTo>
                    <a:pt x="773" y="523"/>
                  </a:lnTo>
                  <a:lnTo>
                    <a:pt x="7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06"/>
            <p:cNvSpPr/>
            <p:nvPr/>
          </p:nvSpPr>
          <p:spPr>
            <a:xfrm>
              <a:off x="1958457" y="4204195"/>
              <a:ext cx="32270" cy="13121"/>
            </a:xfrm>
            <a:custGeom>
              <a:rect b="b" l="l" r="r" t="t"/>
              <a:pathLst>
                <a:path extrusionOk="0" h="505" w="1242">
                  <a:moveTo>
                    <a:pt x="0" y="1"/>
                  </a:moveTo>
                  <a:lnTo>
                    <a:pt x="126" y="505"/>
                  </a:lnTo>
                  <a:lnTo>
                    <a:pt x="1241" y="505"/>
                  </a:lnTo>
                  <a:lnTo>
                    <a:pt x="11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06"/>
            <p:cNvSpPr/>
            <p:nvPr/>
          </p:nvSpPr>
          <p:spPr>
            <a:xfrm>
              <a:off x="1707751" y="4052353"/>
              <a:ext cx="71322" cy="187386"/>
            </a:xfrm>
            <a:custGeom>
              <a:rect b="b" l="l" r="r" t="t"/>
              <a:pathLst>
                <a:path extrusionOk="0" h="7212" w="2745">
                  <a:moveTo>
                    <a:pt x="1628" y="0"/>
                  </a:moveTo>
                  <a:lnTo>
                    <a:pt x="1628" y="523"/>
                  </a:lnTo>
                  <a:lnTo>
                    <a:pt x="299" y="5845"/>
                  </a:lnTo>
                  <a:lnTo>
                    <a:pt x="432" y="6095"/>
                  </a:lnTo>
                  <a:lnTo>
                    <a:pt x="173" y="6349"/>
                  </a:lnTo>
                  <a:lnTo>
                    <a:pt x="43" y="6864"/>
                  </a:lnTo>
                  <a:cubicBezTo>
                    <a:pt x="1" y="7041"/>
                    <a:pt x="134" y="7211"/>
                    <a:pt x="314" y="7211"/>
                  </a:cubicBezTo>
                  <a:lnTo>
                    <a:pt x="855" y="7211"/>
                  </a:lnTo>
                  <a:cubicBezTo>
                    <a:pt x="983" y="7211"/>
                    <a:pt x="1093" y="7125"/>
                    <a:pt x="1124" y="6999"/>
                  </a:cubicBezTo>
                  <a:lnTo>
                    <a:pt x="1289" y="6349"/>
                  </a:lnTo>
                  <a:lnTo>
                    <a:pt x="1187" y="6095"/>
                  </a:lnTo>
                  <a:lnTo>
                    <a:pt x="1414" y="5845"/>
                  </a:lnTo>
                  <a:lnTo>
                    <a:pt x="2744" y="523"/>
                  </a:lnTo>
                  <a:lnTo>
                    <a:pt x="27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06"/>
            <p:cNvSpPr/>
            <p:nvPr/>
          </p:nvSpPr>
          <p:spPr>
            <a:xfrm>
              <a:off x="1712844" y="4052353"/>
              <a:ext cx="66229" cy="187386"/>
            </a:xfrm>
            <a:custGeom>
              <a:rect b="b" l="l" r="r" t="t"/>
              <a:pathLst>
                <a:path extrusionOk="0" h="7212" w="2549">
                  <a:moveTo>
                    <a:pt x="1775" y="0"/>
                  </a:moveTo>
                  <a:lnTo>
                    <a:pt x="1775" y="523"/>
                  </a:lnTo>
                  <a:lnTo>
                    <a:pt x="155" y="6999"/>
                  </a:lnTo>
                  <a:cubicBezTo>
                    <a:pt x="134" y="7083"/>
                    <a:pt x="77" y="7151"/>
                    <a:pt x="1" y="7185"/>
                  </a:cubicBezTo>
                  <a:cubicBezTo>
                    <a:pt x="37" y="7201"/>
                    <a:pt x="77" y="7211"/>
                    <a:pt x="118" y="7211"/>
                  </a:cubicBezTo>
                  <a:lnTo>
                    <a:pt x="659" y="7211"/>
                  </a:lnTo>
                  <a:cubicBezTo>
                    <a:pt x="787" y="7211"/>
                    <a:pt x="897" y="7125"/>
                    <a:pt x="928" y="6999"/>
                  </a:cubicBezTo>
                  <a:lnTo>
                    <a:pt x="1093" y="6349"/>
                  </a:lnTo>
                  <a:lnTo>
                    <a:pt x="991" y="6095"/>
                  </a:lnTo>
                  <a:lnTo>
                    <a:pt x="1218" y="5845"/>
                  </a:lnTo>
                  <a:lnTo>
                    <a:pt x="2548" y="523"/>
                  </a:lnTo>
                  <a:lnTo>
                    <a:pt x="25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06"/>
            <p:cNvSpPr/>
            <p:nvPr/>
          </p:nvSpPr>
          <p:spPr>
            <a:xfrm>
              <a:off x="1712246" y="4204195"/>
              <a:ext cx="32270" cy="13121"/>
            </a:xfrm>
            <a:custGeom>
              <a:rect b="b" l="l" r="r" t="t"/>
              <a:pathLst>
                <a:path extrusionOk="0" h="505" w="1242">
                  <a:moveTo>
                    <a:pt x="126" y="1"/>
                  </a:moveTo>
                  <a:lnTo>
                    <a:pt x="0" y="505"/>
                  </a:lnTo>
                  <a:lnTo>
                    <a:pt x="1116" y="505"/>
                  </a:lnTo>
                  <a:lnTo>
                    <a:pt x="12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06"/>
            <p:cNvSpPr/>
            <p:nvPr/>
          </p:nvSpPr>
          <p:spPr>
            <a:xfrm>
              <a:off x="1755481" y="3826981"/>
              <a:ext cx="192011" cy="220565"/>
            </a:xfrm>
            <a:custGeom>
              <a:rect b="b" l="l" r="r" t="t"/>
              <a:pathLst>
                <a:path extrusionOk="0" h="8489" w="7390">
                  <a:moveTo>
                    <a:pt x="2493" y="0"/>
                  </a:moveTo>
                  <a:lnTo>
                    <a:pt x="2493" y="2370"/>
                  </a:lnTo>
                  <a:cubicBezTo>
                    <a:pt x="2493" y="2574"/>
                    <a:pt x="2441" y="2775"/>
                    <a:pt x="2341" y="2953"/>
                  </a:cubicBezTo>
                  <a:lnTo>
                    <a:pt x="413" y="6427"/>
                  </a:lnTo>
                  <a:cubicBezTo>
                    <a:pt x="0" y="7169"/>
                    <a:pt x="536" y="8081"/>
                    <a:pt x="1388" y="8081"/>
                  </a:cubicBezTo>
                  <a:lnTo>
                    <a:pt x="1388" y="8489"/>
                  </a:lnTo>
                  <a:lnTo>
                    <a:pt x="6002" y="8489"/>
                  </a:lnTo>
                  <a:lnTo>
                    <a:pt x="6002" y="8081"/>
                  </a:lnTo>
                  <a:cubicBezTo>
                    <a:pt x="6851" y="8081"/>
                    <a:pt x="7389" y="7169"/>
                    <a:pt x="6976" y="6427"/>
                  </a:cubicBezTo>
                  <a:lnTo>
                    <a:pt x="5045" y="2953"/>
                  </a:lnTo>
                  <a:cubicBezTo>
                    <a:pt x="4946" y="2775"/>
                    <a:pt x="4894" y="2574"/>
                    <a:pt x="4894" y="2370"/>
                  </a:cubicBezTo>
                  <a:lnTo>
                    <a:pt x="48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06"/>
            <p:cNvSpPr/>
            <p:nvPr/>
          </p:nvSpPr>
          <p:spPr>
            <a:xfrm>
              <a:off x="1801912" y="3958998"/>
              <a:ext cx="99123" cy="46794"/>
            </a:xfrm>
            <a:custGeom>
              <a:rect b="b" l="l" r="r" t="t"/>
              <a:pathLst>
                <a:path extrusionOk="0" h="1801" w="3815">
                  <a:moveTo>
                    <a:pt x="923" y="1"/>
                  </a:moveTo>
                  <a:cubicBezTo>
                    <a:pt x="813" y="1"/>
                    <a:pt x="714" y="58"/>
                    <a:pt x="662" y="155"/>
                  </a:cubicBezTo>
                  <a:lnTo>
                    <a:pt x="207" y="973"/>
                  </a:lnTo>
                  <a:cubicBezTo>
                    <a:pt x="1" y="1344"/>
                    <a:pt x="267" y="1801"/>
                    <a:pt x="693" y="1801"/>
                  </a:cubicBezTo>
                  <a:lnTo>
                    <a:pt x="3120" y="1801"/>
                  </a:lnTo>
                  <a:cubicBezTo>
                    <a:pt x="3546" y="1801"/>
                    <a:pt x="3815" y="1344"/>
                    <a:pt x="3609" y="973"/>
                  </a:cubicBezTo>
                  <a:lnTo>
                    <a:pt x="3154" y="155"/>
                  </a:lnTo>
                  <a:cubicBezTo>
                    <a:pt x="3102" y="58"/>
                    <a:pt x="3000" y="1"/>
                    <a:pt x="28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06"/>
            <p:cNvSpPr/>
            <p:nvPr/>
          </p:nvSpPr>
          <p:spPr>
            <a:xfrm>
              <a:off x="1862529" y="3826981"/>
              <a:ext cx="84963" cy="220565"/>
            </a:xfrm>
            <a:custGeom>
              <a:rect b="b" l="l" r="r" t="t"/>
              <a:pathLst>
                <a:path extrusionOk="0" h="8489" w="3270">
                  <a:moveTo>
                    <a:pt x="1" y="0"/>
                  </a:moveTo>
                  <a:lnTo>
                    <a:pt x="1" y="2370"/>
                  </a:lnTo>
                  <a:cubicBezTo>
                    <a:pt x="1" y="2574"/>
                    <a:pt x="53" y="2775"/>
                    <a:pt x="152" y="2953"/>
                  </a:cubicBezTo>
                  <a:lnTo>
                    <a:pt x="2083" y="6427"/>
                  </a:lnTo>
                  <a:cubicBezTo>
                    <a:pt x="2496" y="7169"/>
                    <a:pt x="1957" y="8081"/>
                    <a:pt x="1108" y="8081"/>
                  </a:cubicBezTo>
                  <a:lnTo>
                    <a:pt x="1108" y="8489"/>
                  </a:lnTo>
                  <a:lnTo>
                    <a:pt x="1882" y="8489"/>
                  </a:lnTo>
                  <a:lnTo>
                    <a:pt x="1882" y="8081"/>
                  </a:lnTo>
                  <a:cubicBezTo>
                    <a:pt x="2731" y="8081"/>
                    <a:pt x="3269" y="7169"/>
                    <a:pt x="2856" y="6427"/>
                  </a:cubicBezTo>
                  <a:lnTo>
                    <a:pt x="925" y="2953"/>
                  </a:lnTo>
                  <a:cubicBezTo>
                    <a:pt x="826" y="2775"/>
                    <a:pt x="774" y="2574"/>
                    <a:pt x="774" y="2370"/>
                  </a:cubicBezTo>
                  <a:lnTo>
                    <a:pt x="7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06"/>
            <p:cNvSpPr/>
            <p:nvPr/>
          </p:nvSpPr>
          <p:spPr>
            <a:xfrm>
              <a:off x="1856891" y="3958998"/>
              <a:ext cx="44144" cy="46794"/>
            </a:xfrm>
            <a:custGeom>
              <a:rect b="b" l="l" r="r" t="t"/>
              <a:pathLst>
                <a:path extrusionOk="0" h="1801" w="1699">
                  <a:moveTo>
                    <a:pt x="1" y="1"/>
                  </a:moveTo>
                  <a:cubicBezTo>
                    <a:pt x="110" y="1"/>
                    <a:pt x="210" y="58"/>
                    <a:pt x="265" y="155"/>
                  </a:cubicBezTo>
                  <a:lnTo>
                    <a:pt x="719" y="973"/>
                  </a:lnTo>
                  <a:cubicBezTo>
                    <a:pt x="926" y="1344"/>
                    <a:pt x="657" y="1801"/>
                    <a:pt x="231" y="1801"/>
                  </a:cubicBezTo>
                  <a:lnTo>
                    <a:pt x="1004" y="1801"/>
                  </a:lnTo>
                  <a:cubicBezTo>
                    <a:pt x="1430" y="1801"/>
                    <a:pt x="1699" y="1344"/>
                    <a:pt x="1493" y="973"/>
                  </a:cubicBezTo>
                  <a:lnTo>
                    <a:pt x="1038" y="155"/>
                  </a:lnTo>
                  <a:cubicBezTo>
                    <a:pt x="986" y="58"/>
                    <a:pt x="884" y="1"/>
                    <a:pt x="7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06"/>
            <p:cNvSpPr/>
            <p:nvPr/>
          </p:nvSpPr>
          <p:spPr>
            <a:xfrm>
              <a:off x="1779047" y="4210716"/>
              <a:ext cx="144800" cy="29022"/>
            </a:xfrm>
            <a:custGeom>
              <a:rect b="b" l="l" r="r" t="t"/>
              <a:pathLst>
                <a:path extrusionOk="0" h="1117" w="5573">
                  <a:moveTo>
                    <a:pt x="523" y="0"/>
                  </a:moveTo>
                  <a:cubicBezTo>
                    <a:pt x="235" y="0"/>
                    <a:pt x="0" y="236"/>
                    <a:pt x="0" y="523"/>
                  </a:cubicBezTo>
                  <a:lnTo>
                    <a:pt x="0" y="855"/>
                  </a:lnTo>
                  <a:cubicBezTo>
                    <a:pt x="0" y="998"/>
                    <a:pt x="118" y="1116"/>
                    <a:pt x="261" y="1116"/>
                  </a:cubicBezTo>
                  <a:lnTo>
                    <a:pt x="5312" y="1116"/>
                  </a:lnTo>
                  <a:cubicBezTo>
                    <a:pt x="5458" y="1116"/>
                    <a:pt x="5573" y="998"/>
                    <a:pt x="5573" y="855"/>
                  </a:cubicBezTo>
                  <a:lnTo>
                    <a:pt x="5573" y="523"/>
                  </a:lnTo>
                  <a:cubicBezTo>
                    <a:pt x="5573" y="236"/>
                    <a:pt x="5340" y="0"/>
                    <a:pt x="5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06"/>
            <p:cNvSpPr/>
            <p:nvPr/>
          </p:nvSpPr>
          <p:spPr>
            <a:xfrm>
              <a:off x="1829531" y="4094860"/>
              <a:ext cx="43677" cy="62826"/>
            </a:xfrm>
            <a:custGeom>
              <a:rect b="b" l="l" r="r" t="t"/>
              <a:pathLst>
                <a:path extrusionOk="0" h="2418" w="1681">
                  <a:moveTo>
                    <a:pt x="843" y="1"/>
                  </a:moveTo>
                  <a:cubicBezTo>
                    <a:pt x="743" y="1"/>
                    <a:pt x="642" y="55"/>
                    <a:pt x="591" y="162"/>
                  </a:cubicBezTo>
                  <a:lnTo>
                    <a:pt x="92" y="1217"/>
                  </a:lnTo>
                  <a:cubicBezTo>
                    <a:pt x="30" y="1343"/>
                    <a:pt x="1" y="1486"/>
                    <a:pt x="9" y="1638"/>
                  </a:cubicBezTo>
                  <a:cubicBezTo>
                    <a:pt x="37" y="2053"/>
                    <a:pt x="377" y="2390"/>
                    <a:pt x="790" y="2416"/>
                  </a:cubicBezTo>
                  <a:cubicBezTo>
                    <a:pt x="807" y="2417"/>
                    <a:pt x="824" y="2418"/>
                    <a:pt x="841" y="2418"/>
                  </a:cubicBezTo>
                  <a:cubicBezTo>
                    <a:pt x="1304" y="2418"/>
                    <a:pt x="1681" y="2044"/>
                    <a:pt x="1681" y="1580"/>
                  </a:cubicBezTo>
                  <a:cubicBezTo>
                    <a:pt x="1681" y="1450"/>
                    <a:pt x="1649" y="1327"/>
                    <a:pt x="1597" y="1217"/>
                  </a:cubicBezTo>
                  <a:lnTo>
                    <a:pt x="1096" y="162"/>
                  </a:lnTo>
                  <a:cubicBezTo>
                    <a:pt x="1045" y="55"/>
                    <a:pt x="944" y="1"/>
                    <a:pt x="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06"/>
            <p:cNvSpPr/>
            <p:nvPr/>
          </p:nvSpPr>
          <p:spPr>
            <a:xfrm>
              <a:off x="1808018" y="3805259"/>
              <a:ext cx="86911" cy="28996"/>
            </a:xfrm>
            <a:custGeom>
              <a:rect b="b" l="l" r="r" t="t"/>
              <a:pathLst>
                <a:path extrusionOk="0" h="1116" w="3345">
                  <a:moveTo>
                    <a:pt x="523" y="0"/>
                  </a:moveTo>
                  <a:cubicBezTo>
                    <a:pt x="233" y="0"/>
                    <a:pt x="1" y="235"/>
                    <a:pt x="1" y="523"/>
                  </a:cubicBezTo>
                  <a:lnTo>
                    <a:pt x="1" y="855"/>
                  </a:lnTo>
                  <a:cubicBezTo>
                    <a:pt x="1" y="998"/>
                    <a:pt x="116" y="1116"/>
                    <a:pt x="262" y="1116"/>
                  </a:cubicBezTo>
                  <a:lnTo>
                    <a:pt x="3084" y="1116"/>
                  </a:lnTo>
                  <a:cubicBezTo>
                    <a:pt x="3227" y="1116"/>
                    <a:pt x="3345" y="998"/>
                    <a:pt x="3345" y="855"/>
                  </a:cubicBezTo>
                  <a:lnTo>
                    <a:pt x="3345" y="523"/>
                  </a:lnTo>
                  <a:cubicBezTo>
                    <a:pt x="3345" y="235"/>
                    <a:pt x="3110"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06"/>
            <p:cNvSpPr/>
            <p:nvPr/>
          </p:nvSpPr>
          <p:spPr>
            <a:xfrm>
              <a:off x="1860840" y="3805259"/>
              <a:ext cx="34089" cy="28996"/>
            </a:xfrm>
            <a:custGeom>
              <a:rect b="b" l="l" r="r" t="t"/>
              <a:pathLst>
                <a:path extrusionOk="0" h="1116" w="1312">
                  <a:moveTo>
                    <a:pt x="0" y="0"/>
                  </a:moveTo>
                  <a:cubicBezTo>
                    <a:pt x="296" y="0"/>
                    <a:pt x="539" y="241"/>
                    <a:pt x="539" y="538"/>
                  </a:cubicBezTo>
                  <a:lnTo>
                    <a:pt x="539" y="847"/>
                  </a:lnTo>
                  <a:cubicBezTo>
                    <a:pt x="539" y="996"/>
                    <a:pt x="416" y="1116"/>
                    <a:pt x="269" y="1116"/>
                  </a:cubicBezTo>
                  <a:lnTo>
                    <a:pt x="1043" y="1116"/>
                  </a:lnTo>
                  <a:cubicBezTo>
                    <a:pt x="1192" y="1116"/>
                    <a:pt x="1312" y="996"/>
                    <a:pt x="1312" y="847"/>
                  </a:cubicBezTo>
                  <a:lnTo>
                    <a:pt x="1312" y="538"/>
                  </a:lnTo>
                  <a:cubicBezTo>
                    <a:pt x="1312" y="241"/>
                    <a:pt x="1069" y="0"/>
                    <a:pt x="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06"/>
            <p:cNvSpPr/>
            <p:nvPr/>
          </p:nvSpPr>
          <p:spPr>
            <a:xfrm>
              <a:off x="1706608" y="4036945"/>
              <a:ext cx="289679" cy="28996"/>
            </a:xfrm>
            <a:custGeom>
              <a:rect b="b" l="l" r="r" t="t"/>
              <a:pathLst>
                <a:path extrusionOk="0" h="1116" w="11149">
                  <a:moveTo>
                    <a:pt x="262" y="0"/>
                  </a:moveTo>
                  <a:cubicBezTo>
                    <a:pt x="118" y="0"/>
                    <a:pt x="0" y="118"/>
                    <a:pt x="0" y="261"/>
                  </a:cubicBezTo>
                  <a:lnTo>
                    <a:pt x="0" y="854"/>
                  </a:lnTo>
                  <a:cubicBezTo>
                    <a:pt x="0" y="998"/>
                    <a:pt x="118" y="1116"/>
                    <a:pt x="262" y="1116"/>
                  </a:cubicBezTo>
                  <a:lnTo>
                    <a:pt x="10887" y="1116"/>
                  </a:lnTo>
                  <a:cubicBezTo>
                    <a:pt x="11031" y="1116"/>
                    <a:pt x="11149" y="998"/>
                    <a:pt x="11149" y="854"/>
                  </a:cubicBezTo>
                  <a:lnTo>
                    <a:pt x="11149" y="261"/>
                  </a:lnTo>
                  <a:cubicBezTo>
                    <a:pt x="11149" y="118"/>
                    <a:pt x="11031" y="0"/>
                    <a:pt x="108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06"/>
            <p:cNvSpPr/>
            <p:nvPr/>
          </p:nvSpPr>
          <p:spPr>
            <a:xfrm>
              <a:off x="1969187" y="4036945"/>
              <a:ext cx="27100" cy="28996"/>
            </a:xfrm>
            <a:custGeom>
              <a:rect b="b" l="l" r="r" t="t"/>
              <a:pathLst>
                <a:path extrusionOk="0" h="1116" w="1043">
                  <a:moveTo>
                    <a:pt x="0" y="0"/>
                  </a:moveTo>
                  <a:cubicBezTo>
                    <a:pt x="149" y="0"/>
                    <a:pt x="269" y="123"/>
                    <a:pt x="269" y="269"/>
                  </a:cubicBezTo>
                  <a:lnTo>
                    <a:pt x="269" y="847"/>
                  </a:lnTo>
                  <a:cubicBezTo>
                    <a:pt x="269" y="996"/>
                    <a:pt x="149" y="1116"/>
                    <a:pt x="0" y="1116"/>
                  </a:cubicBezTo>
                  <a:lnTo>
                    <a:pt x="773" y="1116"/>
                  </a:lnTo>
                  <a:cubicBezTo>
                    <a:pt x="922" y="1116"/>
                    <a:pt x="1043" y="996"/>
                    <a:pt x="1043" y="847"/>
                  </a:cubicBezTo>
                  <a:lnTo>
                    <a:pt x="1043" y="269"/>
                  </a:lnTo>
                  <a:cubicBezTo>
                    <a:pt x="1043" y="123"/>
                    <a:pt x="922" y="0"/>
                    <a:pt x="7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06"/>
            <p:cNvSpPr/>
            <p:nvPr/>
          </p:nvSpPr>
          <p:spPr>
            <a:xfrm>
              <a:off x="1841431" y="4094860"/>
              <a:ext cx="31777" cy="62826"/>
            </a:xfrm>
            <a:custGeom>
              <a:rect b="b" l="l" r="r" t="t"/>
              <a:pathLst>
                <a:path extrusionOk="0" h="2418" w="1223">
                  <a:moveTo>
                    <a:pt x="385" y="1"/>
                  </a:moveTo>
                  <a:cubicBezTo>
                    <a:pt x="285" y="1"/>
                    <a:pt x="184" y="55"/>
                    <a:pt x="133" y="162"/>
                  </a:cubicBezTo>
                  <a:lnTo>
                    <a:pt x="0" y="446"/>
                  </a:lnTo>
                  <a:lnTo>
                    <a:pt x="366" y="1217"/>
                  </a:lnTo>
                  <a:cubicBezTo>
                    <a:pt x="418" y="1327"/>
                    <a:pt x="449" y="1450"/>
                    <a:pt x="449" y="1580"/>
                  </a:cubicBezTo>
                  <a:cubicBezTo>
                    <a:pt x="449" y="1902"/>
                    <a:pt x="267" y="2181"/>
                    <a:pt x="0" y="2322"/>
                  </a:cubicBezTo>
                  <a:cubicBezTo>
                    <a:pt x="102" y="2375"/>
                    <a:pt x="214" y="2409"/>
                    <a:pt x="332" y="2416"/>
                  </a:cubicBezTo>
                  <a:cubicBezTo>
                    <a:pt x="349" y="2417"/>
                    <a:pt x="366" y="2418"/>
                    <a:pt x="383" y="2418"/>
                  </a:cubicBezTo>
                  <a:cubicBezTo>
                    <a:pt x="846" y="2418"/>
                    <a:pt x="1223" y="2044"/>
                    <a:pt x="1223" y="1580"/>
                  </a:cubicBezTo>
                  <a:cubicBezTo>
                    <a:pt x="1223" y="1450"/>
                    <a:pt x="1191" y="1327"/>
                    <a:pt x="1139" y="1217"/>
                  </a:cubicBezTo>
                  <a:lnTo>
                    <a:pt x="638" y="162"/>
                  </a:lnTo>
                  <a:cubicBezTo>
                    <a:pt x="587" y="55"/>
                    <a:pt x="486" y="1"/>
                    <a:pt x="3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06"/>
            <p:cNvSpPr/>
            <p:nvPr/>
          </p:nvSpPr>
          <p:spPr>
            <a:xfrm>
              <a:off x="1889759" y="4210716"/>
              <a:ext cx="34089" cy="29022"/>
            </a:xfrm>
            <a:custGeom>
              <a:rect b="b" l="l" r="r" t="t"/>
              <a:pathLst>
                <a:path extrusionOk="0" h="1117" w="1312">
                  <a:moveTo>
                    <a:pt x="0" y="0"/>
                  </a:moveTo>
                  <a:cubicBezTo>
                    <a:pt x="298" y="0"/>
                    <a:pt x="538" y="243"/>
                    <a:pt x="538" y="539"/>
                  </a:cubicBezTo>
                  <a:lnTo>
                    <a:pt x="538" y="847"/>
                  </a:lnTo>
                  <a:cubicBezTo>
                    <a:pt x="538" y="996"/>
                    <a:pt x="418" y="1116"/>
                    <a:pt x="269" y="1116"/>
                  </a:cubicBezTo>
                  <a:lnTo>
                    <a:pt x="1043" y="1116"/>
                  </a:lnTo>
                  <a:cubicBezTo>
                    <a:pt x="1192" y="1116"/>
                    <a:pt x="1312" y="996"/>
                    <a:pt x="1312" y="847"/>
                  </a:cubicBezTo>
                  <a:lnTo>
                    <a:pt x="1312" y="539"/>
                  </a:lnTo>
                  <a:cubicBezTo>
                    <a:pt x="1312" y="243"/>
                    <a:pt x="1071" y="0"/>
                    <a:pt x="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106"/>
          <p:cNvGrpSpPr/>
          <p:nvPr/>
        </p:nvGrpSpPr>
        <p:grpSpPr>
          <a:xfrm>
            <a:off x="981558" y="3495709"/>
            <a:ext cx="362040" cy="434479"/>
            <a:chOff x="2444095" y="3805259"/>
            <a:chExt cx="362040" cy="434479"/>
          </a:xfrm>
        </p:grpSpPr>
        <p:sp>
          <p:nvSpPr>
            <p:cNvPr id="7969" name="Google Shape;7969;p106"/>
            <p:cNvSpPr/>
            <p:nvPr/>
          </p:nvSpPr>
          <p:spPr>
            <a:xfrm>
              <a:off x="2444095" y="3805259"/>
              <a:ext cx="260682" cy="434479"/>
            </a:xfrm>
            <a:custGeom>
              <a:rect b="b" l="l" r="r" t="t"/>
              <a:pathLst>
                <a:path extrusionOk="0" h="16722" w="10033">
                  <a:moveTo>
                    <a:pt x="1113" y="0"/>
                  </a:moveTo>
                  <a:cubicBezTo>
                    <a:pt x="499" y="0"/>
                    <a:pt x="0" y="499"/>
                    <a:pt x="0" y="1116"/>
                  </a:cubicBezTo>
                  <a:lnTo>
                    <a:pt x="0" y="15605"/>
                  </a:lnTo>
                  <a:cubicBezTo>
                    <a:pt x="0" y="16222"/>
                    <a:pt x="499" y="16721"/>
                    <a:pt x="1113" y="16721"/>
                  </a:cubicBezTo>
                  <a:lnTo>
                    <a:pt x="4457" y="16721"/>
                  </a:lnTo>
                  <a:lnTo>
                    <a:pt x="5016" y="16165"/>
                  </a:lnTo>
                  <a:lnTo>
                    <a:pt x="5573" y="16721"/>
                  </a:lnTo>
                  <a:lnTo>
                    <a:pt x="8917" y="16721"/>
                  </a:lnTo>
                  <a:cubicBezTo>
                    <a:pt x="9534" y="16721"/>
                    <a:pt x="10033" y="16222"/>
                    <a:pt x="10033" y="15605"/>
                  </a:cubicBezTo>
                  <a:lnTo>
                    <a:pt x="10033" y="1116"/>
                  </a:lnTo>
                  <a:cubicBezTo>
                    <a:pt x="10033" y="499"/>
                    <a:pt x="9534" y="0"/>
                    <a:pt x="8917" y="0"/>
                  </a:cubicBezTo>
                  <a:lnTo>
                    <a:pt x="5573" y="0"/>
                  </a:lnTo>
                  <a:lnTo>
                    <a:pt x="5016" y="557"/>
                  </a:lnTo>
                  <a:lnTo>
                    <a:pt x="44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06"/>
            <p:cNvSpPr/>
            <p:nvPr/>
          </p:nvSpPr>
          <p:spPr>
            <a:xfrm>
              <a:off x="2598509" y="3834126"/>
              <a:ext cx="82235" cy="72491"/>
            </a:xfrm>
            <a:custGeom>
              <a:rect b="b" l="l" r="r" t="t"/>
              <a:pathLst>
                <a:path extrusionOk="0" h="2790" w="3165">
                  <a:moveTo>
                    <a:pt x="1580" y="0"/>
                  </a:moveTo>
                  <a:cubicBezTo>
                    <a:pt x="1403" y="0"/>
                    <a:pt x="1223" y="34"/>
                    <a:pt x="1049" y="107"/>
                  </a:cubicBezTo>
                  <a:cubicBezTo>
                    <a:pt x="338" y="402"/>
                    <a:pt x="1" y="1217"/>
                    <a:pt x="296" y="1928"/>
                  </a:cubicBezTo>
                  <a:cubicBezTo>
                    <a:pt x="517" y="2466"/>
                    <a:pt x="1036" y="2790"/>
                    <a:pt x="1583" y="2790"/>
                  </a:cubicBezTo>
                  <a:cubicBezTo>
                    <a:pt x="1761" y="2790"/>
                    <a:pt x="1943" y="2755"/>
                    <a:pt x="2117" y="2683"/>
                  </a:cubicBezTo>
                  <a:cubicBezTo>
                    <a:pt x="2828" y="2388"/>
                    <a:pt x="3165" y="1572"/>
                    <a:pt x="2870" y="862"/>
                  </a:cubicBezTo>
                  <a:cubicBezTo>
                    <a:pt x="2647" y="325"/>
                    <a:pt x="2127" y="0"/>
                    <a:pt x="1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06"/>
            <p:cNvSpPr/>
            <p:nvPr/>
          </p:nvSpPr>
          <p:spPr>
            <a:xfrm>
              <a:off x="2469402" y="3834282"/>
              <a:ext cx="79714" cy="72413"/>
            </a:xfrm>
            <a:custGeom>
              <a:rect b="b" l="l" r="r" t="t"/>
              <a:pathLst>
                <a:path extrusionOk="0" h="2787" w="3068">
                  <a:moveTo>
                    <a:pt x="1532" y="0"/>
                  </a:moveTo>
                  <a:cubicBezTo>
                    <a:pt x="901" y="0"/>
                    <a:pt x="330" y="431"/>
                    <a:pt x="178" y="1073"/>
                  </a:cubicBezTo>
                  <a:cubicBezTo>
                    <a:pt x="1" y="1822"/>
                    <a:pt x="466" y="2572"/>
                    <a:pt x="1213" y="2750"/>
                  </a:cubicBezTo>
                  <a:cubicBezTo>
                    <a:pt x="1320" y="2775"/>
                    <a:pt x="1427" y="2787"/>
                    <a:pt x="1533" y="2787"/>
                  </a:cubicBezTo>
                  <a:cubicBezTo>
                    <a:pt x="2165" y="2787"/>
                    <a:pt x="2738" y="2355"/>
                    <a:pt x="2890" y="1713"/>
                  </a:cubicBezTo>
                  <a:cubicBezTo>
                    <a:pt x="3068" y="965"/>
                    <a:pt x="2603" y="216"/>
                    <a:pt x="1856" y="38"/>
                  </a:cubicBezTo>
                  <a:cubicBezTo>
                    <a:pt x="1747" y="12"/>
                    <a:pt x="1639"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06"/>
            <p:cNvSpPr/>
            <p:nvPr/>
          </p:nvSpPr>
          <p:spPr>
            <a:xfrm>
              <a:off x="2599731" y="3935692"/>
              <a:ext cx="79740" cy="72439"/>
            </a:xfrm>
            <a:custGeom>
              <a:rect b="b" l="l" r="r" t="t"/>
              <a:pathLst>
                <a:path extrusionOk="0" h="2788" w="3069">
                  <a:moveTo>
                    <a:pt x="1534" y="0"/>
                  </a:moveTo>
                  <a:cubicBezTo>
                    <a:pt x="902" y="0"/>
                    <a:pt x="331" y="433"/>
                    <a:pt x="179" y="1073"/>
                  </a:cubicBezTo>
                  <a:cubicBezTo>
                    <a:pt x="1" y="1823"/>
                    <a:pt x="466" y="2573"/>
                    <a:pt x="1213" y="2750"/>
                  </a:cubicBezTo>
                  <a:cubicBezTo>
                    <a:pt x="1321" y="2776"/>
                    <a:pt x="1429" y="2788"/>
                    <a:pt x="1535" y="2788"/>
                  </a:cubicBezTo>
                  <a:cubicBezTo>
                    <a:pt x="2167" y="2788"/>
                    <a:pt x="2738" y="2355"/>
                    <a:pt x="2891" y="1716"/>
                  </a:cubicBezTo>
                  <a:cubicBezTo>
                    <a:pt x="3068" y="966"/>
                    <a:pt x="2603" y="216"/>
                    <a:pt x="1856" y="38"/>
                  </a:cubicBezTo>
                  <a:cubicBezTo>
                    <a:pt x="1748" y="13"/>
                    <a:pt x="1640" y="0"/>
                    <a:pt x="1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06"/>
            <p:cNvSpPr/>
            <p:nvPr/>
          </p:nvSpPr>
          <p:spPr>
            <a:xfrm>
              <a:off x="2470286" y="3935588"/>
              <a:ext cx="77896" cy="72439"/>
            </a:xfrm>
            <a:custGeom>
              <a:rect b="b" l="l" r="r" t="t"/>
              <a:pathLst>
                <a:path extrusionOk="0" h="2788" w="2998">
                  <a:moveTo>
                    <a:pt x="1498" y="1"/>
                  </a:moveTo>
                  <a:cubicBezTo>
                    <a:pt x="826" y="1"/>
                    <a:pt x="234" y="486"/>
                    <a:pt x="123" y="1171"/>
                  </a:cubicBezTo>
                  <a:cubicBezTo>
                    <a:pt x="1" y="1931"/>
                    <a:pt x="515" y="2644"/>
                    <a:pt x="1276" y="2770"/>
                  </a:cubicBezTo>
                  <a:cubicBezTo>
                    <a:pt x="1351" y="2782"/>
                    <a:pt x="1426" y="2788"/>
                    <a:pt x="1499" y="2788"/>
                  </a:cubicBezTo>
                  <a:cubicBezTo>
                    <a:pt x="2171" y="2788"/>
                    <a:pt x="2762" y="2300"/>
                    <a:pt x="2875" y="1615"/>
                  </a:cubicBezTo>
                  <a:cubicBezTo>
                    <a:pt x="2997" y="857"/>
                    <a:pt x="2480" y="142"/>
                    <a:pt x="1722" y="19"/>
                  </a:cubicBezTo>
                  <a:cubicBezTo>
                    <a:pt x="1647" y="7"/>
                    <a:pt x="1572" y="1"/>
                    <a:pt x="1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06"/>
            <p:cNvSpPr/>
            <p:nvPr/>
          </p:nvSpPr>
          <p:spPr>
            <a:xfrm>
              <a:off x="2600562" y="4036997"/>
              <a:ext cx="77870" cy="72413"/>
            </a:xfrm>
            <a:custGeom>
              <a:rect b="b" l="l" r="r" t="t"/>
              <a:pathLst>
                <a:path extrusionOk="0" h="2787" w="2997">
                  <a:moveTo>
                    <a:pt x="1500" y="1"/>
                  </a:moveTo>
                  <a:cubicBezTo>
                    <a:pt x="1426" y="1"/>
                    <a:pt x="1351" y="7"/>
                    <a:pt x="1275" y="19"/>
                  </a:cubicBezTo>
                  <a:cubicBezTo>
                    <a:pt x="518" y="142"/>
                    <a:pt x="0" y="858"/>
                    <a:pt x="123" y="1615"/>
                  </a:cubicBezTo>
                  <a:cubicBezTo>
                    <a:pt x="233" y="2299"/>
                    <a:pt x="824" y="2786"/>
                    <a:pt x="1494" y="2786"/>
                  </a:cubicBezTo>
                  <a:cubicBezTo>
                    <a:pt x="1569" y="2786"/>
                    <a:pt x="1645" y="2780"/>
                    <a:pt x="1722" y="2767"/>
                  </a:cubicBezTo>
                  <a:cubicBezTo>
                    <a:pt x="2482" y="2645"/>
                    <a:pt x="2997" y="1929"/>
                    <a:pt x="2874" y="1171"/>
                  </a:cubicBezTo>
                  <a:cubicBezTo>
                    <a:pt x="2764" y="486"/>
                    <a:pt x="2172" y="1"/>
                    <a:pt x="1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06"/>
            <p:cNvSpPr/>
            <p:nvPr/>
          </p:nvSpPr>
          <p:spPr>
            <a:xfrm>
              <a:off x="2470286" y="4036945"/>
              <a:ext cx="77896" cy="72439"/>
            </a:xfrm>
            <a:custGeom>
              <a:rect b="b" l="l" r="r" t="t"/>
              <a:pathLst>
                <a:path extrusionOk="0" h="2788" w="2998">
                  <a:moveTo>
                    <a:pt x="1496" y="0"/>
                  </a:moveTo>
                  <a:cubicBezTo>
                    <a:pt x="826" y="0"/>
                    <a:pt x="234" y="486"/>
                    <a:pt x="123" y="1171"/>
                  </a:cubicBezTo>
                  <a:cubicBezTo>
                    <a:pt x="1" y="1931"/>
                    <a:pt x="515" y="2644"/>
                    <a:pt x="1276" y="2769"/>
                  </a:cubicBezTo>
                  <a:cubicBezTo>
                    <a:pt x="1351" y="2782"/>
                    <a:pt x="1425" y="2788"/>
                    <a:pt x="1499" y="2788"/>
                  </a:cubicBezTo>
                  <a:cubicBezTo>
                    <a:pt x="2169" y="2788"/>
                    <a:pt x="2761" y="2300"/>
                    <a:pt x="2872" y="1617"/>
                  </a:cubicBezTo>
                  <a:cubicBezTo>
                    <a:pt x="2997" y="857"/>
                    <a:pt x="2480" y="141"/>
                    <a:pt x="1720" y="18"/>
                  </a:cubicBezTo>
                  <a:cubicBezTo>
                    <a:pt x="1644" y="6"/>
                    <a:pt x="1570" y="0"/>
                    <a:pt x="14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06"/>
            <p:cNvSpPr/>
            <p:nvPr/>
          </p:nvSpPr>
          <p:spPr>
            <a:xfrm>
              <a:off x="2598587" y="4138277"/>
              <a:ext cx="82235" cy="72491"/>
            </a:xfrm>
            <a:custGeom>
              <a:rect b="b" l="l" r="r" t="t"/>
              <a:pathLst>
                <a:path extrusionOk="0" h="2790" w="3165">
                  <a:moveTo>
                    <a:pt x="1585" y="1"/>
                  </a:moveTo>
                  <a:cubicBezTo>
                    <a:pt x="1406" y="1"/>
                    <a:pt x="1225" y="35"/>
                    <a:pt x="1051" y="108"/>
                  </a:cubicBezTo>
                  <a:cubicBezTo>
                    <a:pt x="338" y="403"/>
                    <a:pt x="1" y="1218"/>
                    <a:pt x="296" y="1929"/>
                  </a:cubicBezTo>
                  <a:cubicBezTo>
                    <a:pt x="519" y="2466"/>
                    <a:pt x="1039" y="2789"/>
                    <a:pt x="1586" y="2789"/>
                  </a:cubicBezTo>
                  <a:cubicBezTo>
                    <a:pt x="1763" y="2789"/>
                    <a:pt x="1943" y="2755"/>
                    <a:pt x="2117" y="2684"/>
                  </a:cubicBezTo>
                  <a:cubicBezTo>
                    <a:pt x="2827" y="2389"/>
                    <a:pt x="3164" y="1574"/>
                    <a:pt x="2872" y="860"/>
                  </a:cubicBezTo>
                  <a:cubicBezTo>
                    <a:pt x="2649" y="324"/>
                    <a:pt x="2131" y="1"/>
                    <a:pt x="1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06"/>
            <p:cNvSpPr/>
            <p:nvPr/>
          </p:nvSpPr>
          <p:spPr>
            <a:xfrm>
              <a:off x="2469480" y="4138303"/>
              <a:ext cx="79454" cy="72439"/>
            </a:xfrm>
            <a:custGeom>
              <a:rect b="b" l="l" r="r" t="t"/>
              <a:pathLst>
                <a:path extrusionOk="0" h="2788" w="3058">
                  <a:moveTo>
                    <a:pt x="1529" y="0"/>
                  </a:moveTo>
                  <a:cubicBezTo>
                    <a:pt x="1172" y="0"/>
                    <a:pt x="815" y="137"/>
                    <a:pt x="544" y="410"/>
                  </a:cubicBezTo>
                  <a:cubicBezTo>
                    <a:pt x="0" y="953"/>
                    <a:pt x="0" y="1836"/>
                    <a:pt x="544" y="2380"/>
                  </a:cubicBezTo>
                  <a:cubicBezTo>
                    <a:pt x="815" y="2652"/>
                    <a:pt x="1172" y="2787"/>
                    <a:pt x="1529" y="2787"/>
                  </a:cubicBezTo>
                  <a:cubicBezTo>
                    <a:pt x="1885" y="2787"/>
                    <a:pt x="2242" y="2652"/>
                    <a:pt x="2514" y="2380"/>
                  </a:cubicBezTo>
                  <a:cubicBezTo>
                    <a:pt x="3057" y="1836"/>
                    <a:pt x="3057" y="953"/>
                    <a:pt x="2514" y="410"/>
                  </a:cubicBezTo>
                  <a:cubicBezTo>
                    <a:pt x="2242" y="137"/>
                    <a:pt x="1885" y="0"/>
                    <a:pt x="1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06"/>
            <p:cNvSpPr/>
            <p:nvPr/>
          </p:nvSpPr>
          <p:spPr>
            <a:xfrm>
              <a:off x="2556963" y="3903681"/>
              <a:ext cx="34869" cy="34843"/>
            </a:xfrm>
            <a:custGeom>
              <a:rect b="b" l="l" r="r" t="t"/>
              <a:pathLst>
                <a:path extrusionOk="0" h="1341" w="1342">
                  <a:moveTo>
                    <a:pt x="672" y="1"/>
                  </a:moveTo>
                  <a:cubicBezTo>
                    <a:pt x="531" y="1"/>
                    <a:pt x="419" y="113"/>
                    <a:pt x="419" y="254"/>
                  </a:cubicBezTo>
                  <a:lnTo>
                    <a:pt x="419" y="419"/>
                  </a:lnTo>
                  <a:lnTo>
                    <a:pt x="254" y="419"/>
                  </a:lnTo>
                  <a:cubicBezTo>
                    <a:pt x="113" y="419"/>
                    <a:pt x="1" y="531"/>
                    <a:pt x="1" y="672"/>
                  </a:cubicBezTo>
                  <a:cubicBezTo>
                    <a:pt x="1" y="810"/>
                    <a:pt x="113" y="923"/>
                    <a:pt x="254" y="923"/>
                  </a:cubicBezTo>
                  <a:lnTo>
                    <a:pt x="419" y="923"/>
                  </a:lnTo>
                  <a:lnTo>
                    <a:pt x="419" y="1090"/>
                  </a:lnTo>
                  <a:cubicBezTo>
                    <a:pt x="419" y="1228"/>
                    <a:pt x="531" y="1341"/>
                    <a:pt x="672" y="1341"/>
                  </a:cubicBezTo>
                  <a:cubicBezTo>
                    <a:pt x="811" y="1341"/>
                    <a:pt x="923" y="1228"/>
                    <a:pt x="923" y="1090"/>
                  </a:cubicBezTo>
                  <a:lnTo>
                    <a:pt x="923" y="923"/>
                  </a:lnTo>
                  <a:lnTo>
                    <a:pt x="1090" y="923"/>
                  </a:lnTo>
                  <a:cubicBezTo>
                    <a:pt x="1229" y="923"/>
                    <a:pt x="1341" y="810"/>
                    <a:pt x="1341" y="672"/>
                  </a:cubicBezTo>
                  <a:cubicBezTo>
                    <a:pt x="1341" y="531"/>
                    <a:pt x="1229" y="419"/>
                    <a:pt x="1090" y="419"/>
                  </a:cubicBezTo>
                  <a:lnTo>
                    <a:pt x="923" y="419"/>
                  </a:lnTo>
                  <a:lnTo>
                    <a:pt x="923" y="254"/>
                  </a:lnTo>
                  <a:cubicBezTo>
                    <a:pt x="923" y="113"/>
                    <a:pt x="811" y="1"/>
                    <a:pt x="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06"/>
            <p:cNvSpPr/>
            <p:nvPr/>
          </p:nvSpPr>
          <p:spPr>
            <a:xfrm>
              <a:off x="2556963" y="4005091"/>
              <a:ext cx="34869" cy="34869"/>
            </a:xfrm>
            <a:custGeom>
              <a:rect b="b" l="l" r="r" t="t"/>
              <a:pathLst>
                <a:path extrusionOk="0" h="1342" w="1342">
                  <a:moveTo>
                    <a:pt x="672" y="1"/>
                  </a:moveTo>
                  <a:cubicBezTo>
                    <a:pt x="531" y="1"/>
                    <a:pt x="419" y="113"/>
                    <a:pt x="419" y="252"/>
                  </a:cubicBezTo>
                  <a:lnTo>
                    <a:pt x="419" y="419"/>
                  </a:lnTo>
                  <a:lnTo>
                    <a:pt x="254" y="419"/>
                  </a:lnTo>
                  <a:cubicBezTo>
                    <a:pt x="113" y="419"/>
                    <a:pt x="1" y="531"/>
                    <a:pt x="1" y="670"/>
                  </a:cubicBezTo>
                  <a:cubicBezTo>
                    <a:pt x="1" y="808"/>
                    <a:pt x="113" y="923"/>
                    <a:pt x="254" y="923"/>
                  </a:cubicBezTo>
                  <a:lnTo>
                    <a:pt x="419" y="923"/>
                  </a:lnTo>
                  <a:lnTo>
                    <a:pt x="419" y="1088"/>
                  </a:lnTo>
                  <a:cubicBezTo>
                    <a:pt x="419" y="1226"/>
                    <a:pt x="531" y="1341"/>
                    <a:pt x="672" y="1341"/>
                  </a:cubicBezTo>
                  <a:cubicBezTo>
                    <a:pt x="811" y="1341"/>
                    <a:pt x="923" y="1226"/>
                    <a:pt x="923" y="1088"/>
                  </a:cubicBezTo>
                  <a:lnTo>
                    <a:pt x="923" y="923"/>
                  </a:lnTo>
                  <a:lnTo>
                    <a:pt x="1090" y="923"/>
                  </a:lnTo>
                  <a:cubicBezTo>
                    <a:pt x="1229" y="923"/>
                    <a:pt x="1341" y="808"/>
                    <a:pt x="1341" y="670"/>
                  </a:cubicBezTo>
                  <a:cubicBezTo>
                    <a:pt x="1341" y="531"/>
                    <a:pt x="1229" y="419"/>
                    <a:pt x="1090" y="419"/>
                  </a:cubicBezTo>
                  <a:lnTo>
                    <a:pt x="923" y="419"/>
                  </a:lnTo>
                  <a:lnTo>
                    <a:pt x="923" y="252"/>
                  </a:lnTo>
                  <a:cubicBezTo>
                    <a:pt x="923" y="113"/>
                    <a:pt x="811" y="1"/>
                    <a:pt x="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06"/>
            <p:cNvSpPr/>
            <p:nvPr/>
          </p:nvSpPr>
          <p:spPr>
            <a:xfrm>
              <a:off x="2556963" y="4106449"/>
              <a:ext cx="34869" cy="34843"/>
            </a:xfrm>
            <a:custGeom>
              <a:rect b="b" l="l" r="r" t="t"/>
              <a:pathLst>
                <a:path extrusionOk="0" h="1341" w="1342">
                  <a:moveTo>
                    <a:pt x="672" y="0"/>
                  </a:moveTo>
                  <a:cubicBezTo>
                    <a:pt x="531" y="0"/>
                    <a:pt x="419" y="113"/>
                    <a:pt x="419" y="251"/>
                  </a:cubicBezTo>
                  <a:lnTo>
                    <a:pt x="419" y="418"/>
                  </a:lnTo>
                  <a:lnTo>
                    <a:pt x="254" y="418"/>
                  </a:lnTo>
                  <a:cubicBezTo>
                    <a:pt x="113" y="418"/>
                    <a:pt x="1" y="531"/>
                    <a:pt x="1" y="669"/>
                  </a:cubicBezTo>
                  <a:cubicBezTo>
                    <a:pt x="1" y="810"/>
                    <a:pt x="113" y="923"/>
                    <a:pt x="254" y="923"/>
                  </a:cubicBezTo>
                  <a:lnTo>
                    <a:pt x="419" y="923"/>
                  </a:lnTo>
                  <a:lnTo>
                    <a:pt x="419" y="1087"/>
                  </a:lnTo>
                  <a:cubicBezTo>
                    <a:pt x="419" y="1228"/>
                    <a:pt x="531" y="1341"/>
                    <a:pt x="672" y="1341"/>
                  </a:cubicBezTo>
                  <a:cubicBezTo>
                    <a:pt x="811" y="1341"/>
                    <a:pt x="923" y="1228"/>
                    <a:pt x="923" y="1087"/>
                  </a:cubicBezTo>
                  <a:lnTo>
                    <a:pt x="923" y="923"/>
                  </a:lnTo>
                  <a:lnTo>
                    <a:pt x="1090" y="923"/>
                  </a:lnTo>
                  <a:cubicBezTo>
                    <a:pt x="1229" y="923"/>
                    <a:pt x="1341" y="810"/>
                    <a:pt x="1341" y="669"/>
                  </a:cubicBezTo>
                  <a:cubicBezTo>
                    <a:pt x="1341" y="531"/>
                    <a:pt x="1229" y="418"/>
                    <a:pt x="1090" y="418"/>
                  </a:cubicBezTo>
                  <a:lnTo>
                    <a:pt x="923" y="418"/>
                  </a:lnTo>
                  <a:lnTo>
                    <a:pt x="923" y="251"/>
                  </a:lnTo>
                  <a:cubicBezTo>
                    <a:pt x="923" y="113"/>
                    <a:pt x="811" y="0"/>
                    <a:pt x="6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06"/>
            <p:cNvSpPr/>
            <p:nvPr/>
          </p:nvSpPr>
          <p:spPr>
            <a:xfrm>
              <a:off x="2755392" y="3944889"/>
              <a:ext cx="29022" cy="294849"/>
            </a:xfrm>
            <a:custGeom>
              <a:rect b="b" l="l" r="r" t="t"/>
              <a:pathLst>
                <a:path extrusionOk="0" h="11348" w="1117">
                  <a:moveTo>
                    <a:pt x="1" y="0"/>
                  </a:moveTo>
                  <a:lnTo>
                    <a:pt x="1" y="9422"/>
                  </a:lnTo>
                  <a:lnTo>
                    <a:pt x="131" y="9675"/>
                  </a:lnTo>
                  <a:lnTo>
                    <a:pt x="1" y="9928"/>
                  </a:lnTo>
                  <a:lnTo>
                    <a:pt x="1" y="10791"/>
                  </a:lnTo>
                  <a:cubicBezTo>
                    <a:pt x="1" y="11099"/>
                    <a:pt x="252" y="11347"/>
                    <a:pt x="560" y="11347"/>
                  </a:cubicBezTo>
                  <a:cubicBezTo>
                    <a:pt x="868" y="11347"/>
                    <a:pt x="1116" y="11099"/>
                    <a:pt x="1116" y="10791"/>
                  </a:cubicBezTo>
                  <a:lnTo>
                    <a:pt x="1116" y="9928"/>
                  </a:lnTo>
                  <a:lnTo>
                    <a:pt x="952" y="9675"/>
                  </a:lnTo>
                  <a:lnTo>
                    <a:pt x="1116" y="9422"/>
                  </a:lnTo>
                  <a:lnTo>
                    <a:pt x="11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06"/>
            <p:cNvSpPr/>
            <p:nvPr/>
          </p:nvSpPr>
          <p:spPr>
            <a:xfrm>
              <a:off x="2759887" y="3944889"/>
              <a:ext cx="24527" cy="294849"/>
            </a:xfrm>
            <a:custGeom>
              <a:rect b="b" l="l" r="r" t="t"/>
              <a:pathLst>
                <a:path extrusionOk="0" h="11348" w="944">
                  <a:moveTo>
                    <a:pt x="170" y="0"/>
                  </a:moveTo>
                  <a:lnTo>
                    <a:pt x="170" y="10791"/>
                  </a:lnTo>
                  <a:cubicBezTo>
                    <a:pt x="170" y="10947"/>
                    <a:pt x="105" y="11088"/>
                    <a:pt x="0" y="11190"/>
                  </a:cubicBezTo>
                  <a:cubicBezTo>
                    <a:pt x="99" y="11287"/>
                    <a:pt x="235" y="11347"/>
                    <a:pt x="387" y="11347"/>
                  </a:cubicBezTo>
                  <a:cubicBezTo>
                    <a:pt x="695" y="11347"/>
                    <a:pt x="943" y="11099"/>
                    <a:pt x="943" y="10791"/>
                  </a:cubicBezTo>
                  <a:lnTo>
                    <a:pt x="943" y="9928"/>
                  </a:lnTo>
                  <a:lnTo>
                    <a:pt x="779" y="9675"/>
                  </a:lnTo>
                  <a:lnTo>
                    <a:pt x="943" y="9422"/>
                  </a:lnTo>
                  <a:lnTo>
                    <a:pt x="9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06"/>
            <p:cNvSpPr/>
            <p:nvPr/>
          </p:nvSpPr>
          <p:spPr>
            <a:xfrm>
              <a:off x="2755392" y="4189671"/>
              <a:ext cx="29022" cy="13199"/>
            </a:xfrm>
            <a:custGeom>
              <a:rect b="b" l="l" r="r" t="t"/>
              <a:pathLst>
                <a:path extrusionOk="0" h="508" w="1117">
                  <a:moveTo>
                    <a:pt x="1" y="1"/>
                  </a:moveTo>
                  <a:lnTo>
                    <a:pt x="1" y="507"/>
                  </a:lnTo>
                  <a:lnTo>
                    <a:pt x="1116" y="507"/>
                  </a:lnTo>
                  <a:lnTo>
                    <a:pt x="11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06"/>
            <p:cNvSpPr/>
            <p:nvPr/>
          </p:nvSpPr>
          <p:spPr>
            <a:xfrm>
              <a:off x="2748195" y="3915633"/>
              <a:ext cx="43469" cy="38116"/>
            </a:xfrm>
            <a:custGeom>
              <a:rect b="b" l="l" r="r" t="t"/>
              <a:pathLst>
                <a:path extrusionOk="0" h="1467" w="1673">
                  <a:moveTo>
                    <a:pt x="1" y="0"/>
                  </a:moveTo>
                  <a:lnTo>
                    <a:pt x="1" y="1205"/>
                  </a:lnTo>
                  <a:cubicBezTo>
                    <a:pt x="1" y="1348"/>
                    <a:pt x="116" y="1466"/>
                    <a:pt x="262" y="1466"/>
                  </a:cubicBezTo>
                  <a:lnTo>
                    <a:pt x="1412" y="1466"/>
                  </a:lnTo>
                  <a:cubicBezTo>
                    <a:pt x="1555" y="1466"/>
                    <a:pt x="1673" y="1348"/>
                    <a:pt x="1673" y="1205"/>
                  </a:cubicBezTo>
                  <a:lnTo>
                    <a:pt x="16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06"/>
            <p:cNvSpPr/>
            <p:nvPr/>
          </p:nvSpPr>
          <p:spPr>
            <a:xfrm>
              <a:off x="2764564" y="3915633"/>
              <a:ext cx="27100" cy="38116"/>
            </a:xfrm>
            <a:custGeom>
              <a:rect b="b" l="l" r="r" t="t"/>
              <a:pathLst>
                <a:path extrusionOk="0" h="1467" w="1043">
                  <a:moveTo>
                    <a:pt x="270" y="0"/>
                  </a:moveTo>
                  <a:lnTo>
                    <a:pt x="270" y="1197"/>
                  </a:lnTo>
                  <a:cubicBezTo>
                    <a:pt x="270" y="1346"/>
                    <a:pt x="147" y="1466"/>
                    <a:pt x="0" y="1466"/>
                  </a:cubicBezTo>
                  <a:lnTo>
                    <a:pt x="774" y="1466"/>
                  </a:lnTo>
                  <a:cubicBezTo>
                    <a:pt x="923" y="1466"/>
                    <a:pt x="1043" y="1346"/>
                    <a:pt x="1043" y="1197"/>
                  </a:cubicBezTo>
                  <a:lnTo>
                    <a:pt x="10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06"/>
            <p:cNvSpPr/>
            <p:nvPr/>
          </p:nvSpPr>
          <p:spPr>
            <a:xfrm>
              <a:off x="2740608" y="3805259"/>
              <a:ext cx="58253" cy="90497"/>
            </a:xfrm>
            <a:custGeom>
              <a:rect b="b" l="l" r="r" t="t"/>
              <a:pathLst>
                <a:path extrusionOk="0" h="3483" w="2242">
                  <a:moveTo>
                    <a:pt x="1128" y="1"/>
                  </a:moveTo>
                  <a:cubicBezTo>
                    <a:pt x="1024" y="1"/>
                    <a:pt x="921" y="56"/>
                    <a:pt x="873" y="167"/>
                  </a:cubicBezTo>
                  <a:lnTo>
                    <a:pt x="112" y="1907"/>
                  </a:lnTo>
                  <a:cubicBezTo>
                    <a:pt x="37" y="2075"/>
                    <a:pt x="0" y="2265"/>
                    <a:pt x="18" y="2467"/>
                  </a:cubicBezTo>
                  <a:cubicBezTo>
                    <a:pt x="63" y="3010"/>
                    <a:pt x="510" y="3446"/>
                    <a:pt x="1053" y="3480"/>
                  </a:cubicBezTo>
                  <a:cubicBezTo>
                    <a:pt x="1079" y="3482"/>
                    <a:pt x="1105" y="3483"/>
                    <a:pt x="1131" y="3483"/>
                  </a:cubicBezTo>
                  <a:cubicBezTo>
                    <a:pt x="1746" y="3483"/>
                    <a:pt x="2242" y="2984"/>
                    <a:pt x="2242" y="2370"/>
                  </a:cubicBezTo>
                  <a:cubicBezTo>
                    <a:pt x="2242" y="2205"/>
                    <a:pt x="2208" y="2049"/>
                    <a:pt x="2143" y="1907"/>
                  </a:cubicBezTo>
                  <a:lnTo>
                    <a:pt x="1382" y="167"/>
                  </a:lnTo>
                  <a:cubicBezTo>
                    <a:pt x="1334" y="56"/>
                    <a:pt x="1231" y="1"/>
                    <a:pt x="1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06"/>
            <p:cNvSpPr/>
            <p:nvPr/>
          </p:nvSpPr>
          <p:spPr>
            <a:xfrm>
              <a:off x="2733670" y="3895730"/>
              <a:ext cx="72465" cy="29022"/>
            </a:xfrm>
            <a:custGeom>
              <a:rect b="b" l="l" r="r" t="t"/>
              <a:pathLst>
                <a:path extrusionOk="0" h="1117" w="2789">
                  <a:moveTo>
                    <a:pt x="560" y="1"/>
                  </a:moveTo>
                  <a:cubicBezTo>
                    <a:pt x="251" y="1"/>
                    <a:pt x="1" y="252"/>
                    <a:pt x="1" y="560"/>
                  </a:cubicBezTo>
                  <a:cubicBezTo>
                    <a:pt x="1" y="868"/>
                    <a:pt x="251" y="1116"/>
                    <a:pt x="560" y="1116"/>
                  </a:cubicBezTo>
                  <a:lnTo>
                    <a:pt x="2232" y="1116"/>
                  </a:lnTo>
                  <a:cubicBezTo>
                    <a:pt x="2540" y="1116"/>
                    <a:pt x="2788" y="868"/>
                    <a:pt x="2788" y="560"/>
                  </a:cubicBezTo>
                  <a:cubicBezTo>
                    <a:pt x="2788" y="252"/>
                    <a:pt x="2540" y="1"/>
                    <a:pt x="22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06"/>
            <p:cNvSpPr/>
            <p:nvPr/>
          </p:nvSpPr>
          <p:spPr>
            <a:xfrm>
              <a:off x="2771553" y="3895730"/>
              <a:ext cx="34583" cy="29022"/>
            </a:xfrm>
            <a:custGeom>
              <a:rect b="b" l="l" r="r" t="t"/>
              <a:pathLst>
                <a:path extrusionOk="0" h="1117" w="1331">
                  <a:moveTo>
                    <a:pt x="1" y="1"/>
                  </a:moveTo>
                  <a:cubicBezTo>
                    <a:pt x="306" y="1"/>
                    <a:pt x="557" y="252"/>
                    <a:pt x="557" y="560"/>
                  </a:cubicBezTo>
                  <a:cubicBezTo>
                    <a:pt x="557" y="868"/>
                    <a:pt x="306" y="1116"/>
                    <a:pt x="1" y="1116"/>
                  </a:cubicBezTo>
                  <a:lnTo>
                    <a:pt x="774" y="1116"/>
                  </a:lnTo>
                  <a:cubicBezTo>
                    <a:pt x="1082" y="1116"/>
                    <a:pt x="1330" y="868"/>
                    <a:pt x="1330" y="560"/>
                  </a:cubicBezTo>
                  <a:cubicBezTo>
                    <a:pt x="1330" y="252"/>
                    <a:pt x="1082" y="1"/>
                    <a:pt x="7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06"/>
            <p:cNvSpPr/>
            <p:nvPr/>
          </p:nvSpPr>
          <p:spPr>
            <a:xfrm>
              <a:off x="2759887" y="3805259"/>
              <a:ext cx="38974" cy="90497"/>
            </a:xfrm>
            <a:custGeom>
              <a:rect b="b" l="l" r="r" t="t"/>
              <a:pathLst>
                <a:path extrusionOk="0" h="3483" w="1500">
                  <a:moveTo>
                    <a:pt x="386" y="1"/>
                  </a:moveTo>
                  <a:cubicBezTo>
                    <a:pt x="282" y="1"/>
                    <a:pt x="179" y="56"/>
                    <a:pt x="131" y="167"/>
                  </a:cubicBezTo>
                  <a:lnTo>
                    <a:pt x="0" y="468"/>
                  </a:lnTo>
                  <a:lnTo>
                    <a:pt x="627" y="1907"/>
                  </a:lnTo>
                  <a:cubicBezTo>
                    <a:pt x="690" y="2049"/>
                    <a:pt x="726" y="2205"/>
                    <a:pt x="726" y="2370"/>
                  </a:cubicBezTo>
                  <a:cubicBezTo>
                    <a:pt x="726" y="2848"/>
                    <a:pt x="423" y="3258"/>
                    <a:pt x="0" y="3415"/>
                  </a:cubicBezTo>
                  <a:cubicBezTo>
                    <a:pt x="99" y="3451"/>
                    <a:pt x="204" y="3475"/>
                    <a:pt x="311" y="3480"/>
                  </a:cubicBezTo>
                  <a:cubicBezTo>
                    <a:pt x="337" y="3482"/>
                    <a:pt x="363" y="3483"/>
                    <a:pt x="389" y="3483"/>
                  </a:cubicBezTo>
                  <a:cubicBezTo>
                    <a:pt x="1004" y="3483"/>
                    <a:pt x="1500" y="2984"/>
                    <a:pt x="1500" y="2370"/>
                  </a:cubicBezTo>
                  <a:cubicBezTo>
                    <a:pt x="1500" y="2205"/>
                    <a:pt x="1466" y="2049"/>
                    <a:pt x="1401" y="1907"/>
                  </a:cubicBezTo>
                  <a:lnTo>
                    <a:pt x="640" y="167"/>
                  </a:lnTo>
                  <a:cubicBezTo>
                    <a:pt x="592" y="56"/>
                    <a:pt x="489"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06"/>
            <p:cNvSpPr/>
            <p:nvPr/>
          </p:nvSpPr>
          <p:spPr>
            <a:xfrm>
              <a:off x="2756067" y="3860238"/>
              <a:ext cx="30451" cy="35518"/>
            </a:xfrm>
            <a:custGeom>
              <a:rect b="b" l="l" r="r" t="t"/>
              <a:pathLst>
                <a:path extrusionOk="0" h="1367" w="1172">
                  <a:moveTo>
                    <a:pt x="254" y="0"/>
                  </a:moveTo>
                  <a:cubicBezTo>
                    <a:pt x="116" y="0"/>
                    <a:pt x="1" y="113"/>
                    <a:pt x="1" y="254"/>
                  </a:cubicBezTo>
                  <a:cubicBezTo>
                    <a:pt x="1" y="703"/>
                    <a:pt x="220" y="1113"/>
                    <a:pt x="576" y="1367"/>
                  </a:cubicBezTo>
                  <a:cubicBezTo>
                    <a:pt x="798" y="1359"/>
                    <a:pt x="1001" y="1286"/>
                    <a:pt x="1171" y="1166"/>
                  </a:cubicBezTo>
                  <a:cubicBezTo>
                    <a:pt x="1145" y="1116"/>
                    <a:pt x="1101" y="1077"/>
                    <a:pt x="1046" y="1053"/>
                  </a:cubicBezTo>
                  <a:cubicBezTo>
                    <a:pt x="719" y="920"/>
                    <a:pt x="508" y="607"/>
                    <a:pt x="508" y="254"/>
                  </a:cubicBezTo>
                  <a:cubicBezTo>
                    <a:pt x="508" y="113"/>
                    <a:pt x="393" y="0"/>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06"/>
            <p:cNvSpPr/>
            <p:nvPr/>
          </p:nvSpPr>
          <p:spPr>
            <a:xfrm>
              <a:off x="2559899" y="3805259"/>
              <a:ext cx="28996" cy="28996"/>
            </a:xfrm>
            <a:custGeom>
              <a:rect b="b" l="l" r="r" t="t"/>
              <a:pathLst>
                <a:path extrusionOk="0" h="1116" w="1116">
                  <a:moveTo>
                    <a:pt x="0" y="0"/>
                  </a:moveTo>
                  <a:lnTo>
                    <a:pt x="0" y="855"/>
                  </a:lnTo>
                  <a:cubicBezTo>
                    <a:pt x="0" y="998"/>
                    <a:pt x="118" y="1116"/>
                    <a:pt x="262" y="1116"/>
                  </a:cubicBezTo>
                  <a:lnTo>
                    <a:pt x="855" y="1116"/>
                  </a:lnTo>
                  <a:cubicBezTo>
                    <a:pt x="998" y="1116"/>
                    <a:pt x="1116" y="998"/>
                    <a:pt x="1116" y="855"/>
                  </a:cubicBezTo>
                  <a:lnTo>
                    <a:pt x="1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06"/>
            <p:cNvSpPr/>
            <p:nvPr/>
          </p:nvSpPr>
          <p:spPr>
            <a:xfrm>
              <a:off x="2559899" y="4210716"/>
              <a:ext cx="28996" cy="29022"/>
            </a:xfrm>
            <a:custGeom>
              <a:rect b="b" l="l" r="r" t="t"/>
              <a:pathLst>
                <a:path extrusionOk="0" h="1117" w="1116">
                  <a:moveTo>
                    <a:pt x="262" y="0"/>
                  </a:moveTo>
                  <a:cubicBezTo>
                    <a:pt x="118" y="0"/>
                    <a:pt x="0" y="118"/>
                    <a:pt x="0" y="262"/>
                  </a:cubicBezTo>
                  <a:lnTo>
                    <a:pt x="0" y="1116"/>
                  </a:lnTo>
                  <a:lnTo>
                    <a:pt x="1116" y="1116"/>
                  </a:lnTo>
                  <a:lnTo>
                    <a:pt x="1116" y="262"/>
                  </a:lnTo>
                  <a:cubicBezTo>
                    <a:pt x="1116" y="118"/>
                    <a:pt x="998" y="0"/>
                    <a:pt x="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06"/>
            <p:cNvSpPr/>
            <p:nvPr/>
          </p:nvSpPr>
          <p:spPr>
            <a:xfrm>
              <a:off x="2655671" y="3805259"/>
              <a:ext cx="49107" cy="434479"/>
            </a:xfrm>
            <a:custGeom>
              <a:rect b="b" l="l" r="r" t="t"/>
              <a:pathLst>
                <a:path extrusionOk="0" h="16722" w="1890">
                  <a:moveTo>
                    <a:pt x="1" y="0"/>
                  </a:moveTo>
                  <a:cubicBezTo>
                    <a:pt x="615" y="0"/>
                    <a:pt x="1116" y="499"/>
                    <a:pt x="1116" y="1116"/>
                  </a:cubicBezTo>
                  <a:lnTo>
                    <a:pt x="1116" y="15605"/>
                  </a:lnTo>
                  <a:cubicBezTo>
                    <a:pt x="1116" y="16222"/>
                    <a:pt x="615" y="16721"/>
                    <a:pt x="1" y="16721"/>
                  </a:cubicBezTo>
                  <a:lnTo>
                    <a:pt x="774" y="16721"/>
                  </a:lnTo>
                  <a:cubicBezTo>
                    <a:pt x="1391" y="16721"/>
                    <a:pt x="1890" y="16222"/>
                    <a:pt x="1890" y="15605"/>
                  </a:cubicBezTo>
                  <a:lnTo>
                    <a:pt x="1890" y="1116"/>
                  </a:lnTo>
                  <a:cubicBezTo>
                    <a:pt x="1890" y="499"/>
                    <a:pt x="1391" y="0"/>
                    <a:pt x="7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06"/>
            <p:cNvSpPr/>
            <p:nvPr/>
          </p:nvSpPr>
          <p:spPr>
            <a:xfrm>
              <a:off x="2629481" y="3834230"/>
              <a:ext cx="46327" cy="72387"/>
            </a:xfrm>
            <a:custGeom>
              <a:rect b="b" l="l" r="r" t="t"/>
              <a:pathLst>
                <a:path extrusionOk="0" h="2786" w="1783">
                  <a:moveTo>
                    <a:pt x="390" y="1"/>
                  </a:moveTo>
                  <a:cubicBezTo>
                    <a:pt x="254" y="1"/>
                    <a:pt x="126" y="19"/>
                    <a:pt x="0" y="56"/>
                  </a:cubicBezTo>
                  <a:cubicBezTo>
                    <a:pt x="583" y="223"/>
                    <a:pt x="1009" y="758"/>
                    <a:pt x="1009" y="1393"/>
                  </a:cubicBezTo>
                  <a:cubicBezTo>
                    <a:pt x="1009" y="2028"/>
                    <a:pt x="583" y="2564"/>
                    <a:pt x="0" y="2731"/>
                  </a:cubicBezTo>
                  <a:cubicBezTo>
                    <a:pt x="126" y="2768"/>
                    <a:pt x="254" y="2786"/>
                    <a:pt x="390" y="2786"/>
                  </a:cubicBezTo>
                  <a:cubicBezTo>
                    <a:pt x="1158" y="2786"/>
                    <a:pt x="1782" y="2164"/>
                    <a:pt x="1782" y="1393"/>
                  </a:cubicBezTo>
                  <a:cubicBezTo>
                    <a:pt x="1782" y="623"/>
                    <a:pt x="1158" y="1"/>
                    <a:pt x="3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06"/>
            <p:cNvSpPr/>
            <p:nvPr/>
          </p:nvSpPr>
          <p:spPr>
            <a:xfrm>
              <a:off x="2499204" y="3834230"/>
              <a:ext cx="46249" cy="72387"/>
            </a:xfrm>
            <a:custGeom>
              <a:rect b="b" l="l" r="r" t="t"/>
              <a:pathLst>
                <a:path extrusionOk="0" h="2786" w="1780">
                  <a:moveTo>
                    <a:pt x="387" y="1"/>
                  </a:moveTo>
                  <a:cubicBezTo>
                    <a:pt x="251" y="1"/>
                    <a:pt x="123" y="19"/>
                    <a:pt x="1" y="56"/>
                  </a:cubicBezTo>
                  <a:cubicBezTo>
                    <a:pt x="581" y="223"/>
                    <a:pt x="1006" y="758"/>
                    <a:pt x="1006" y="1393"/>
                  </a:cubicBezTo>
                  <a:cubicBezTo>
                    <a:pt x="1006" y="2028"/>
                    <a:pt x="581" y="2564"/>
                    <a:pt x="1" y="2731"/>
                  </a:cubicBezTo>
                  <a:cubicBezTo>
                    <a:pt x="123" y="2768"/>
                    <a:pt x="251" y="2786"/>
                    <a:pt x="387" y="2786"/>
                  </a:cubicBezTo>
                  <a:cubicBezTo>
                    <a:pt x="1155" y="2786"/>
                    <a:pt x="1780" y="2164"/>
                    <a:pt x="1780" y="1393"/>
                  </a:cubicBezTo>
                  <a:cubicBezTo>
                    <a:pt x="1780" y="623"/>
                    <a:pt x="1155"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06"/>
            <p:cNvSpPr/>
            <p:nvPr/>
          </p:nvSpPr>
          <p:spPr>
            <a:xfrm>
              <a:off x="2629481" y="3935588"/>
              <a:ext cx="46327" cy="72465"/>
            </a:xfrm>
            <a:custGeom>
              <a:rect b="b" l="l" r="r" t="t"/>
              <a:pathLst>
                <a:path extrusionOk="0" h="2789" w="1783">
                  <a:moveTo>
                    <a:pt x="390" y="0"/>
                  </a:moveTo>
                  <a:cubicBezTo>
                    <a:pt x="254" y="0"/>
                    <a:pt x="126" y="21"/>
                    <a:pt x="0" y="55"/>
                  </a:cubicBezTo>
                  <a:cubicBezTo>
                    <a:pt x="583" y="223"/>
                    <a:pt x="1009" y="758"/>
                    <a:pt x="1009" y="1393"/>
                  </a:cubicBezTo>
                  <a:cubicBezTo>
                    <a:pt x="1009" y="2030"/>
                    <a:pt x="583" y="2566"/>
                    <a:pt x="0" y="2733"/>
                  </a:cubicBezTo>
                  <a:cubicBezTo>
                    <a:pt x="126" y="2767"/>
                    <a:pt x="254" y="2788"/>
                    <a:pt x="390" y="2788"/>
                  </a:cubicBezTo>
                  <a:cubicBezTo>
                    <a:pt x="1158" y="2788"/>
                    <a:pt x="1782" y="2164"/>
                    <a:pt x="1782" y="1393"/>
                  </a:cubicBezTo>
                  <a:cubicBezTo>
                    <a:pt x="1782" y="625"/>
                    <a:pt x="1158"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06"/>
            <p:cNvSpPr/>
            <p:nvPr/>
          </p:nvSpPr>
          <p:spPr>
            <a:xfrm>
              <a:off x="2499204" y="3935588"/>
              <a:ext cx="46249" cy="72465"/>
            </a:xfrm>
            <a:custGeom>
              <a:rect b="b" l="l" r="r" t="t"/>
              <a:pathLst>
                <a:path extrusionOk="0" h="2789" w="1780">
                  <a:moveTo>
                    <a:pt x="387" y="0"/>
                  </a:moveTo>
                  <a:cubicBezTo>
                    <a:pt x="251" y="0"/>
                    <a:pt x="123" y="21"/>
                    <a:pt x="1" y="55"/>
                  </a:cubicBezTo>
                  <a:cubicBezTo>
                    <a:pt x="581" y="223"/>
                    <a:pt x="1006" y="758"/>
                    <a:pt x="1006" y="1393"/>
                  </a:cubicBezTo>
                  <a:cubicBezTo>
                    <a:pt x="1006" y="2030"/>
                    <a:pt x="581" y="2566"/>
                    <a:pt x="1" y="2733"/>
                  </a:cubicBezTo>
                  <a:cubicBezTo>
                    <a:pt x="123" y="2767"/>
                    <a:pt x="251" y="2788"/>
                    <a:pt x="387" y="2788"/>
                  </a:cubicBezTo>
                  <a:cubicBezTo>
                    <a:pt x="1155" y="2788"/>
                    <a:pt x="1780" y="2164"/>
                    <a:pt x="1780" y="1393"/>
                  </a:cubicBezTo>
                  <a:cubicBezTo>
                    <a:pt x="1780" y="625"/>
                    <a:pt x="115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06"/>
            <p:cNvSpPr/>
            <p:nvPr/>
          </p:nvSpPr>
          <p:spPr>
            <a:xfrm>
              <a:off x="2629481" y="4036945"/>
              <a:ext cx="46327" cy="72439"/>
            </a:xfrm>
            <a:custGeom>
              <a:rect b="b" l="l" r="r" t="t"/>
              <a:pathLst>
                <a:path extrusionOk="0" h="2788" w="1783">
                  <a:moveTo>
                    <a:pt x="390" y="0"/>
                  </a:moveTo>
                  <a:cubicBezTo>
                    <a:pt x="254" y="0"/>
                    <a:pt x="126" y="21"/>
                    <a:pt x="0" y="55"/>
                  </a:cubicBezTo>
                  <a:cubicBezTo>
                    <a:pt x="583" y="225"/>
                    <a:pt x="1009" y="760"/>
                    <a:pt x="1009" y="1395"/>
                  </a:cubicBezTo>
                  <a:cubicBezTo>
                    <a:pt x="1009" y="2030"/>
                    <a:pt x="583" y="2566"/>
                    <a:pt x="0" y="2733"/>
                  </a:cubicBezTo>
                  <a:cubicBezTo>
                    <a:pt x="126" y="2769"/>
                    <a:pt x="254" y="2788"/>
                    <a:pt x="390" y="2788"/>
                  </a:cubicBezTo>
                  <a:cubicBezTo>
                    <a:pt x="1158" y="2788"/>
                    <a:pt x="1782" y="2163"/>
                    <a:pt x="1782" y="1395"/>
                  </a:cubicBezTo>
                  <a:cubicBezTo>
                    <a:pt x="1782" y="625"/>
                    <a:pt x="1158"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06"/>
            <p:cNvSpPr/>
            <p:nvPr/>
          </p:nvSpPr>
          <p:spPr>
            <a:xfrm>
              <a:off x="2499204" y="4036945"/>
              <a:ext cx="46249" cy="72439"/>
            </a:xfrm>
            <a:custGeom>
              <a:rect b="b" l="l" r="r" t="t"/>
              <a:pathLst>
                <a:path extrusionOk="0" h="2788" w="1780">
                  <a:moveTo>
                    <a:pt x="387" y="0"/>
                  </a:moveTo>
                  <a:cubicBezTo>
                    <a:pt x="251" y="0"/>
                    <a:pt x="123" y="21"/>
                    <a:pt x="1" y="55"/>
                  </a:cubicBezTo>
                  <a:cubicBezTo>
                    <a:pt x="581" y="225"/>
                    <a:pt x="1006" y="760"/>
                    <a:pt x="1006" y="1395"/>
                  </a:cubicBezTo>
                  <a:cubicBezTo>
                    <a:pt x="1006" y="2030"/>
                    <a:pt x="581" y="2566"/>
                    <a:pt x="1" y="2733"/>
                  </a:cubicBezTo>
                  <a:cubicBezTo>
                    <a:pt x="123" y="2769"/>
                    <a:pt x="251" y="2788"/>
                    <a:pt x="387" y="2788"/>
                  </a:cubicBezTo>
                  <a:cubicBezTo>
                    <a:pt x="1155" y="2788"/>
                    <a:pt x="1780" y="2163"/>
                    <a:pt x="1780" y="1395"/>
                  </a:cubicBezTo>
                  <a:cubicBezTo>
                    <a:pt x="1780" y="625"/>
                    <a:pt x="115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06"/>
            <p:cNvSpPr/>
            <p:nvPr/>
          </p:nvSpPr>
          <p:spPr>
            <a:xfrm>
              <a:off x="2629481" y="4138355"/>
              <a:ext cx="46327" cy="72387"/>
            </a:xfrm>
            <a:custGeom>
              <a:rect b="b" l="l" r="r" t="t"/>
              <a:pathLst>
                <a:path extrusionOk="0" h="2786" w="1783">
                  <a:moveTo>
                    <a:pt x="390" y="0"/>
                  </a:moveTo>
                  <a:cubicBezTo>
                    <a:pt x="254" y="0"/>
                    <a:pt x="126" y="19"/>
                    <a:pt x="0" y="55"/>
                  </a:cubicBezTo>
                  <a:cubicBezTo>
                    <a:pt x="583" y="222"/>
                    <a:pt x="1009" y="758"/>
                    <a:pt x="1009" y="1393"/>
                  </a:cubicBezTo>
                  <a:cubicBezTo>
                    <a:pt x="1009" y="2028"/>
                    <a:pt x="583" y="2563"/>
                    <a:pt x="0" y="2731"/>
                  </a:cubicBezTo>
                  <a:cubicBezTo>
                    <a:pt x="126" y="2767"/>
                    <a:pt x="254" y="2785"/>
                    <a:pt x="390" y="2785"/>
                  </a:cubicBezTo>
                  <a:cubicBezTo>
                    <a:pt x="1158" y="2785"/>
                    <a:pt x="1782" y="2164"/>
                    <a:pt x="1782" y="1393"/>
                  </a:cubicBezTo>
                  <a:cubicBezTo>
                    <a:pt x="1782" y="625"/>
                    <a:pt x="1158"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06"/>
            <p:cNvSpPr/>
            <p:nvPr/>
          </p:nvSpPr>
          <p:spPr>
            <a:xfrm>
              <a:off x="2499204" y="4138355"/>
              <a:ext cx="46249" cy="72387"/>
            </a:xfrm>
            <a:custGeom>
              <a:rect b="b" l="l" r="r" t="t"/>
              <a:pathLst>
                <a:path extrusionOk="0" h="2786" w="1780">
                  <a:moveTo>
                    <a:pt x="387" y="0"/>
                  </a:moveTo>
                  <a:cubicBezTo>
                    <a:pt x="251" y="0"/>
                    <a:pt x="123" y="19"/>
                    <a:pt x="1" y="55"/>
                  </a:cubicBezTo>
                  <a:cubicBezTo>
                    <a:pt x="581" y="222"/>
                    <a:pt x="1006" y="758"/>
                    <a:pt x="1006" y="1393"/>
                  </a:cubicBezTo>
                  <a:cubicBezTo>
                    <a:pt x="1006" y="2028"/>
                    <a:pt x="581" y="2563"/>
                    <a:pt x="1" y="2731"/>
                  </a:cubicBezTo>
                  <a:cubicBezTo>
                    <a:pt x="123" y="2767"/>
                    <a:pt x="251" y="2785"/>
                    <a:pt x="387" y="2785"/>
                  </a:cubicBezTo>
                  <a:cubicBezTo>
                    <a:pt x="1155" y="2785"/>
                    <a:pt x="1780" y="2164"/>
                    <a:pt x="1780" y="1393"/>
                  </a:cubicBezTo>
                  <a:cubicBezTo>
                    <a:pt x="1780" y="625"/>
                    <a:pt x="115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106"/>
          <p:cNvGrpSpPr/>
          <p:nvPr/>
        </p:nvGrpSpPr>
        <p:grpSpPr>
          <a:xfrm>
            <a:off x="7785693" y="2447534"/>
            <a:ext cx="391452" cy="434479"/>
            <a:chOff x="4782443" y="3805259"/>
            <a:chExt cx="391452" cy="434479"/>
          </a:xfrm>
        </p:grpSpPr>
        <p:sp>
          <p:nvSpPr>
            <p:cNvPr id="8003" name="Google Shape;8003;p106"/>
            <p:cNvSpPr/>
            <p:nvPr/>
          </p:nvSpPr>
          <p:spPr>
            <a:xfrm>
              <a:off x="4816869" y="4070125"/>
              <a:ext cx="284171" cy="49575"/>
            </a:xfrm>
            <a:custGeom>
              <a:rect b="b" l="l" r="r" t="t"/>
              <a:pathLst>
                <a:path extrusionOk="0" h="1908" w="10937">
                  <a:moveTo>
                    <a:pt x="0" y="1"/>
                  </a:moveTo>
                  <a:lnTo>
                    <a:pt x="0" y="1908"/>
                  </a:lnTo>
                  <a:lnTo>
                    <a:pt x="10937" y="1908"/>
                  </a:lnTo>
                  <a:lnTo>
                    <a:pt x="109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06"/>
            <p:cNvSpPr/>
            <p:nvPr/>
          </p:nvSpPr>
          <p:spPr>
            <a:xfrm>
              <a:off x="5080929" y="4070125"/>
              <a:ext cx="20110" cy="49575"/>
            </a:xfrm>
            <a:custGeom>
              <a:rect b="b" l="l" r="r" t="t"/>
              <a:pathLst>
                <a:path extrusionOk="0" h="1908" w="774">
                  <a:moveTo>
                    <a:pt x="1" y="1"/>
                  </a:moveTo>
                  <a:lnTo>
                    <a:pt x="1" y="1908"/>
                  </a:lnTo>
                  <a:lnTo>
                    <a:pt x="774" y="1908"/>
                  </a:lnTo>
                  <a:lnTo>
                    <a:pt x="7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06"/>
            <p:cNvSpPr/>
            <p:nvPr/>
          </p:nvSpPr>
          <p:spPr>
            <a:xfrm>
              <a:off x="4842462" y="4109359"/>
              <a:ext cx="273050" cy="38584"/>
            </a:xfrm>
            <a:custGeom>
              <a:rect b="b" l="l" r="r" t="t"/>
              <a:pathLst>
                <a:path extrusionOk="0" h="1485" w="10509">
                  <a:moveTo>
                    <a:pt x="476" y="1"/>
                  </a:moveTo>
                  <a:lnTo>
                    <a:pt x="0" y="636"/>
                  </a:lnTo>
                  <a:lnTo>
                    <a:pt x="476" y="1116"/>
                  </a:lnTo>
                  <a:lnTo>
                    <a:pt x="476" y="1485"/>
                  </a:lnTo>
                  <a:lnTo>
                    <a:pt x="10232" y="1485"/>
                  </a:lnTo>
                  <a:lnTo>
                    <a:pt x="10232" y="1116"/>
                  </a:lnTo>
                  <a:cubicBezTo>
                    <a:pt x="10386" y="1116"/>
                    <a:pt x="10508" y="991"/>
                    <a:pt x="10508" y="837"/>
                  </a:cubicBezTo>
                  <a:lnTo>
                    <a:pt x="10508" y="280"/>
                  </a:lnTo>
                  <a:cubicBezTo>
                    <a:pt x="10508" y="126"/>
                    <a:pt x="10386" y="1"/>
                    <a:pt x="102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06"/>
            <p:cNvSpPr/>
            <p:nvPr/>
          </p:nvSpPr>
          <p:spPr>
            <a:xfrm>
              <a:off x="4883800" y="4075348"/>
              <a:ext cx="57941" cy="63034"/>
            </a:xfrm>
            <a:custGeom>
              <a:rect b="b" l="l" r="r" t="t"/>
              <a:pathLst>
                <a:path extrusionOk="0" h="2426" w="2230">
                  <a:moveTo>
                    <a:pt x="1" y="1"/>
                  </a:moveTo>
                  <a:lnTo>
                    <a:pt x="1" y="2146"/>
                  </a:lnTo>
                  <a:cubicBezTo>
                    <a:pt x="1" y="2313"/>
                    <a:pt x="138" y="2425"/>
                    <a:pt x="281" y="2425"/>
                  </a:cubicBezTo>
                  <a:cubicBezTo>
                    <a:pt x="349" y="2425"/>
                    <a:pt x="419" y="2399"/>
                    <a:pt x="476" y="2342"/>
                  </a:cubicBezTo>
                  <a:lnTo>
                    <a:pt x="918" y="1900"/>
                  </a:lnTo>
                  <a:cubicBezTo>
                    <a:pt x="972" y="1847"/>
                    <a:pt x="1044" y="1820"/>
                    <a:pt x="1115" y="1820"/>
                  </a:cubicBezTo>
                  <a:cubicBezTo>
                    <a:pt x="1186" y="1820"/>
                    <a:pt x="1257" y="1847"/>
                    <a:pt x="1312" y="1900"/>
                  </a:cubicBezTo>
                  <a:lnTo>
                    <a:pt x="1754" y="2342"/>
                  </a:lnTo>
                  <a:cubicBezTo>
                    <a:pt x="1810" y="2399"/>
                    <a:pt x="1880" y="2425"/>
                    <a:pt x="1949" y="2425"/>
                  </a:cubicBezTo>
                  <a:cubicBezTo>
                    <a:pt x="2092" y="2425"/>
                    <a:pt x="2229" y="2313"/>
                    <a:pt x="2229" y="2146"/>
                  </a:cubicBezTo>
                  <a:lnTo>
                    <a:pt x="22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06"/>
            <p:cNvSpPr/>
            <p:nvPr/>
          </p:nvSpPr>
          <p:spPr>
            <a:xfrm>
              <a:off x="5088127" y="4109359"/>
              <a:ext cx="27386" cy="29022"/>
            </a:xfrm>
            <a:custGeom>
              <a:rect b="b" l="l" r="r" t="t"/>
              <a:pathLst>
                <a:path extrusionOk="0" h="1117" w="1054">
                  <a:moveTo>
                    <a:pt x="1" y="1"/>
                  </a:moveTo>
                  <a:cubicBezTo>
                    <a:pt x="155" y="1"/>
                    <a:pt x="280" y="126"/>
                    <a:pt x="280" y="280"/>
                  </a:cubicBezTo>
                  <a:lnTo>
                    <a:pt x="280" y="837"/>
                  </a:lnTo>
                  <a:cubicBezTo>
                    <a:pt x="280" y="991"/>
                    <a:pt x="155" y="1116"/>
                    <a:pt x="1" y="1116"/>
                  </a:cubicBezTo>
                  <a:lnTo>
                    <a:pt x="777" y="1116"/>
                  </a:lnTo>
                  <a:cubicBezTo>
                    <a:pt x="931" y="1116"/>
                    <a:pt x="1053" y="991"/>
                    <a:pt x="1053" y="837"/>
                  </a:cubicBezTo>
                  <a:lnTo>
                    <a:pt x="1053" y="280"/>
                  </a:lnTo>
                  <a:cubicBezTo>
                    <a:pt x="1053" y="126"/>
                    <a:pt x="931" y="1"/>
                    <a:pt x="7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06"/>
            <p:cNvSpPr/>
            <p:nvPr/>
          </p:nvSpPr>
          <p:spPr>
            <a:xfrm>
              <a:off x="4921683" y="4075348"/>
              <a:ext cx="20058" cy="63034"/>
            </a:xfrm>
            <a:custGeom>
              <a:rect b="b" l="l" r="r" t="t"/>
              <a:pathLst>
                <a:path extrusionOk="0" h="2426" w="772">
                  <a:moveTo>
                    <a:pt x="0" y="1"/>
                  </a:moveTo>
                  <a:lnTo>
                    <a:pt x="0" y="2047"/>
                  </a:lnTo>
                  <a:lnTo>
                    <a:pt x="296" y="2342"/>
                  </a:lnTo>
                  <a:cubicBezTo>
                    <a:pt x="352" y="2399"/>
                    <a:pt x="422" y="2425"/>
                    <a:pt x="491" y="2425"/>
                  </a:cubicBezTo>
                  <a:cubicBezTo>
                    <a:pt x="634" y="2425"/>
                    <a:pt x="771" y="2313"/>
                    <a:pt x="771" y="2146"/>
                  </a:cubicBezTo>
                  <a:lnTo>
                    <a:pt x="7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06"/>
            <p:cNvSpPr/>
            <p:nvPr/>
          </p:nvSpPr>
          <p:spPr>
            <a:xfrm>
              <a:off x="4842462" y="4051470"/>
              <a:ext cx="273050" cy="28945"/>
            </a:xfrm>
            <a:custGeom>
              <a:rect b="b" l="l" r="r" t="t"/>
              <a:pathLst>
                <a:path extrusionOk="0" h="1114" w="10509">
                  <a:moveTo>
                    <a:pt x="476" y="0"/>
                  </a:moveTo>
                  <a:lnTo>
                    <a:pt x="0" y="557"/>
                  </a:lnTo>
                  <a:lnTo>
                    <a:pt x="476" y="1113"/>
                  </a:lnTo>
                  <a:lnTo>
                    <a:pt x="10232" y="1113"/>
                  </a:lnTo>
                  <a:cubicBezTo>
                    <a:pt x="10386" y="1113"/>
                    <a:pt x="10508" y="990"/>
                    <a:pt x="10508" y="836"/>
                  </a:cubicBezTo>
                  <a:lnTo>
                    <a:pt x="10508" y="277"/>
                  </a:lnTo>
                  <a:cubicBezTo>
                    <a:pt x="10508" y="123"/>
                    <a:pt x="10386" y="0"/>
                    <a:pt x="102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06"/>
            <p:cNvSpPr/>
            <p:nvPr/>
          </p:nvSpPr>
          <p:spPr>
            <a:xfrm>
              <a:off x="4796915" y="4051470"/>
              <a:ext cx="57915" cy="86911"/>
            </a:xfrm>
            <a:custGeom>
              <a:rect b="b" l="l" r="r" t="t"/>
              <a:pathLst>
                <a:path extrusionOk="0" h="3345" w="2229">
                  <a:moveTo>
                    <a:pt x="1119" y="0"/>
                  </a:moveTo>
                  <a:cubicBezTo>
                    <a:pt x="499" y="0"/>
                    <a:pt x="0" y="499"/>
                    <a:pt x="0" y="1116"/>
                  </a:cubicBezTo>
                  <a:lnTo>
                    <a:pt x="0" y="2226"/>
                  </a:lnTo>
                  <a:cubicBezTo>
                    <a:pt x="0" y="2843"/>
                    <a:pt x="499" y="3344"/>
                    <a:pt x="1119" y="3344"/>
                  </a:cubicBezTo>
                  <a:lnTo>
                    <a:pt x="2229" y="3344"/>
                  </a:lnTo>
                  <a:lnTo>
                    <a:pt x="2229" y="2229"/>
                  </a:lnTo>
                  <a:lnTo>
                    <a:pt x="1393" y="2229"/>
                  </a:lnTo>
                  <a:cubicBezTo>
                    <a:pt x="1239" y="2229"/>
                    <a:pt x="1116" y="2103"/>
                    <a:pt x="1116" y="1949"/>
                  </a:cubicBezTo>
                  <a:lnTo>
                    <a:pt x="1116" y="1393"/>
                  </a:lnTo>
                  <a:cubicBezTo>
                    <a:pt x="1116" y="1239"/>
                    <a:pt x="1239" y="1113"/>
                    <a:pt x="1393" y="1113"/>
                  </a:cubicBezTo>
                  <a:lnTo>
                    <a:pt x="2229" y="1113"/>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06"/>
            <p:cNvSpPr/>
            <p:nvPr/>
          </p:nvSpPr>
          <p:spPr>
            <a:xfrm>
              <a:off x="5088127" y="4051470"/>
              <a:ext cx="27386" cy="28945"/>
            </a:xfrm>
            <a:custGeom>
              <a:rect b="b" l="l" r="r" t="t"/>
              <a:pathLst>
                <a:path extrusionOk="0" h="1114" w="1054">
                  <a:moveTo>
                    <a:pt x="1" y="0"/>
                  </a:moveTo>
                  <a:cubicBezTo>
                    <a:pt x="155" y="0"/>
                    <a:pt x="280" y="123"/>
                    <a:pt x="280" y="277"/>
                  </a:cubicBezTo>
                  <a:lnTo>
                    <a:pt x="280" y="836"/>
                  </a:lnTo>
                  <a:cubicBezTo>
                    <a:pt x="280" y="990"/>
                    <a:pt x="155" y="1113"/>
                    <a:pt x="1" y="1113"/>
                  </a:cubicBezTo>
                  <a:lnTo>
                    <a:pt x="777" y="1113"/>
                  </a:lnTo>
                  <a:cubicBezTo>
                    <a:pt x="931" y="1113"/>
                    <a:pt x="1053" y="990"/>
                    <a:pt x="1053" y="836"/>
                  </a:cubicBezTo>
                  <a:lnTo>
                    <a:pt x="1053" y="277"/>
                  </a:lnTo>
                  <a:cubicBezTo>
                    <a:pt x="1053" y="123"/>
                    <a:pt x="931" y="0"/>
                    <a:pt x="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06"/>
            <p:cNvSpPr/>
            <p:nvPr/>
          </p:nvSpPr>
          <p:spPr>
            <a:xfrm>
              <a:off x="4782443" y="4157166"/>
              <a:ext cx="366535" cy="63683"/>
            </a:xfrm>
            <a:custGeom>
              <a:rect b="b" l="l" r="r" t="t"/>
              <a:pathLst>
                <a:path extrusionOk="0" h="2451" w="14107">
                  <a:moveTo>
                    <a:pt x="1" y="0"/>
                  </a:moveTo>
                  <a:lnTo>
                    <a:pt x="1" y="389"/>
                  </a:lnTo>
                  <a:cubicBezTo>
                    <a:pt x="461" y="389"/>
                    <a:pt x="837" y="766"/>
                    <a:pt x="837" y="1225"/>
                  </a:cubicBezTo>
                  <a:cubicBezTo>
                    <a:pt x="837" y="1688"/>
                    <a:pt x="461" y="2061"/>
                    <a:pt x="1" y="2061"/>
                  </a:cubicBezTo>
                  <a:lnTo>
                    <a:pt x="1" y="2451"/>
                  </a:lnTo>
                  <a:lnTo>
                    <a:pt x="14107" y="2451"/>
                  </a:lnTo>
                  <a:lnTo>
                    <a:pt x="14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06"/>
            <p:cNvSpPr/>
            <p:nvPr/>
          </p:nvSpPr>
          <p:spPr>
            <a:xfrm>
              <a:off x="5093427" y="4138355"/>
              <a:ext cx="80468" cy="101384"/>
            </a:xfrm>
            <a:custGeom>
              <a:rect b="b" l="l" r="r" t="t"/>
              <a:pathLst>
                <a:path extrusionOk="0" h="3902" w="3097">
                  <a:moveTo>
                    <a:pt x="293" y="0"/>
                  </a:moveTo>
                  <a:lnTo>
                    <a:pt x="34" y="557"/>
                  </a:lnTo>
                  <a:lnTo>
                    <a:pt x="293" y="1113"/>
                  </a:lnTo>
                  <a:lnTo>
                    <a:pt x="1129" y="1113"/>
                  </a:lnTo>
                  <a:cubicBezTo>
                    <a:pt x="1586" y="1113"/>
                    <a:pt x="1957" y="1482"/>
                    <a:pt x="1965" y="1936"/>
                  </a:cubicBezTo>
                  <a:cubicBezTo>
                    <a:pt x="1973" y="2404"/>
                    <a:pt x="1578" y="2785"/>
                    <a:pt x="1111" y="2785"/>
                  </a:cubicBezTo>
                  <a:lnTo>
                    <a:pt x="293" y="2785"/>
                  </a:lnTo>
                  <a:lnTo>
                    <a:pt x="0" y="3345"/>
                  </a:lnTo>
                  <a:lnTo>
                    <a:pt x="293" y="3901"/>
                  </a:lnTo>
                  <a:lnTo>
                    <a:pt x="1129" y="3901"/>
                  </a:lnTo>
                  <a:cubicBezTo>
                    <a:pt x="2216" y="3901"/>
                    <a:pt x="3096" y="3010"/>
                    <a:pt x="3081" y="1921"/>
                  </a:cubicBezTo>
                  <a:cubicBezTo>
                    <a:pt x="3062" y="849"/>
                    <a:pt x="2169" y="0"/>
                    <a:pt x="11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06"/>
            <p:cNvSpPr/>
            <p:nvPr/>
          </p:nvSpPr>
          <p:spPr>
            <a:xfrm>
              <a:off x="5101845" y="4138355"/>
              <a:ext cx="72049" cy="101384"/>
            </a:xfrm>
            <a:custGeom>
              <a:rect b="b" l="l" r="r" t="t"/>
              <a:pathLst>
                <a:path extrusionOk="0" h="3902" w="2773">
                  <a:moveTo>
                    <a:pt x="0" y="0"/>
                  </a:moveTo>
                  <a:cubicBezTo>
                    <a:pt x="1072" y="0"/>
                    <a:pt x="1965" y="849"/>
                    <a:pt x="1981" y="1921"/>
                  </a:cubicBezTo>
                  <a:cubicBezTo>
                    <a:pt x="1999" y="3010"/>
                    <a:pt x="1116" y="3901"/>
                    <a:pt x="32" y="3901"/>
                  </a:cubicBezTo>
                  <a:lnTo>
                    <a:pt x="805" y="3901"/>
                  </a:lnTo>
                  <a:cubicBezTo>
                    <a:pt x="1892" y="3901"/>
                    <a:pt x="2772" y="3010"/>
                    <a:pt x="2757" y="1921"/>
                  </a:cubicBezTo>
                  <a:cubicBezTo>
                    <a:pt x="2738" y="849"/>
                    <a:pt x="1845" y="0"/>
                    <a:pt x="7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06"/>
            <p:cNvSpPr/>
            <p:nvPr/>
          </p:nvSpPr>
          <p:spPr>
            <a:xfrm>
              <a:off x="5065522" y="4138355"/>
              <a:ext cx="13121" cy="28945"/>
            </a:xfrm>
            <a:custGeom>
              <a:rect b="b" l="l" r="r" t="t"/>
              <a:pathLst>
                <a:path extrusionOk="0" h="1114" w="505">
                  <a:moveTo>
                    <a:pt x="1" y="0"/>
                  </a:moveTo>
                  <a:lnTo>
                    <a:pt x="1" y="1113"/>
                  </a:lnTo>
                  <a:lnTo>
                    <a:pt x="505" y="1113"/>
                  </a:lnTo>
                  <a:lnTo>
                    <a:pt x="5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06"/>
            <p:cNvSpPr/>
            <p:nvPr/>
          </p:nvSpPr>
          <p:spPr>
            <a:xfrm>
              <a:off x="5065522" y="4210716"/>
              <a:ext cx="13121" cy="29022"/>
            </a:xfrm>
            <a:custGeom>
              <a:rect b="b" l="l" r="r" t="t"/>
              <a:pathLst>
                <a:path extrusionOk="0" h="1117" w="505">
                  <a:moveTo>
                    <a:pt x="1" y="0"/>
                  </a:moveTo>
                  <a:lnTo>
                    <a:pt x="1" y="1116"/>
                  </a:lnTo>
                  <a:lnTo>
                    <a:pt x="505" y="1116"/>
                  </a:lnTo>
                  <a:lnTo>
                    <a:pt x="5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06"/>
            <p:cNvSpPr/>
            <p:nvPr/>
          </p:nvSpPr>
          <p:spPr>
            <a:xfrm>
              <a:off x="4868652" y="3848702"/>
              <a:ext cx="204300" cy="202793"/>
            </a:xfrm>
            <a:custGeom>
              <a:rect b="b" l="l" r="r" t="t"/>
              <a:pathLst>
                <a:path extrusionOk="0" h="7805" w="7863">
                  <a:moveTo>
                    <a:pt x="5163" y="0"/>
                  </a:moveTo>
                  <a:cubicBezTo>
                    <a:pt x="5038" y="0"/>
                    <a:pt x="4915" y="8"/>
                    <a:pt x="4795" y="24"/>
                  </a:cubicBezTo>
                  <a:cubicBezTo>
                    <a:pt x="4712" y="37"/>
                    <a:pt x="4628" y="47"/>
                    <a:pt x="4542" y="55"/>
                  </a:cubicBezTo>
                  <a:lnTo>
                    <a:pt x="1584" y="264"/>
                  </a:lnTo>
                  <a:cubicBezTo>
                    <a:pt x="649" y="732"/>
                    <a:pt x="1" y="1759"/>
                    <a:pt x="27" y="2929"/>
                  </a:cubicBezTo>
                  <a:cubicBezTo>
                    <a:pt x="37" y="3457"/>
                    <a:pt x="184" y="3948"/>
                    <a:pt x="429" y="4369"/>
                  </a:cubicBezTo>
                  <a:cubicBezTo>
                    <a:pt x="651" y="4753"/>
                    <a:pt x="769" y="5202"/>
                    <a:pt x="759" y="5654"/>
                  </a:cubicBezTo>
                  <a:cubicBezTo>
                    <a:pt x="759" y="5678"/>
                    <a:pt x="759" y="5701"/>
                    <a:pt x="759" y="5722"/>
                  </a:cubicBezTo>
                  <a:cubicBezTo>
                    <a:pt x="759" y="6871"/>
                    <a:pt x="1467" y="7804"/>
                    <a:pt x="2342" y="7804"/>
                  </a:cubicBezTo>
                  <a:cubicBezTo>
                    <a:pt x="2614" y="7804"/>
                    <a:pt x="2867" y="7715"/>
                    <a:pt x="3092" y="7556"/>
                  </a:cubicBezTo>
                  <a:cubicBezTo>
                    <a:pt x="3340" y="7381"/>
                    <a:pt x="3630" y="7284"/>
                    <a:pt x="3928" y="7284"/>
                  </a:cubicBezTo>
                  <a:cubicBezTo>
                    <a:pt x="4226" y="7284"/>
                    <a:pt x="4516" y="7381"/>
                    <a:pt x="4764" y="7556"/>
                  </a:cubicBezTo>
                  <a:cubicBezTo>
                    <a:pt x="4988" y="7715"/>
                    <a:pt x="5242" y="7804"/>
                    <a:pt x="5514" y="7804"/>
                  </a:cubicBezTo>
                  <a:cubicBezTo>
                    <a:pt x="6389" y="7804"/>
                    <a:pt x="7097" y="6871"/>
                    <a:pt x="7097" y="5722"/>
                  </a:cubicBezTo>
                  <a:cubicBezTo>
                    <a:pt x="7097" y="5701"/>
                    <a:pt x="7097" y="5678"/>
                    <a:pt x="7097" y="5654"/>
                  </a:cubicBezTo>
                  <a:cubicBezTo>
                    <a:pt x="7086" y="5202"/>
                    <a:pt x="7204" y="4753"/>
                    <a:pt x="7426" y="4369"/>
                  </a:cubicBezTo>
                  <a:cubicBezTo>
                    <a:pt x="7672" y="3948"/>
                    <a:pt x="7818" y="3457"/>
                    <a:pt x="7828" y="2929"/>
                  </a:cubicBezTo>
                  <a:cubicBezTo>
                    <a:pt x="7862" y="1338"/>
                    <a:pt x="6655" y="11"/>
                    <a:pt x="5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06"/>
            <p:cNvSpPr/>
            <p:nvPr/>
          </p:nvSpPr>
          <p:spPr>
            <a:xfrm>
              <a:off x="4992199" y="3848702"/>
              <a:ext cx="80754" cy="202793"/>
            </a:xfrm>
            <a:custGeom>
              <a:rect b="b" l="l" r="r" t="t"/>
              <a:pathLst>
                <a:path extrusionOk="0" h="7805" w="3108">
                  <a:moveTo>
                    <a:pt x="408" y="0"/>
                  </a:moveTo>
                  <a:cubicBezTo>
                    <a:pt x="283" y="0"/>
                    <a:pt x="160" y="8"/>
                    <a:pt x="40" y="24"/>
                  </a:cubicBezTo>
                  <a:lnTo>
                    <a:pt x="1" y="29"/>
                  </a:lnTo>
                  <a:cubicBezTo>
                    <a:pt x="1318" y="233"/>
                    <a:pt x="2331" y="1469"/>
                    <a:pt x="2300" y="2929"/>
                  </a:cubicBezTo>
                  <a:cubicBezTo>
                    <a:pt x="2290" y="3457"/>
                    <a:pt x="2143" y="3948"/>
                    <a:pt x="1898" y="4369"/>
                  </a:cubicBezTo>
                  <a:cubicBezTo>
                    <a:pt x="1673" y="4755"/>
                    <a:pt x="1558" y="5202"/>
                    <a:pt x="1569" y="5654"/>
                  </a:cubicBezTo>
                  <a:cubicBezTo>
                    <a:pt x="1569" y="5678"/>
                    <a:pt x="1569" y="5701"/>
                    <a:pt x="1569" y="5722"/>
                  </a:cubicBezTo>
                  <a:cubicBezTo>
                    <a:pt x="1569" y="6696"/>
                    <a:pt x="1059" y="7514"/>
                    <a:pt x="369" y="7742"/>
                  </a:cubicBezTo>
                  <a:cubicBezTo>
                    <a:pt x="495" y="7781"/>
                    <a:pt x="625" y="7804"/>
                    <a:pt x="759" y="7804"/>
                  </a:cubicBezTo>
                  <a:cubicBezTo>
                    <a:pt x="1634" y="7804"/>
                    <a:pt x="2342" y="6871"/>
                    <a:pt x="2342" y="5722"/>
                  </a:cubicBezTo>
                  <a:cubicBezTo>
                    <a:pt x="2342" y="5701"/>
                    <a:pt x="2342" y="5678"/>
                    <a:pt x="2342" y="5654"/>
                  </a:cubicBezTo>
                  <a:cubicBezTo>
                    <a:pt x="2331" y="5202"/>
                    <a:pt x="2449" y="4755"/>
                    <a:pt x="2671" y="4369"/>
                  </a:cubicBezTo>
                  <a:cubicBezTo>
                    <a:pt x="2917" y="3948"/>
                    <a:pt x="3063" y="3457"/>
                    <a:pt x="3073" y="2929"/>
                  </a:cubicBezTo>
                  <a:cubicBezTo>
                    <a:pt x="3107" y="1338"/>
                    <a:pt x="1900" y="11"/>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06"/>
            <p:cNvSpPr/>
            <p:nvPr/>
          </p:nvSpPr>
          <p:spPr>
            <a:xfrm>
              <a:off x="4883203" y="3810586"/>
              <a:ext cx="77818" cy="52615"/>
            </a:xfrm>
            <a:custGeom>
              <a:rect b="b" l="l" r="r" t="t"/>
              <a:pathLst>
                <a:path extrusionOk="0" h="2025" w="2995">
                  <a:moveTo>
                    <a:pt x="808" y="0"/>
                  </a:moveTo>
                  <a:cubicBezTo>
                    <a:pt x="601" y="0"/>
                    <a:pt x="399" y="33"/>
                    <a:pt x="212" y="96"/>
                  </a:cubicBezTo>
                  <a:cubicBezTo>
                    <a:pt x="78" y="140"/>
                    <a:pt x="0" y="279"/>
                    <a:pt x="29" y="417"/>
                  </a:cubicBezTo>
                  <a:cubicBezTo>
                    <a:pt x="141" y="937"/>
                    <a:pt x="496" y="1431"/>
                    <a:pt x="1037" y="1739"/>
                  </a:cubicBezTo>
                  <a:cubicBezTo>
                    <a:pt x="1377" y="1932"/>
                    <a:pt x="1742" y="2024"/>
                    <a:pt x="2092" y="2024"/>
                  </a:cubicBezTo>
                  <a:cubicBezTo>
                    <a:pt x="2348" y="2024"/>
                    <a:pt x="2595" y="1975"/>
                    <a:pt x="2816" y="1880"/>
                  </a:cubicBezTo>
                  <a:lnTo>
                    <a:pt x="2994" y="1885"/>
                  </a:lnTo>
                  <a:lnTo>
                    <a:pt x="2994" y="1530"/>
                  </a:lnTo>
                  <a:lnTo>
                    <a:pt x="2850" y="1530"/>
                  </a:lnTo>
                  <a:cubicBezTo>
                    <a:pt x="2722" y="1039"/>
                    <a:pt x="2378" y="579"/>
                    <a:pt x="1863" y="286"/>
                  </a:cubicBezTo>
                  <a:cubicBezTo>
                    <a:pt x="1523" y="93"/>
                    <a:pt x="1158" y="0"/>
                    <a:pt x="808" y="0"/>
                  </a:cubicBezTo>
                  <a:close/>
                </a:path>
              </a:pathLst>
            </a:custGeom>
            <a:solidFill>
              <a:srgbClr val="68D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06"/>
            <p:cNvSpPr/>
            <p:nvPr/>
          </p:nvSpPr>
          <p:spPr>
            <a:xfrm>
              <a:off x="4883203" y="3810586"/>
              <a:ext cx="77818" cy="52615"/>
            </a:xfrm>
            <a:custGeom>
              <a:rect b="b" l="l" r="r" t="t"/>
              <a:pathLst>
                <a:path extrusionOk="0" h="2025" w="2995">
                  <a:moveTo>
                    <a:pt x="808" y="0"/>
                  </a:moveTo>
                  <a:cubicBezTo>
                    <a:pt x="601" y="0"/>
                    <a:pt x="399" y="33"/>
                    <a:pt x="212" y="96"/>
                  </a:cubicBezTo>
                  <a:cubicBezTo>
                    <a:pt x="78" y="140"/>
                    <a:pt x="0" y="279"/>
                    <a:pt x="29" y="417"/>
                  </a:cubicBezTo>
                  <a:cubicBezTo>
                    <a:pt x="141" y="937"/>
                    <a:pt x="496" y="1431"/>
                    <a:pt x="1037" y="1739"/>
                  </a:cubicBezTo>
                  <a:cubicBezTo>
                    <a:pt x="1377" y="1932"/>
                    <a:pt x="1742" y="2024"/>
                    <a:pt x="2092" y="2024"/>
                  </a:cubicBezTo>
                  <a:cubicBezTo>
                    <a:pt x="2348" y="2024"/>
                    <a:pt x="2595" y="1975"/>
                    <a:pt x="2816" y="1880"/>
                  </a:cubicBezTo>
                  <a:lnTo>
                    <a:pt x="2994" y="1885"/>
                  </a:lnTo>
                  <a:lnTo>
                    <a:pt x="2994" y="1530"/>
                  </a:lnTo>
                  <a:lnTo>
                    <a:pt x="2850" y="1530"/>
                  </a:lnTo>
                  <a:cubicBezTo>
                    <a:pt x="2722" y="1039"/>
                    <a:pt x="2378" y="579"/>
                    <a:pt x="1863" y="286"/>
                  </a:cubicBezTo>
                  <a:cubicBezTo>
                    <a:pt x="1523" y="93"/>
                    <a:pt x="1158" y="0"/>
                    <a:pt x="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06"/>
            <p:cNvSpPr/>
            <p:nvPr/>
          </p:nvSpPr>
          <p:spPr>
            <a:xfrm>
              <a:off x="4894323" y="3810586"/>
              <a:ext cx="66697" cy="52641"/>
            </a:xfrm>
            <a:custGeom>
              <a:rect b="b" l="l" r="r" t="t"/>
              <a:pathLst>
                <a:path extrusionOk="0" h="2026" w="2567">
                  <a:moveTo>
                    <a:pt x="382" y="1"/>
                  </a:moveTo>
                  <a:cubicBezTo>
                    <a:pt x="252" y="1"/>
                    <a:pt x="124" y="13"/>
                    <a:pt x="0" y="38"/>
                  </a:cubicBezTo>
                  <a:cubicBezTo>
                    <a:pt x="225" y="83"/>
                    <a:pt x="450" y="164"/>
                    <a:pt x="667" y="286"/>
                  </a:cubicBezTo>
                  <a:cubicBezTo>
                    <a:pt x="1147" y="561"/>
                    <a:pt x="1482" y="984"/>
                    <a:pt x="1628" y="1441"/>
                  </a:cubicBezTo>
                  <a:cubicBezTo>
                    <a:pt x="1646" y="1496"/>
                    <a:pt x="1652" y="1554"/>
                    <a:pt x="1646" y="1611"/>
                  </a:cubicBezTo>
                  <a:cubicBezTo>
                    <a:pt x="1628" y="1786"/>
                    <a:pt x="1503" y="1935"/>
                    <a:pt x="1330" y="1974"/>
                  </a:cubicBezTo>
                  <a:cubicBezTo>
                    <a:pt x="1312" y="1979"/>
                    <a:pt x="1294" y="1982"/>
                    <a:pt x="1273" y="1987"/>
                  </a:cubicBezTo>
                  <a:cubicBezTo>
                    <a:pt x="1404" y="2013"/>
                    <a:pt x="1535" y="2025"/>
                    <a:pt x="1663" y="2025"/>
                  </a:cubicBezTo>
                  <a:cubicBezTo>
                    <a:pt x="1919" y="2025"/>
                    <a:pt x="2166" y="1976"/>
                    <a:pt x="2388" y="1880"/>
                  </a:cubicBezTo>
                  <a:lnTo>
                    <a:pt x="2566" y="1885"/>
                  </a:lnTo>
                  <a:lnTo>
                    <a:pt x="2566" y="1530"/>
                  </a:lnTo>
                  <a:lnTo>
                    <a:pt x="2422" y="1530"/>
                  </a:lnTo>
                  <a:cubicBezTo>
                    <a:pt x="2294" y="1039"/>
                    <a:pt x="1950" y="579"/>
                    <a:pt x="1435" y="286"/>
                  </a:cubicBezTo>
                  <a:cubicBezTo>
                    <a:pt x="1096" y="92"/>
                    <a:pt x="731"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06"/>
            <p:cNvSpPr/>
            <p:nvPr/>
          </p:nvSpPr>
          <p:spPr>
            <a:xfrm>
              <a:off x="4953979" y="3805285"/>
              <a:ext cx="41390" cy="85041"/>
            </a:xfrm>
            <a:custGeom>
              <a:rect b="b" l="l" r="r" t="t"/>
              <a:pathLst>
                <a:path extrusionOk="0" h="3273" w="1593">
                  <a:moveTo>
                    <a:pt x="979" y="0"/>
                  </a:moveTo>
                  <a:cubicBezTo>
                    <a:pt x="753" y="0"/>
                    <a:pt x="536" y="139"/>
                    <a:pt x="453" y="370"/>
                  </a:cubicBezTo>
                  <a:cubicBezTo>
                    <a:pt x="244" y="961"/>
                    <a:pt x="1" y="1917"/>
                    <a:pt x="79" y="3273"/>
                  </a:cubicBezTo>
                  <a:lnTo>
                    <a:pt x="1198" y="3273"/>
                  </a:lnTo>
                  <a:cubicBezTo>
                    <a:pt x="1117" y="2055"/>
                    <a:pt x="1336" y="1219"/>
                    <a:pt x="1503" y="741"/>
                  </a:cubicBezTo>
                  <a:cubicBezTo>
                    <a:pt x="1592" y="490"/>
                    <a:pt x="1490" y="211"/>
                    <a:pt x="1260" y="78"/>
                  </a:cubicBezTo>
                  <a:cubicBezTo>
                    <a:pt x="1171" y="25"/>
                    <a:pt x="1074" y="0"/>
                    <a:pt x="9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06"/>
            <p:cNvSpPr/>
            <p:nvPr/>
          </p:nvSpPr>
          <p:spPr>
            <a:xfrm>
              <a:off x="4962891" y="3805259"/>
              <a:ext cx="32478" cy="85067"/>
            </a:xfrm>
            <a:custGeom>
              <a:rect b="b" l="l" r="r" t="t"/>
              <a:pathLst>
                <a:path extrusionOk="0" h="3274" w="1250">
                  <a:moveTo>
                    <a:pt x="635" y="0"/>
                  </a:moveTo>
                  <a:cubicBezTo>
                    <a:pt x="491" y="0"/>
                    <a:pt x="352" y="57"/>
                    <a:pt x="248" y="157"/>
                  </a:cubicBezTo>
                  <a:cubicBezTo>
                    <a:pt x="403" y="306"/>
                    <a:pt x="463" y="533"/>
                    <a:pt x="387" y="742"/>
                  </a:cubicBezTo>
                  <a:cubicBezTo>
                    <a:pt x="217" y="1220"/>
                    <a:pt x="0" y="2056"/>
                    <a:pt x="81" y="3274"/>
                  </a:cubicBezTo>
                  <a:lnTo>
                    <a:pt x="855" y="3274"/>
                  </a:lnTo>
                  <a:cubicBezTo>
                    <a:pt x="774" y="2056"/>
                    <a:pt x="993" y="1220"/>
                    <a:pt x="1160" y="742"/>
                  </a:cubicBezTo>
                  <a:cubicBezTo>
                    <a:pt x="1249" y="491"/>
                    <a:pt x="1147" y="212"/>
                    <a:pt x="917" y="79"/>
                  </a:cubicBezTo>
                  <a:cubicBezTo>
                    <a:pt x="827" y="25"/>
                    <a:pt x="730" y="0"/>
                    <a:pt x="6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06"/>
            <p:cNvSpPr/>
            <p:nvPr/>
          </p:nvSpPr>
          <p:spPr>
            <a:xfrm>
              <a:off x="4934440" y="3877803"/>
              <a:ext cx="72725" cy="20942"/>
            </a:xfrm>
            <a:custGeom>
              <a:rect b="b" l="l" r="r" t="t"/>
              <a:pathLst>
                <a:path extrusionOk="0" h="806" w="2799">
                  <a:moveTo>
                    <a:pt x="2509" y="1"/>
                  </a:moveTo>
                  <a:cubicBezTo>
                    <a:pt x="2466" y="1"/>
                    <a:pt x="2423" y="12"/>
                    <a:pt x="2383" y="35"/>
                  </a:cubicBezTo>
                  <a:cubicBezTo>
                    <a:pt x="2085" y="208"/>
                    <a:pt x="1741" y="299"/>
                    <a:pt x="1393" y="299"/>
                  </a:cubicBezTo>
                  <a:cubicBezTo>
                    <a:pt x="1048" y="299"/>
                    <a:pt x="711" y="210"/>
                    <a:pt x="413" y="40"/>
                  </a:cubicBezTo>
                  <a:cubicBezTo>
                    <a:pt x="374" y="18"/>
                    <a:pt x="332" y="8"/>
                    <a:pt x="290" y="8"/>
                  </a:cubicBezTo>
                  <a:cubicBezTo>
                    <a:pt x="202" y="8"/>
                    <a:pt x="117" y="53"/>
                    <a:pt x="71" y="134"/>
                  </a:cubicBezTo>
                  <a:cubicBezTo>
                    <a:pt x="1" y="257"/>
                    <a:pt x="42" y="411"/>
                    <a:pt x="163" y="479"/>
                  </a:cubicBezTo>
                  <a:cubicBezTo>
                    <a:pt x="536" y="693"/>
                    <a:pt x="962" y="806"/>
                    <a:pt x="1393" y="806"/>
                  </a:cubicBezTo>
                  <a:cubicBezTo>
                    <a:pt x="1832" y="806"/>
                    <a:pt x="2260" y="688"/>
                    <a:pt x="2637" y="471"/>
                  </a:cubicBezTo>
                  <a:cubicBezTo>
                    <a:pt x="2757" y="401"/>
                    <a:pt x="2799" y="247"/>
                    <a:pt x="2728" y="127"/>
                  </a:cubicBezTo>
                  <a:cubicBezTo>
                    <a:pt x="2681" y="46"/>
                    <a:pt x="2596" y="1"/>
                    <a:pt x="25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25" name="Google Shape;8025;p106"/>
          <p:cNvCxnSpPr>
            <a:stCxn id="7823" idx="3"/>
            <a:endCxn id="7833" idx="1"/>
          </p:cNvCxnSpPr>
          <p:nvPr/>
        </p:nvCxnSpPr>
        <p:spPr>
          <a:xfrm flipH="1" rot="10800000">
            <a:off x="1493337" y="1461232"/>
            <a:ext cx="681900" cy="126000"/>
          </a:xfrm>
          <a:prstGeom prst="bentConnector3">
            <a:avLst>
              <a:gd fmla="val 49997" name="adj1"/>
            </a:avLst>
          </a:prstGeom>
          <a:noFill/>
          <a:ln cap="flat" cmpd="sng" w="19050">
            <a:solidFill>
              <a:schemeClr val="lt2"/>
            </a:solidFill>
            <a:prstDash val="solid"/>
            <a:round/>
            <a:headEnd len="med" w="med" type="none"/>
            <a:tailEnd len="med" w="med" type="none"/>
          </a:ln>
        </p:spPr>
      </p:cxnSp>
      <p:cxnSp>
        <p:nvCxnSpPr>
          <p:cNvPr id="8026" name="Google Shape;8026;p106"/>
          <p:cNvCxnSpPr>
            <a:stCxn id="7832" idx="1"/>
            <a:endCxn id="7825" idx="3"/>
          </p:cNvCxnSpPr>
          <p:nvPr/>
        </p:nvCxnSpPr>
        <p:spPr>
          <a:xfrm flipH="1">
            <a:off x="1493294" y="2538775"/>
            <a:ext cx="681900" cy="126000"/>
          </a:xfrm>
          <a:prstGeom prst="bentConnector3">
            <a:avLst>
              <a:gd fmla="val 49997" name="adj1"/>
            </a:avLst>
          </a:prstGeom>
          <a:noFill/>
          <a:ln cap="flat" cmpd="sng" w="19050">
            <a:solidFill>
              <a:schemeClr val="lt2"/>
            </a:solidFill>
            <a:prstDash val="solid"/>
            <a:round/>
            <a:headEnd len="med" w="med" type="none"/>
            <a:tailEnd len="med" w="med" type="none"/>
          </a:ln>
        </p:spPr>
      </p:cxnSp>
      <p:cxnSp>
        <p:nvCxnSpPr>
          <p:cNvPr id="8027" name="Google Shape;8027;p106"/>
          <p:cNvCxnSpPr>
            <a:stCxn id="7834" idx="1"/>
            <a:endCxn id="7827" idx="3"/>
          </p:cNvCxnSpPr>
          <p:nvPr/>
        </p:nvCxnSpPr>
        <p:spPr>
          <a:xfrm flipH="1">
            <a:off x="1493294" y="3616325"/>
            <a:ext cx="681900" cy="126000"/>
          </a:xfrm>
          <a:prstGeom prst="bentConnector3">
            <a:avLst>
              <a:gd fmla="val 49997" name="adj1"/>
            </a:avLst>
          </a:prstGeom>
          <a:noFill/>
          <a:ln cap="flat" cmpd="sng" w="19050">
            <a:solidFill>
              <a:schemeClr val="lt2"/>
            </a:solidFill>
            <a:prstDash val="solid"/>
            <a:round/>
            <a:headEnd len="med" w="med" type="none"/>
            <a:tailEnd len="med" w="med" type="none"/>
          </a:ln>
        </p:spPr>
      </p:cxnSp>
      <p:cxnSp>
        <p:nvCxnSpPr>
          <p:cNvPr id="8028" name="Google Shape;8028;p106"/>
          <p:cNvCxnSpPr>
            <a:stCxn id="7824" idx="1"/>
            <a:endCxn id="7830" idx="3"/>
          </p:cNvCxnSpPr>
          <p:nvPr/>
        </p:nvCxnSpPr>
        <p:spPr>
          <a:xfrm rot="10800000">
            <a:off x="6968780" y="1461232"/>
            <a:ext cx="681900" cy="126000"/>
          </a:xfrm>
          <a:prstGeom prst="bentConnector3">
            <a:avLst>
              <a:gd fmla="val 49998" name="adj1"/>
            </a:avLst>
          </a:prstGeom>
          <a:noFill/>
          <a:ln cap="flat" cmpd="sng" w="19050">
            <a:solidFill>
              <a:schemeClr val="lt2"/>
            </a:solidFill>
            <a:prstDash val="solid"/>
            <a:round/>
            <a:headEnd len="med" w="med" type="none"/>
            <a:tailEnd len="med" w="med" type="none"/>
          </a:ln>
        </p:spPr>
      </p:cxnSp>
      <p:cxnSp>
        <p:nvCxnSpPr>
          <p:cNvPr id="8029" name="Google Shape;8029;p106"/>
          <p:cNvCxnSpPr>
            <a:stCxn id="7826" idx="1"/>
            <a:endCxn id="7829" idx="3"/>
          </p:cNvCxnSpPr>
          <p:nvPr/>
        </p:nvCxnSpPr>
        <p:spPr>
          <a:xfrm rot="10800000">
            <a:off x="6968780" y="2538782"/>
            <a:ext cx="681900" cy="126000"/>
          </a:xfrm>
          <a:prstGeom prst="bentConnector3">
            <a:avLst>
              <a:gd fmla="val 49998" name="adj1"/>
            </a:avLst>
          </a:prstGeom>
          <a:noFill/>
          <a:ln cap="flat" cmpd="sng" w="19050">
            <a:solidFill>
              <a:schemeClr val="lt2"/>
            </a:solidFill>
            <a:prstDash val="solid"/>
            <a:round/>
            <a:headEnd len="med" w="med" type="none"/>
            <a:tailEnd len="med" w="med" type="none"/>
          </a:ln>
        </p:spPr>
      </p:cxnSp>
      <p:cxnSp>
        <p:nvCxnSpPr>
          <p:cNvPr id="8030" name="Google Shape;8030;p106"/>
          <p:cNvCxnSpPr>
            <a:stCxn id="7828" idx="1"/>
            <a:endCxn id="7831" idx="3"/>
          </p:cNvCxnSpPr>
          <p:nvPr/>
        </p:nvCxnSpPr>
        <p:spPr>
          <a:xfrm rot="10800000">
            <a:off x="6968780" y="3616332"/>
            <a:ext cx="681900" cy="126000"/>
          </a:xfrm>
          <a:prstGeom prst="bentConnector3">
            <a:avLst>
              <a:gd fmla="val 49998" name="adj1"/>
            </a:avLst>
          </a:prstGeom>
          <a:noFill/>
          <a:ln cap="flat" cmpd="sng" w="19050">
            <a:solidFill>
              <a:schemeClr val="lt2"/>
            </a:solidFill>
            <a:prstDash val="solid"/>
            <a:round/>
            <a:headEnd len="med" w="med" type="none"/>
            <a:tailEnd len="med" w="med" type="none"/>
          </a:ln>
        </p:spPr>
      </p:cxnSp>
      <p:sp>
        <p:nvSpPr>
          <p:cNvPr id="8031" name="Google Shape;8031;p106">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06">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06">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06">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6" name="Shape 4586"/>
        <p:cNvGrpSpPr/>
        <p:nvPr/>
      </p:nvGrpSpPr>
      <p:grpSpPr>
        <a:xfrm>
          <a:off x="0" y="0"/>
          <a:ext cx="0" cy="0"/>
          <a:chOff x="0" y="0"/>
          <a:chExt cx="0" cy="0"/>
        </a:xfrm>
      </p:grpSpPr>
      <p:grpSp>
        <p:nvGrpSpPr>
          <p:cNvPr id="4587" name="Google Shape;4587;p71"/>
          <p:cNvGrpSpPr/>
          <p:nvPr/>
        </p:nvGrpSpPr>
        <p:grpSpPr>
          <a:xfrm>
            <a:off x="247244" y="945980"/>
            <a:ext cx="1663612" cy="773734"/>
            <a:chOff x="247244" y="945980"/>
            <a:chExt cx="1663612" cy="773734"/>
          </a:xfrm>
        </p:grpSpPr>
        <p:grpSp>
          <p:nvGrpSpPr>
            <p:cNvPr id="4588" name="Google Shape;4588;p71"/>
            <p:cNvGrpSpPr/>
            <p:nvPr/>
          </p:nvGrpSpPr>
          <p:grpSpPr>
            <a:xfrm>
              <a:off x="514141" y="945980"/>
              <a:ext cx="1129814" cy="608918"/>
              <a:chOff x="7183950" y="745675"/>
              <a:chExt cx="836775" cy="450950"/>
            </a:xfrm>
          </p:grpSpPr>
          <p:sp>
            <p:nvSpPr>
              <p:cNvPr id="4589" name="Google Shape;4589;p71"/>
              <p:cNvSpPr/>
              <p:nvPr/>
            </p:nvSpPr>
            <p:spPr>
              <a:xfrm>
                <a:off x="7644950" y="745675"/>
                <a:ext cx="285975" cy="450950"/>
              </a:xfrm>
              <a:custGeom>
                <a:rect b="b" l="l" r="r" t="t"/>
                <a:pathLst>
                  <a:path extrusionOk="0" h="18038" w="11439">
                    <a:moveTo>
                      <a:pt x="3813" y="1"/>
                    </a:moveTo>
                    <a:lnTo>
                      <a:pt x="0" y="807"/>
                    </a:lnTo>
                    <a:lnTo>
                      <a:pt x="3630" y="18038"/>
                    </a:lnTo>
                    <a:lnTo>
                      <a:pt x="11218" y="18038"/>
                    </a:lnTo>
                    <a:lnTo>
                      <a:pt x="114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1"/>
              <p:cNvSpPr/>
              <p:nvPr/>
            </p:nvSpPr>
            <p:spPr>
              <a:xfrm>
                <a:off x="7578950" y="756675"/>
                <a:ext cx="183325" cy="439950"/>
              </a:xfrm>
              <a:custGeom>
                <a:rect b="b" l="l" r="r" t="t"/>
                <a:pathLst>
                  <a:path extrusionOk="0" h="17598" w="7333">
                    <a:moveTo>
                      <a:pt x="37" y="1"/>
                    </a:moveTo>
                    <a:lnTo>
                      <a:pt x="1" y="17598"/>
                    </a:lnTo>
                    <a:lnTo>
                      <a:pt x="6380" y="17598"/>
                    </a:lnTo>
                    <a:lnTo>
                      <a:pt x="73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1"/>
              <p:cNvSpPr/>
              <p:nvPr/>
            </p:nvSpPr>
            <p:spPr>
              <a:xfrm>
                <a:off x="7264600" y="756675"/>
                <a:ext cx="183325" cy="439950"/>
              </a:xfrm>
              <a:custGeom>
                <a:rect b="b" l="l" r="r" t="t"/>
                <a:pathLst>
                  <a:path extrusionOk="0" h="17598" w="7333">
                    <a:moveTo>
                      <a:pt x="0" y="1"/>
                    </a:moveTo>
                    <a:lnTo>
                      <a:pt x="0" y="17598"/>
                    </a:lnTo>
                    <a:lnTo>
                      <a:pt x="6379" y="17598"/>
                    </a:lnTo>
                    <a:lnTo>
                      <a:pt x="73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1"/>
              <p:cNvSpPr/>
              <p:nvPr/>
            </p:nvSpPr>
            <p:spPr>
              <a:xfrm>
                <a:off x="7183950" y="820825"/>
                <a:ext cx="193400" cy="375800"/>
              </a:xfrm>
              <a:custGeom>
                <a:rect b="b" l="l" r="r" t="t"/>
                <a:pathLst>
                  <a:path extrusionOk="0" h="15032" w="7736">
                    <a:moveTo>
                      <a:pt x="0" y="1"/>
                    </a:moveTo>
                    <a:lnTo>
                      <a:pt x="0" y="15032"/>
                    </a:lnTo>
                    <a:lnTo>
                      <a:pt x="7296" y="15032"/>
                    </a:lnTo>
                    <a:lnTo>
                      <a:pt x="7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1"/>
              <p:cNvSpPr/>
              <p:nvPr/>
            </p:nvSpPr>
            <p:spPr>
              <a:xfrm>
                <a:off x="7366325" y="820825"/>
                <a:ext cx="57775" cy="375800"/>
              </a:xfrm>
              <a:custGeom>
                <a:rect b="b" l="l" r="r" t="t"/>
                <a:pathLst>
                  <a:path extrusionOk="0" h="15032" w="2311">
                    <a:moveTo>
                      <a:pt x="1" y="1"/>
                    </a:moveTo>
                    <a:lnTo>
                      <a:pt x="1" y="15032"/>
                    </a:lnTo>
                    <a:lnTo>
                      <a:pt x="2310" y="15032"/>
                    </a:lnTo>
                    <a:lnTo>
                      <a:pt x="23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1"/>
              <p:cNvSpPr/>
              <p:nvPr/>
            </p:nvSpPr>
            <p:spPr>
              <a:xfrm>
                <a:off x="7366325" y="956475"/>
                <a:ext cx="57775" cy="200750"/>
              </a:xfrm>
              <a:custGeom>
                <a:rect b="b" l="l" r="r" t="t"/>
                <a:pathLst>
                  <a:path extrusionOk="0" h="8030" w="2311">
                    <a:moveTo>
                      <a:pt x="1" y="1"/>
                    </a:moveTo>
                    <a:lnTo>
                      <a:pt x="1" y="8029"/>
                    </a:lnTo>
                    <a:lnTo>
                      <a:pt x="2310" y="8029"/>
                    </a:lnTo>
                    <a:lnTo>
                      <a:pt x="2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1"/>
              <p:cNvSpPr/>
              <p:nvPr/>
            </p:nvSpPr>
            <p:spPr>
              <a:xfrm>
                <a:off x="7424075" y="756675"/>
                <a:ext cx="88925" cy="439950"/>
              </a:xfrm>
              <a:custGeom>
                <a:rect b="b" l="l" r="r" t="t"/>
                <a:pathLst>
                  <a:path extrusionOk="0" h="17598" w="3557">
                    <a:moveTo>
                      <a:pt x="0" y="1"/>
                    </a:moveTo>
                    <a:lnTo>
                      <a:pt x="0" y="17598"/>
                    </a:lnTo>
                    <a:lnTo>
                      <a:pt x="3556" y="17598"/>
                    </a:lnTo>
                    <a:lnTo>
                      <a:pt x="35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1"/>
              <p:cNvSpPr/>
              <p:nvPr/>
            </p:nvSpPr>
            <p:spPr>
              <a:xfrm>
                <a:off x="7424075" y="795175"/>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1"/>
              <p:cNvSpPr/>
              <p:nvPr/>
            </p:nvSpPr>
            <p:spPr>
              <a:xfrm>
                <a:off x="7424075" y="1132450"/>
                <a:ext cx="88925" cy="25675"/>
              </a:xfrm>
              <a:custGeom>
                <a:rect b="b" l="l" r="r" t="t"/>
                <a:pathLst>
                  <a:path extrusionOk="0" h="1027" w="3557">
                    <a:moveTo>
                      <a:pt x="0" y="0"/>
                    </a:moveTo>
                    <a:lnTo>
                      <a:pt x="0" y="1027"/>
                    </a:lnTo>
                    <a:lnTo>
                      <a:pt x="3556" y="1027"/>
                    </a:lnTo>
                    <a:lnTo>
                      <a:pt x="3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1"/>
              <p:cNvSpPr/>
              <p:nvPr/>
            </p:nvSpPr>
            <p:spPr>
              <a:xfrm>
                <a:off x="7446975" y="876750"/>
                <a:ext cx="43100" cy="200725"/>
              </a:xfrm>
              <a:custGeom>
                <a:rect b="b" l="l" r="r" t="t"/>
                <a:pathLst>
                  <a:path extrusionOk="0" h="8029" w="1724">
                    <a:moveTo>
                      <a:pt x="1" y="0"/>
                    </a:moveTo>
                    <a:lnTo>
                      <a:pt x="1" y="8029"/>
                    </a:lnTo>
                    <a:lnTo>
                      <a:pt x="1724" y="8029"/>
                    </a:lnTo>
                    <a:lnTo>
                      <a:pt x="1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1"/>
              <p:cNvSpPr/>
              <p:nvPr/>
            </p:nvSpPr>
            <p:spPr>
              <a:xfrm>
                <a:off x="7608275" y="804350"/>
                <a:ext cx="62350" cy="392275"/>
              </a:xfrm>
              <a:custGeom>
                <a:rect b="b" l="l" r="r" t="t"/>
                <a:pathLst>
                  <a:path extrusionOk="0" h="15691" w="2494">
                    <a:moveTo>
                      <a:pt x="1" y="0"/>
                    </a:moveTo>
                    <a:lnTo>
                      <a:pt x="1" y="15691"/>
                    </a:lnTo>
                    <a:lnTo>
                      <a:pt x="2494" y="15691"/>
                    </a:lnTo>
                    <a:lnTo>
                      <a:pt x="24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1"/>
              <p:cNvSpPr/>
              <p:nvPr/>
            </p:nvSpPr>
            <p:spPr>
              <a:xfrm>
                <a:off x="7608275" y="909750"/>
                <a:ext cx="62350" cy="176900"/>
              </a:xfrm>
              <a:custGeom>
                <a:rect b="b" l="l" r="r" t="t"/>
                <a:pathLst>
                  <a:path extrusionOk="0" h="7076" w="2494">
                    <a:moveTo>
                      <a:pt x="1" y="0"/>
                    </a:moveTo>
                    <a:lnTo>
                      <a:pt x="1" y="7075"/>
                    </a:lnTo>
                    <a:lnTo>
                      <a:pt x="2494" y="7075"/>
                    </a:lnTo>
                    <a:lnTo>
                      <a:pt x="24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1"/>
              <p:cNvSpPr/>
              <p:nvPr/>
            </p:nvSpPr>
            <p:spPr>
              <a:xfrm>
                <a:off x="7512975" y="783250"/>
                <a:ext cx="98075" cy="413375"/>
              </a:xfrm>
              <a:custGeom>
                <a:rect b="b" l="l" r="r" t="t"/>
                <a:pathLst>
                  <a:path extrusionOk="0" h="16535" w="3923">
                    <a:moveTo>
                      <a:pt x="0" y="1"/>
                    </a:moveTo>
                    <a:lnTo>
                      <a:pt x="0" y="16535"/>
                    </a:lnTo>
                    <a:lnTo>
                      <a:pt x="3923" y="16535"/>
                    </a:lnTo>
                    <a:lnTo>
                      <a:pt x="39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1"/>
              <p:cNvSpPr/>
              <p:nvPr/>
            </p:nvSpPr>
            <p:spPr>
              <a:xfrm>
                <a:off x="7512975" y="837325"/>
                <a:ext cx="98075" cy="25700"/>
              </a:xfrm>
              <a:custGeom>
                <a:rect b="b" l="l" r="r" t="t"/>
                <a:pathLst>
                  <a:path extrusionOk="0" h="1028" w="3923">
                    <a:moveTo>
                      <a:pt x="0" y="1"/>
                    </a:moveTo>
                    <a:lnTo>
                      <a:pt x="0" y="1027"/>
                    </a:lnTo>
                    <a:lnTo>
                      <a:pt x="3923" y="1027"/>
                    </a:lnTo>
                    <a:lnTo>
                      <a:pt x="3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1"/>
              <p:cNvSpPr/>
              <p:nvPr/>
            </p:nvSpPr>
            <p:spPr>
              <a:xfrm>
                <a:off x="7737500" y="756675"/>
                <a:ext cx="98100" cy="439950"/>
              </a:xfrm>
              <a:custGeom>
                <a:rect b="b" l="l" r="r" t="t"/>
                <a:pathLst>
                  <a:path extrusionOk="0" h="17598" w="3924">
                    <a:moveTo>
                      <a:pt x="1" y="1"/>
                    </a:moveTo>
                    <a:lnTo>
                      <a:pt x="1" y="17598"/>
                    </a:lnTo>
                    <a:lnTo>
                      <a:pt x="3924" y="17598"/>
                    </a:lnTo>
                    <a:lnTo>
                      <a:pt x="3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1"/>
              <p:cNvSpPr/>
              <p:nvPr/>
            </p:nvSpPr>
            <p:spPr>
              <a:xfrm>
                <a:off x="7738425" y="795175"/>
                <a:ext cx="97175" cy="25675"/>
              </a:xfrm>
              <a:custGeom>
                <a:rect b="b" l="l" r="r" t="t"/>
                <a:pathLst>
                  <a:path extrusionOk="0" h="1027" w="3887">
                    <a:moveTo>
                      <a:pt x="1" y="0"/>
                    </a:moveTo>
                    <a:lnTo>
                      <a:pt x="1" y="1027"/>
                    </a:lnTo>
                    <a:lnTo>
                      <a:pt x="3887" y="1027"/>
                    </a:lnTo>
                    <a:lnTo>
                      <a:pt x="38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1"/>
              <p:cNvSpPr/>
              <p:nvPr/>
            </p:nvSpPr>
            <p:spPr>
              <a:xfrm>
                <a:off x="7737500" y="1132450"/>
                <a:ext cx="98100" cy="25675"/>
              </a:xfrm>
              <a:custGeom>
                <a:rect b="b" l="l" r="r" t="t"/>
                <a:pathLst>
                  <a:path extrusionOk="0" h="1027" w="3924">
                    <a:moveTo>
                      <a:pt x="1" y="0"/>
                    </a:moveTo>
                    <a:lnTo>
                      <a:pt x="1" y="1027"/>
                    </a:lnTo>
                    <a:lnTo>
                      <a:pt x="3924" y="1027"/>
                    </a:lnTo>
                    <a:lnTo>
                      <a:pt x="3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1"/>
              <p:cNvSpPr/>
              <p:nvPr/>
            </p:nvSpPr>
            <p:spPr>
              <a:xfrm>
                <a:off x="7761350" y="876750"/>
                <a:ext cx="51350" cy="200725"/>
              </a:xfrm>
              <a:custGeom>
                <a:rect b="b" l="l" r="r" t="t"/>
                <a:pathLst>
                  <a:path extrusionOk="0" h="8029" w="2054">
                    <a:moveTo>
                      <a:pt x="0" y="0"/>
                    </a:moveTo>
                    <a:lnTo>
                      <a:pt x="0" y="8029"/>
                    </a:lnTo>
                    <a:lnTo>
                      <a:pt x="2053" y="8029"/>
                    </a:lnTo>
                    <a:lnTo>
                      <a:pt x="2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1"/>
              <p:cNvSpPr/>
              <p:nvPr/>
            </p:nvSpPr>
            <p:spPr>
              <a:xfrm>
                <a:off x="7835575" y="745675"/>
                <a:ext cx="185150" cy="450950"/>
              </a:xfrm>
              <a:custGeom>
                <a:rect b="b" l="l" r="r" t="t"/>
                <a:pathLst>
                  <a:path extrusionOk="0" h="18038" w="7406">
                    <a:moveTo>
                      <a:pt x="3813" y="1"/>
                    </a:moveTo>
                    <a:lnTo>
                      <a:pt x="1" y="807"/>
                    </a:lnTo>
                    <a:lnTo>
                      <a:pt x="3593" y="18038"/>
                    </a:lnTo>
                    <a:lnTo>
                      <a:pt x="7406" y="17231"/>
                    </a:lnTo>
                    <a:lnTo>
                      <a:pt x="3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1"/>
              <p:cNvSpPr/>
              <p:nvPr/>
            </p:nvSpPr>
            <p:spPr>
              <a:xfrm>
                <a:off x="7843825" y="784175"/>
                <a:ext cx="100850" cy="44925"/>
              </a:xfrm>
              <a:custGeom>
                <a:rect b="b" l="l" r="r" t="t"/>
                <a:pathLst>
                  <a:path extrusionOk="0" h="1797" w="4034">
                    <a:moveTo>
                      <a:pt x="3813" y="1"/>
                    </a:moveTo>
                    <a:lnTo>
                      <a:pt x="1" y="770"/>
                    </a:lnTo>
                    <a:lnTo>
                      <a:pt x="184" y="1797"/>
                    </a:lnTo>
                    <a:lnTo>
                      <a:pt x="4033" y="990"/>
                    </a:lnTo>
                    <a:lnTo>
                      <a:pt x="3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1"/>
              <p:cNvSpPr/>
              <p:nvPr/>
            </p:nvSpPr>
            <p:spPr>
              <a:xfrm>
                <a:off x="7912575" y="1114125"/>
                <a:ext cx="100825" cy="44925"/>
              </a:xfrm>
              <a:custGeom>
                <a:rect b="b" l="l" r="r" t="t"/>
                <a:pathLst>
                  <a:path extrusionOk="0" h="1797" w="4033">
                    <a:moveTo>
                      <a:pt x="3813" y="0"/>
                    </a:moveTo>
                    <a:lnTo>
                      <a:pt x="0" y="807"/>
                    </a:lnTo>
                    <a:lnTo>
                      <a:pt x="220" y="1797"/>
                    </a:lnTo>
                    <a:lnTo>
                      <a:pt x="4033" y="990"/>
                    </a:lnTo>
                    <a:lnTo>
                      <a:pt x="38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1"/>
              <p:cNvSpPr/>
              <p:nvPr/>
            </p:nvSpPr>
            <p:spPr>
              <a:xfrm>
                <a:off x="7882325" y="868500"/>
                <a:ext cx="91675" cy="207150"/>
              </a:xfrm>
              <a:custGeom>
                <a:rect b="b" l="l" r="r" t="t"/>
                <a:pathLst>
                  <a:path extrusionOk="0" h="8286" w="3667">
                    <a:moveTo>
                      <a:pt x="2017" y="0"/>
                    </a:moveTo>
                    <a:lnTo>
                      <a:pt x="0" y="404"/>
                    </a:lnTo>
                    <a:lnTo>
                      <a:pt x="1650" y="8286"/>
                    </a:lnTo>
                    <a:lnTo>
                      <a:pt x="3666" y="7846"/>
                    </a:lnTo>
                    <a:lnTo>
                      <a:pt x="20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1"/>
              <p:cNvSpPr/>
              <p:nvPr/>
            </p:nvSpPr>
            <p:spPr>
              <a:xfrm>
                <a:off x="7678863" y="882250"/>
                <a:ext cx="67850" cy="314375"/>
              </a:xfrm>
              <a:custGeom>
                <a:rect b="b" l="l" r="r" t="t"/>
                <a:pathLst>
                  <a:path extrusionOk="0" h="12575" w="2714">
                    <a:moveTo>
                      <a:pt x="1" y="0"/>
                    </a:moveTo>
                    <a:lnTo>
                      <a:pt x="1" y="12575"/>
                    </a:lnTo>
                    <a:lnTo>
                      <a:pt x="2714" y="12575"/>
                    </a:lnTo>
                    <a:lnTo>
                      <a:pt x="27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71"/>
            <p:cNvGrpSpPr/>
            <p:nvPr/>
          </p:nvGrpSpPr>
          <p:grpSpPr>
            <a:xfrm>
              <a:off x="247244" y="1511565"/>
              <a:ext cx="1663612" cy="208148"/>
              <a:chOff x="7154175" y="1055075"/>
              <a:chExt cx="1274701" cy="208127"/>
            </a:xfrm>
          </p:grpSpPr>
          <p:sp>
            <p:nvSpPr>
              <p:cNvPr id="4613" name="Google Shape;4613;p71"/>
              <p:cNvSpPr/>
              <p:nvPr/>
            </p:nvSpPr>
            <p:spPr>
              <a:xfrm>
                <a:off x="7154175" y="1137500"/>
                <a:ext cx="1274701" cy="125702"/>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1"/>
              <p:cNvSpPr/>
              <p:nvPr/>
            </p:nvSpPr>
            <p:spPr>
              <a:xfrm>
                <a:off x="7154175" y="1055075"/>
                <a:ext cx="1274700" cy="8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15" name="Google Shape;4615;p71"/>
          <p:cNvSpPr/>
          <p:nvPr/>
        </p:nvSpPr>
        <p:spPr>
          <a:xfrm>
            <a:off x="2208075" y="3308088"/>
            <a:ext cx="29085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1">
            <a:hlinkClick action="ppaction://hlinksldjump" r:id="rId3"/>
          </p:cNvPr>
          <p:cNvSpPr/>
          <p:nvPr/>
        </p:nvSpPr>
        <p:spPr>
          <a:xfrm>
            <a:off x="4745075" y="3355788"/>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1">
            <a:hlinkClick action="ppaction://hlinksldjump" r:id="rId4"/>
          </p:cNvPr>
          <p:cNvSpPr/>
          <p:nvPr/>
        </p:nvSpPr>
        <p:spPr>
          <a:xfrm>
            <a:off x="4825750" y="3456138"/>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1"/>
          <p:cNvSpPr/>
          <p:nvPr/>
        </p:nvSpPr>
        <p:spPr>
          <a:xfrm>
            <a:off x="5520450" y="3308088"/>
            <a:ext cx="29085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1">
            <a:hlinkClick action="ppaction://hlinksldjump" r:id="rId5"/>
          </p:cNvPr>
          <p:cNvSpPr/>
          <p:nvPr/>
        </p:nvSpPr>
        <p:spPr>
          <a:xfrm>
            <a:off x="8050500" y="3351663"/>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1">
            <a:hlinkClick action="ppaction://hlinksldjump" r:id="rId6"/>
          </p:cNvPr>
          <p:cNvSpPr/>
          <p:nvPr/>
        </p:nvSpPr>
        <p:spPr>
          <a:xfrm>
            <a:off x="8131200" y="3456138"/>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1"/>
          <p:cNvSpPr/>
          <p:nvPr/>
        </p:nvSpPr>
        <p:spPr>
          <a:xfrm>
            <a:off x="2208075" y="1559238"/>
            <a:ext cx="29085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1">
            <a:hlinkClick action="ppaction://hlinksldjump" r:id="rId7"/>
          </p:cNvPr>
          <p:cNvSpPr/>
          <p:nvPr/>
        </p:nvSpPr>
        <p:spPr>
          <a:xfrm>
            <a:off x="4745075" y="1606938"/>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1">
            <a:hlinkClick action="ppaction://hlinksldjump" r:id="rId8"/>
          </p:cNvPr>
          <p:cNvSpPr/>
          <p:nvPr/>
        </p:nvSpPr>
        <p:spPr>
          <a:xfrm>
            <a:off x="4825750" y="1707288"/>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1"/>
          <p:cNvSpPr/>
          <p:nvPr/>
        </p:nvSpPr>
        <p:spPr>
          <a:xfrm>
            <a:off x="5520450" y="1559238"/>
            <a:ext cx="29085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1">
            <a:hlinkClick action="ppaction://hlinksldjump" r:id="rId9"/>
          </p:cNvPr>
          <p:cNvSpPr/>
          <p:nvPr/>
        </p:nvSpPr>
        <p:spPr>
          <a:xfrm>
            <a:off x="8050525" y="1606938"/>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1">
            <a:hlinkClick action="ppaction://hlinksldjump" r:id="rId10"/>
          </p:cNvPr>
          <p:cNvSpPr/>
          <p:nvPr/>
        </p:nvSpPr>
        <p:spPr>
          <a:xfrm>
            <a:off x="8131200" y="1707288"/>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1"/>
          <p:cNvSpPr txBox="1"/>
          <p:nvPr>
            <p:ph type="title"/>
          </p:nvPr>
        </p:nvSpPr>
        <p:spPr>
          <a:xfrm>
            <a:off x="2215650" y="2877075"/>
            <a:ext cx="2908500" cy="35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09.</a:t>
            </a:r>
            <a:endParaRPr/>
          </a:p>
        </p:txBody>
      </p:sp>
      <p:sp>
        <p:nvSpPr>
          <p:cNvPr id="4628" name="Google Shape;4628;p71"/>
          <p:cNvSpPr txBox="1"/>
          <p:nvPr>
            <p:ph idx="1" type="subTitle"/>
          </p:nvPr>
        </p:nvSpPr>
        <p:spPr>
          <a:xfrm>
            <a:off x="2215650" y="3793800"/>
            <a:ext cx="2908500" cy="45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629" name="Google Shape;4629;p71"/>
          <p:cNvSpPr txBox="1"/>
          <p:nvPr>
            <p:ph idx="2" type="title"/>
          </p:nvPr>
        </p:nvSpPr>
        <p:spPr>
          <a:xfrm>
            <a:off x="5539325" y="2877075"/>
            <a:ext cx="2908500" cy="35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630" name="Google Shape;4630;p71"/>
          <p:cNvSpPr txBox="1"/>
          <p:nvPr>
            <p:ph idx="3" type="subTitle"/>
          </p:nvPr>
        </p:nvSpPr>
        <p:spPr>
          <a:xfrm>
            <a:off x="5528025" y="3793800"/>
            <a:ext cx="2908500" cy="45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631" name="Google Shape;4631;p71"/>
          <p:cNvSpPr txBox="1"/>
          <p:nvPr>
            <p:ph idx="4" type="title"/>
          </p:nvPr>
        </p:nvSpPr>
        <p:spPr>
          <a:xfrm>
            <a:off x="2208075" y="1130850"/>
            <a:ext cx="2908500" cy="35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4632" name="Google Shape;4632;p71"/>
          <p:cNvSpPr txBox="1"/>
          <p:nvPr>
            <p:ph idx="5" type="subTitle"/>
          </p:nvPr>
        </p:nvSpPr>
        <p:spPr>
          <a:xfrm>
            <a:off x="2208075" y="2043862"/>
            <a:ext cx="2908500" cy="45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633" name="Google Shape;4633;p71"/>
          <p:cNvSpPr txBox="1"/>
          <p:nvPr>
            <p:ph idx="6" type="title"/>
          </p:nvPr>
        </p:nvSpPr>
        <p:spPr>
          <a:xfrm>
            <a:off x="5520450" y="1130850"/>
            <a:ext cx="2908500" cy="35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4634" name="Google Shape;4634;p71"/>
          <p:cNvSpPr txBox="1"/>
          <p:nvPr>
            <p:ph idx="7" type="subTitle"/>
          </p:nvPr>
        </p:nvSpPr>
        <p:spPr>
          <a:xfrm>
            <a:off x="5520450" y="2043862"/>
            <a:ext cx="2908500" cy="45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635" name="Google Shape;4635;p71"/>
          <p:cNvSpPr txBox="1"/>
          <p:nvPr>
            <p:ph idx="8" type="subTitle"/>
          </p:nvPr>
        </p:nvSpPr>
        <p:spPr>
          <a:xfrm>
            <a:off x="2300375" y="3382275"/>
            <a:ext cx="2444700" cy="25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a:t>
            </a:r>
            <a:endParaRPr/>
          </a:p>
        </p:txBody>
      </p:sp>
      <p:sp>
        <p:nvSpPr>
          <p:cNvPr id="4636" name="Google Shape;4636;p71"/>
          <p:cNvSpPr txBox="1"/>
          <p:nvPr>
            <p:ph idx="9" type="subTitle"/>
          </p:nvPr>
        </p:nvSpPr>
        <p:spPr>
          <a:xfrm>
            <a:off x="5604691" y="3382275"/>
            <a:ext cx="2444700" cy="25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4637" name="Google Shape;4637;p71"/>
          <p:cNvSpPr txBox="1"/>
          <p:nvPr>
            <p:ph idx="13" type="subTitle"/>
          </p:nvPr>
        </p:nvSpPr>
        <p:spPr>
          <a:xfrm>
            <a:off x="2300375" y="1637550"/>
            <a:ext cx="2444700" cy="25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Program</a:t>
            </a:r>
            <a:endParaRPr/>
          </a:p>
        </p:txBody>
      </p:sp>
      <p:sp>
        <p:nvSpPr>
          <p:cNvPr id="4638" name="Google Shape;4638;p71"/>
          <p:cNvSpPr txBox="1"/>
          <p:nvPr>
            <p:ph idx="14" type="subTitle"/>
          </p:nvPr>
        </p:nvSpPr>
        <p:spPr>
          <a:xfrm>
            <a:off x="5604700" y="1637550"/>
            <a:ext cx="2444700" cy="25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Participants</a:t>
            </a:r>
            <a:endParaRPr/>
          </a:p>
        </p:txBody>
      </p:sp>
      <p:sp>
        <p:nvSpPr>
          <p:cNvPr id="4639" name="Google Shape;4639;p71"/>
          <p:cNvSpPr txBox="1"/>
          <p:nvPr>
            <p:ph idx="15"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4640" name="Google Shape;4640;p71"/>
          <p:cNvGrpSpPr/>
          <p:nvPr/>
        </p:nvGrpSpPr>
        <p:grpSpPr>
          <a:xfrm>
            <a:off x="862310" y="1186281"/>
            <a:ext cx="1353345" cy="3773473"/>
            <a:chOff x="715040" y="969674"/>
            <a:chExt cx="1285472" cy="3584226"/>
          </a:xfrm>
        </p:grpSpPr>
        <p:grpSp>
          <p:nvGrpSpPr>
            <p:cNvPr id="4641" name="Google Shape;4641;p71"/>
            <p:cNvGrpSpPr/>
            <p:nvPr/>
          </p:nvGrpSpPr>
          <p:grpSpPr>
            <a:xfrm>
              <a:off x="715040" y="969674"/>
              <a:ext cx="1285472" cy="3584226"/>
              <a:chOff x="715040" y="969674"/>
              <a:chExt cx="1285472" cy="3584226"/>
            </a:xfrm>
          </p:grpSpPr>
          <p:grpSp>
            <p:nvGrpSpPr>
              <p:cNvPr id="4642" name="Google Shape;4642;p71"/>
              <p:cNvGrpSpPr/>
              <p:nvPr/>
            </p:nvGrpSpPr>
            <p:grpSpPr>
              <a:xfrm>
                <a:off x="715040" y="969674"/>
                <a:ext cx="1285472" cy="3584226"/>
                <a:chOff x="715040" y="969674"/>
                <a:chExt cx="1285472" cy="3584226"/>
              </a:xfrm>
            </p:grpSpPr>
            <p:grpSp>
              <p:nvGrpSpPr>
                <p:cNvPr id="4643" name="Google Shape;4643;p71"/>
                <p:cNvGrpSpPr/>
                <p:nvPr/>
              </p:nvGrpSpPr>
              <p:grpSpPr>
                <a:xfrm>
                  <a:off x="715040" y="969674"/>
                  <a:ext cx="1285472" cy="3584226"/>
                  <a:chOff x="1152865" y="1164424"/>
                  <a:chExt cx="1285472" cy="3584226"/>
                </a:xfrm>
              </p:grpSpPr>
              <p:sp>
                <p:nvSpPr>
                  <p:cNvPr id="4644" name="Google Shape;4644;p71"/>
                  <p:cNvSpPr/>
                  <p:nvPr/>
                </p:nvSpPr>
                <p:spPr>
                  <a:xfrm flipH="1" rot="-7621430">
                    <a:off x="1608182" y="1784307"/>
                    <a:ext cx="295647" cy="273156"/>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1"/>
                  <p:cNvSpPr/>
                  <p:nvPr/>
                </p:nvSpPr>
                <p:spPr>
                  <a:xfrm rot="8350349">
                    <a:off x="1386302" y="1775089"/>
                    <a:ext cx="301216" cy="294665"/>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6" name="Google Shape;4646;p71"/>
                  <p:cNvGrpSpPr/>
                  <p:nvPr/>
                </p:nvGrpSpPr>
                <p:grpSpPr>
                  <a:xfrm flipH="1">
                    <a:off x="1505175" y="1637756"/>
                    <a:ext cx="319901" cy="486431"/>
                    <a:chOff x="544781" y="1529932"/>
                    <a:chExt cx="315174" cy="479242"/>
                  </a:xfrm>
                </p:grpSpPr>
                <p:sp>
                  <p:nvSpPr>
                    <p:cNvPr id="4647" name="Google Shape;4647;p71"/>
                    <p:cNvSpPr/>
                    <p:nvPr/>
                  </p:nvSpPr>
                  <p:spPr>
                    <a:xfrm>
                      <a:off x="564820" y="1529932"/>
                      <a:ext cx="293620" cy="238045"/>
                    </a:xfrm>
                    <a:custGeom>
                      <a:rect b="b" l="l" r="r" t="t"/>
                      <a:pathLst>
                        <a:path extrusionOk="0" h="17104" w="21101">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1"/>
                    <p:cNvSpPr/>
                    <p:nvPr/>
                  </p:nvSpPr>
                  <p:spPr>
                    <a:xfrm>
                      <a:off x="653525" y="1866176"/>
                      <a:ext cx="114722" cy="142998"/>
                    </a:xfrm>
                    <a:custGeom>
                      <a:rect b="b" l="l" r="r" t="t"/>
                      <a:pathLst>
                        <a:path extrusionOk="0" h="9146" w="8246">
                          <a:moveTo>
                            <a:pt x="8246" y="0"/>
                          </a:moveTo>
                          <a:lnTo>
                            <a:pt x="0" y="0"/>
                          </a:lnTo>
                          <a:lnTo>
                            <a:pt x="0" y="9146"/>
                          </a:lnTo>
                          <a:lnTo>
                            <a:pt x="3277" y="9146"/>
                          </a:lnTo>
                          <a:lnTo>
                            <a:pt x="8246" y="7202"/>
                          </a:ln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1"/>
                    <p:cNvSpPr/>
                    <p:nvPr/>
                  </p:nvSpPr>
                  <p:spPr>
                    <a:xfrm>
                      <a:off x="544781" y="1747902"/>
                      <a:ext cx="81180" cy="81696"/>
                    </a:xfrm>
                    <a:custGeom>
                      <a:rect b="b" l="l" r="r" t="t"/>
                      <a:pathLst>
                        <a:path extrusionOk="0" h="5870" w="5834">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1"/>
                    <p:cNvSpPr/>
                    <p:nvPr/>
                  </p:nvSpPr>
                  <p:spPr>
                    <a:xfrm>
                      <a:off x="763245" y="1747401"/>
                      <a:ext cx="96709" cy="79692"/>
                    </a:xfrm>
                    <a:custGeom>
                      <a:rect b="b" l="l" r="r" t="t"/>
                      <a:pathLst>
                        <a:path extrusionOk="0" h="5726" w="695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1"/>
                    <p:cNvSpPr/>
                    <p:nvPr/>
                  </p:nvSpPr>
                  <p:spPr>
                    <a:xfrm>
                      <a:off x="580864" y="1572028"/>
                      <a:ext cx="243513" cy="354312"/>
                    </a:xfrm>
                    <a:custGeom>
                      <a:rect b="b" l="l" r="r" t="t"/>
                      <a:pathLst>
                        <a:path extrusionOk="0" h="25458" w="1750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1"/>
                    <p:cNvSpPr/>
                    <p:nvPr/>
                  </p:nvSpPr>
                  <p:spPr>
                    <a:xfrm>
                      <a:off x="768255" y="1607097"/>
                      <a:ext cx="90197" cy="172410"/>
                    </a:xfrm>
                    <a:custGeom>
                      <a:rect b="b" l="l" r="r" t="t"/>
                      <a:pathLst>
                        <a:path extrusionOk="0" h="12388" w="6482">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1"/>
                    <p:cNvSpPr/>
                    <p:nvPr/>
                  </p:nvSpPr>
                  <p:spPr>
                    <a:xfrm>
                      <a:off x="546785" y="1607097"/>
                      <a:ext cx="90197" cy="172410"/>
                    </a:xfrm>
                    <a:custGeom>
                      <a:rect b="b" l="l" r="r" t="t"/>
                      <a:pathLst>
                        <a:path extrusionOk="0" h="12388" w="6482">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1"/>
                    <p:cNvSpPr/>
                    <p:nvPr/>
                  </p:nvSpPr>
                  <p:spPr>
                    <a:xfrm>
                      <a:off x="591392" y="1538443"/>
                      <a:ext cx="222473" cy="169891"/>
                    </a:xfrm>
                    <a:custGeom>
                      <a:rect b="b" l="l" r="r" t="t"/>
                      <a:pathLst>
                        <a:path extrusionOk="0" h="12207" w="15988">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5" name="Google Shape;4655;p71"/>
                    <p:cNvGrpSpPr/>
                    <p:nvPr/>
                  </p:nvGrpSpPr>
                  <p:grpSpPr>
                    <a:xfrm>
                      <a:off x="607561" y="1746189"/>
                      <a:ext cx="182684" cy="109684"/>
                      <a:chOff x="6478625" y="1323824"/>
                      <a:chExt cx="217325" cy="130483"/>
                    </a:xfrm>
                  </p:grpSpPr>
                  <p:sp>
                    <p:nvSpPr>
                      <p:cNvPr id="4656" name="Google Shape;4656;p71"/>
                      <p:cNvSpPr/>
                      <p:nvPr/>
                    </p:nvSpPr>
                    <p:spPr>
                      <a:xfrm>
                        <a:off x="6515152" y="1323877"/>
                        <a:ext cx="22251" cy="40648"/>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1"/>
                      <p:cNvSpPr/>
                      <p:nvPr/>
                    </p:nvSpPr>
                    <p:spPr>
                      <a:xfrm>
                        <a:off x="6636470" y="1323824"/>
                        <a:ext cx="22270" cy="40686"/>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1"/>
                      <p:cNvSpPr/>
                      <p:nvPr/>
                    </p:nvSpPr>
                    <p:spPr>
                      <a:xfrm>
                        <a:off x="6638049"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1"/>
                      <p:cNvSpPr/>
                      <p:nvPr/>
                    </p:nvSpPr>
                    <p:spPr>
                      <a:xfrm>
                        <a:off x="6478625"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1"/>
                      <p:cNvSpPr/>
                      <p:nvPr/>
                    </p:nvSpPr>
                    <p:spPr>
                      <a:xfrm>
                        <a:off x="6549187" y="1423424"/>
                        <a:ext cx="75509" cy="30884"/>
                      </a:xfrm>
                      <a:custGeom>
                        <a:rect b="b" l="l" r="r" t="t"/>
                        <a:pathLst>
                          <a:path extrusionOk="0" h="580" w="2016">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1"/>
                      <p:cNvSpPr/>
                      <p:nvPr/>
                    </p:nvSpPr>
                    <p:spPr>
                      <a:xfrm>
                        <a:off x="6571896" y="1339580"/>
                        <a:ext cx="34547" cy="67847"/>
                      </a:xfrm>
                      <a:custGeom>
                        <a:rect b="b" l="l" r="r" t="t"/>
                        <a:pathLst>
                          <a:path extrusionOk="0" h="1206" w="799">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2" name="Google Shape;4662;p71"/>
                    <p:cNvSpPr/>
                    <p:nvPr/>
                  </p:nvSpPr>
                  <p:spPr>
                    <a:xfrm rot="785631">
                      <a:off x="621089" y="1712359"/>
                      <a:ext cx="53648" cy="2953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1"/>
                    <p:cNvSpPr/>
                    <p:nvPr/>
                  </p:nvSpPr>
                  <p:spPr>
                    <a:xfrm flipH="1" rot="-722579">
                      <a:off x="728420" y="1711820"/>
                      <a:ext cx="55637" cy="3062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4" name="Google Shape;4664;p71"/>
                  <p:cNvSpPr/>
                  <p:nvPr/>
                </p:nvSpPr>
                <p:spPr>
                  <a:xfrm>
                    <a:off x="1305838" y="4479850"/>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1"/>
                  <p:cNvSpPr/>
                  <p:nvPr/>
                </p:nvSpPr>
                <p:spPr>
                  <a:xfrm>
                    <a:off x="1970812" y="1819619"/>
                    <a:ext cx="150189" cy="221993"/>
                  </a:xfrm>
                  <a:custGeom>
                    <a:rect b="b" l="l" r="r" t="t"/>
                    <a:pathLst>
                      <a:path extrusionOk="0" h="13359" w="9038">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1"/>
                  <p:cNvSpPr/>
                  <p:nvPr/>
                </p:nvSpPr>
                <p:spPr>
                  <a:xfrm>
                    <a:off x="1993545" y="1979978"/>
                    <a:ext cx="99339" cy="83785"/>
                  </a:xfrm>
                  <a:custGeom>
                    <a:rect b="b" l="l" r="r" t="t"/>
                    <a:pathLst>
                      <a:path extrusionOk="0" h="5042" w="5978">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1"/>
                  <p:cNvSpPr/>
                  <p:nvPr/>
                </p:nvSpPr>
                <p:spPr>
                  <a:xfrm>
                    <a:off x="1658469" y="1164424"/>
                    <a:ext cx="439201" cy="847276"/>
                  </a:xfrm>
                  <a:custGeom>
                    <a:rect b="b" l="l" r="r" t="t"/>
                    <a:pathLst>
                      <a:path extrusionOk="0" h="50987" w="2643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1"/>
                  <p:cNvSpPr/>
                  <p:nvPr/>
                </p:nvSpPr>
                <p:spPr>
                  <a:xfrm>
                    <a:off x="1782918" y="2011086"/>
                    <a:ext cx="339878" cy="431424"/>
                  </a:xfrm>
                  <a:custGeom>
                    <a:rect b="b" l="l" r="r" t="t"/>
                    <a:pathLst>
                      <a:path extrusionOk="0" h="25962" w="20453">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1"/>
                  <p:cNvSpPr/>
                  <p:nvPr/>
                </p:nvSpPr>
                <p:spPr>
                  <a:xfrm>
                    <a:off x="1784114" y="2121177"/>
                    <a:ext cx="267475" cy="312957"/>
                  </a:xfrm>
                  <a:custGeom>
                    <a:rect b="b" l="l" r="r" t="t"/>
                    <a:pathLst>
                      <a:path extrusionOk="0" h="18833" w="16096">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1"/>
                  <p:cNvSpPr/>
                  <p:nvPr/>
                </p:nvSpPr>
                <p:spPr>
                  <a:xfrm>
                    <a:off x="2087483" y="4265632"/>
                    <a:ext cx="176528" cy="338083"/>
                  </a:xfrm>
                  <a:custGeom>
                    <a:rect b="b" l="l" r="r" t="t"/>
                    <a:pathLst>
                      <a:path extrusionOk="0" h="20345" w="10623">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1"/>
                  <p:cNvSpPr/>
                  <p:nvPr/>
                </p:nvSpPr>
                <p:spPr>
                  <a:xfrm>
                    <a:off x="1492128" y="4290176"/>
                    <a:ext cx="114295" cy="311744"/>
                  </a:xfrm>
                  <a:custGeom>
                    <a:rect b="b" l="l" r="r" t="t"/>
                    <a:pathLst>
                      <a:path extrusionOk="0" h="18760" w="6878">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1"/>
                  <p:cNvSpPr/>
                  <p:nvPr/>
                </p:nvSpPr>
                <p:spPr>
                  <a:xfrm>
                    <a:off x="1450850" y="4382320"/>
                    <a:ext cx="168751" cy="244128"/>
                  </a:xfrm>
                  <a:custGeom>
                    <a:rect b="b" l="l" r="r" t="t"/>
                    <a:pathLst>
                      <a:path extrusionOk="0" h="14691" w="10155">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1"/>
                  <p:cNvSpPr/>
                  <p:nvPr/>
                </p:nvSpPr>
                <p:spPr>
                  <a:xfrm>
                    <a:off x="1666845" y="2575316"/>
                    <a:ext cx="557667" cy="1768119"/>
                  </a:xfrm>
                  <a:custGeom>
                    <a:rect b="b" l="l" r="r" t="t"/>
                    <a:pathLst>
                      <a:path extrusionOk="0" h="106401" w="33559">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1"/>
                  <p:cNvSpPr/>
                  <p:nvPr/>
                </p:nvSpPr>
                <p:spPr>
                  <a:xfrm>
                    <a:off x="1371269" y="2629772"/>
                    <a:ext cx="458942" cy="1736994"/>
                  </a:xfrm>
                  <a:custGeom>
                    <a:rect b="b" l="l" r="r" t="t"/>
                    <a:pathLst>
                      <a:path extrusionOk="0" h="104528" w="27618">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1"/>
                  <p:cNvSpPr/>
                  <p:nvPr/>
                </p:nvSpPr>
                <p:spPr>
                  <a:xfrm>
                    <a:off x="1440066" y="2096649"/>
                    <a:ext cx="493656" cy="694096"/>
                  </a:xfrm>
                  <a:custGeom>
                    <a:rect b="b" l="l" r="r" t="t"/>
                    <a:pathLst>
                      <a:path extrusionOk="0" h="41769" w="29707">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1"/>
                  <p:cNvSpPr/>
                  <p:nvPr/>
                </p:nvSpPr>
                <p:spPr>
                  <a:xfrm>
                    <a:off x="1572308" y="2069131"/>
                    <a:ext cx="113099" cy="129849"/>
                  </a:xfrm>
                  <a:custGeom>
                    <a:rect b="b" l="l" r="r" t="t"/>
                    <a:pathLst>
                      <a:path extrusionOk="0" h="7814" w="6806">
                        <a:moveTo>
                          <a:pt x="829" y="0"/>
                        </a:moveTo>
                        <a:lnTo>
                          <a:pt x="6806" y="4321"/>
                        </a:lnTo>
                        <a:lnTo>
                          <a:pt x="4177" y="7814"/>
                        </a:lnTo>
                        <a:lnTo>
                          <a:pt x="0" y="201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1"/>
                  <p:cNvSpPr/>
                  <p:nvPr/>
                </p:nvSpPr>
                <p:spPr>
                  <a:xfrm>
                    <a:off x="1685390" y="2078104"/>
                    <a:ext cx="57463" cy="107116"/>
                  </a:xfrm>
                  <a:custGeom>
                    <a:rect b="b" l="l" r="r" t="t"/>
                    <a:pathLst>
                      <a:path extrusionOk="0" h="6446" w="3458">
                        <a:moveTo>
                          <a:pt x="1" y="3781"/>
                        </a:moveTo>
                        <a:lnTo>
                          <a:pt x="2305" y="0"/>
                        </a:lnTo>
                        <a:lnTo>
                          <a:pt x="3457" y="1404"/>
                        </a:lnTo>
                        <a:lnTo>
                          <a:pt x="3133" y="644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1"/>
                  <p:cNvSpPr/>
                  <p:nvPr/>
                </p:nvSpPr>
                <p:spPr>
                  <a:xfrm>
                    <a:off x="1352700" y="2108250"/>
                    <a:ext cx="357243" cy="937388"/>
                  </a:xfrm>
                  <a:custGeom>
                    <a:rect b="b" l="l" r="r" t="t"/>
                    <a:pathLst>
                      <a:path extrusionOk="0" h="56820" w="21498">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1"/>
                  <p:cNvSpPr/>
                  <p:nvPr/>
                </p:nvSpPr>
                <p:spPr>
                  <a:xfrm>
                    <a:off x="1749417" y="2099641"/>
                    <a:ext cx="245341" cy="908296"/>
                  </a:xfrm>
                  <a:custGeom>
                    <a:rect b="b" l="l" r="r" t="t"/>
                    <a:pathLst>
                      <a:path extrusionOk="0" h="54659" w="14764">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1"/>
                  <p:cNvSpPr/>
                  <p:nvPr/>
                </p:nvSpPr>
                <p:spPr>
                  <a:xfrm>
                    <a:off x="2058170" y="4414026"/>
                    <a:ext cx="60438" cy="212422"/>
                  </a:xfrm>
                  <a:custGeom>
                    <a:rect b="b" l="l" r="r" t="t"/>
                    <a:pathLst>
                      <a:path extrusionOk="0" h="12783" w="3637">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1"/>
                  <p:cNvSpPr/>
                  <p:nvPr/>
                </p:nvSpPr>
                <p:spPr>
                  <a:xfrm>
                    <a:off x="2056957" y="4366749"/>
                    <a:ext cx="281251" cy="259698"/>
                  </a:xfrm>
                  <a:custGeom>
                    <a:rect b="b" l="l" r="r" t="t"/>
                    <a:pathLst>
                      <a:path extrusionOk="0" h="15628" w="16925">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1"/>
                  <p:cNvSpPr/>
                  <p:nvPr/>
                </p:nvSpPr>
                <p:spPr>
                  <a:xfrm>
                    <a:off x="1152865" y="2130150"/>
                    <a:ext cx="377583" cy="645041"/>
                  </a:xfrm>
                  <a:custGeom>
                    <a:rect b="b" l="l" r="r" t="t"/>
                    <a:pathLst>
                      <a:path extrusionOk="0" h="38817" w="22722">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1"/>
                  <p:cNvSpPr/>
                  <p:nvPr/>
                </p:nvSpPr>
                <p:spPr>
                  <a:xfrm>
                    <a:off x="1698551" y="2210330"/>
                    <a:ext cx="22766" cy="20955"/>
                  </a:xfrm>
                  <a:custGeom>
                    <a:rect b="b" l="l" r="r" t="t"/>
                    <a:pathLst>
                      <a:path extrusionOk="0" h="1261" w="137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1"/>
                  <p:cNvSpPr/>
                  <p:nvPr/>
                </p:nvSpPr>
                <p:spPr>
                  <a:xfrm>
                    <a:off x="1740444" y="2321019"/>
                    <a:ext cx="22749" cy="21570"/>
                  </a:xfrm>
                  <a:custGeom>
                    <a:rect b="b" l="l" r="r" t="t"/>
                    <a:pathLst>
                      <a:path extrusionOk="0" h="1298" w="1369">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1"/>
                  <p:cNvSpPr/>
                  <p:nvPr/>
                </p:nvSpPr>
                <p:spPr>
                  <a:xfrm>
                    <a:off x="1751810" y="2514297"/>
                    <a:ext cx="22749" cy="21553"/>
                  </a:xfrm>
                  <a:custGeom>
                    <a:rect b="b" l="l" r="r" t="t"/>
                    <a:pathLst>
                      <a:path extrusionOk="0" h="1297" w="1369">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1"/>
                  <p:cNvSpPr/>
                  <p:nvPr/>
                </p:nvSpPr>
                <p:spPr>
                  <a:xfrm>
                    <a:off x="1738051" y="2700978"/>
                    <a:ext cx="22749" cy="21553"/>
                  </a:xfrm>
                  <a:custGeom>
                    <a:rect b="b" l="l" r="r" t="t"/>
                    <a:pathLst>
                      <a:path extrusionOk="0" h="1297" w="1369">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1"/>
                  <p:cNvSpPr/>
                  <p:nvPr/>
                </p:nvSpPr>
                <p:spPr>
                  <a:xfrm>
                    <a:off x="1414342" y="2587281"/>
                    <a:ext cx="162170" cy="156188"/>
                  </a:xfrm>
                  <a:custGeom>
                    <a:rect b="b" l="l" r="r" t="t"/>
                    <a:pathLst>
                      <a:path extrusionOk="0" h="9399" w="9759">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1"/>
                  <p:cNvSpPr/>
                  <p:nvPr/>
                </p:nvSpPr>
                <p:spPr>
                  <a:xfrm>
                    <a:off x="1994143" y="1848932"/>
                    <a:ext cx="126260" cy="164563"/>
                  </a:xfrm>
                  <a:custGeom>
                    <a:rect b="b" l="l" r="r" t="t"/>
                    <a:pathLst>
                      <a:path extrusionOk="0" h="9903" w="7598">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1"/>
                  <p:cNvSpPr/>
                  <p:nvPr/>
                </p:nvSpPr>
                <p:spPr>
                  <a:xfrm>
                    <a:off x="1954045" y="1757387"/>
                    <a:ext cx="143625" cy="251921"/>
                  </a:xfrm>
                  <a:custGeom>
                    <a:rect b="b" l="l" r="r" t="t"/>
                    <a:pathLst>
                      <a:path extrusionOk="0" h="15160" w="8643">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1"/>
                  <p:cNvSpPr/>
                  <p:nvPr/>
                </p:nvSpPr>
                <p:spPr>
                  <a:xfrm>
                    <a:off x="1998929" y="1795092"/>
                    <a:ext cx="109509" cy="171725"/>
                  </a:xfrm>
                  <a:custGeom>
                    <a:rect b="b" l="l" r="r" t="t"/>
                    <a:pathLst>
                      <a:path extrusionOk="0" h="10334" w="659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1"/>
                  <p:cNvSpPr/>
                  <p:nvPr/>
                </p:nvSpPr>
                <p:spPr>
                  <a:xfrm rot="-728030">
                    <a:off x="1869220" y="2987266"/>
                    <a:ext cx="96556" cy="1362513"/>
                  </a:xfrm>
                  <a:custGeom>
                    <a:rect b="b" l="l" r="r" t="t"/>
                    <a:pathLst>
                      <a:path extrusionOk="0" h="21939" w="2061">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2" name="Google Shape;4692;p71"/>
                  <p:cNvGrpSpPr/>
                  <p:nvPr/>
                </p:nvGrpSpPr>
                <p:grpSpPr>
                  <a:xfrm rot="392228">
                    <a:off x="1683636" y="2775185"/>
                    <a:ext cx="83061" cy="244046"/>
                    <a:chOff x="490700" y="2360275"/>
                    <a:chExt cx="38300" cy="115575"/>
                  </a:xfrm>
                </p:grpSpPr>
                <p:sp>
                  <p:nvSpPr>
                    <p:cNvPr id="4693" name="Google Shape;4693;p71"/>
                    <p:cNvSpPr/>
                    <p:nvPr/>
                  </p:nvSpPr>
                  <p:spPr>
                    <a:xfrm>
                      <a:off x="508525" y="2360275"/>
                      <a:ext cx="12900" cy="115575"/>
                    </a:xfrm>
                    <a:custGeom>
                      <a:rect b="b" l="l" r="r" t="t"/>
                      <a:pathLst>
                        <a:path extrusionOk="0" h="4623" w="516">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1"/>
                    <p:cNvSpPr/>
                    <p:nvPr/>
                  </p:nvSpPr>
                  <p:spPr>
                    <a:xfrm>
                      <a:off x="490700" y="2362575"/>
                      <a:ext cx="38300" cy="87975"/>
                    </a:xfrm>
                    <a:custGeom>
                      <a:rect b="b" l="l" r="r" t="t"/>
                      <a:pathLst>
                        <a:path extrusionOk="0" h="3519" w="1532">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71"/>
                  <p:cNvGrpSpPr/>
                  <p:nvPr/>
                </p:nvGrpSpPr>
                <p:grpSpPr>
                  <a:xfrm>
                    <a:off x="1279160" y="2480774"/>
                    <a:ext cx="60825" cy="26343"/>
                    <a:chOff x="284000" y="2200125"/>
                    <a:chExt cx="36675" cy="15875"/>
                  </a:xfrm>
                </p:grpSpPr>
                <p:sp>
                  <p:nvSpPr>
                    <p:cNvPr id="4696" name="Google Shape;4696;p71"/>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1"/>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8" name="Google Shape;4698;p71"/>
                  <p:cNvSpPr/>
                  <p:nvPr/>
                </p:nvSpPr>
                <p:spPr>
                  <a:xfrm rot="-4357623">
                    <a:off x="2086575" y="4201016"/>
                    <a:ext cx="107575" cy="152042"/>
                  </a:xfrm>
                  <a:custGeom>
                    <a:rect b="b" l="l" r="r" t="t"/>
                    <a:pathLst>
                      <a:path extrusionOk="0" h="3329" w="2563">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1"/>
                  <p:cNvSpPr/>
                  <p:nvPr/>
                </p:nvSpPr>
                <p:spPr>
                  <a:xfrm rot="-3181261">
                    <a:off x="1521912" y="4261301"/>
                    <a:ext cx="86826" cy="114525"/>
                  </a:xfrm>
                  <a:custGeom>
                    <a:rect b="b" l="l" r="r" t="t"/>
                    <a:pathLst>
                      <a:path extrusionOk="0" h="3329" w="2563">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71"/>
                  <p:cNvGrpSpPr/>
                  <p:nvPr/>
                </p:nvGrpSpPr>
                <p:grpSpPr>
                  <a:xfrm>
                    <a:off x="1567423" y="1876714"/>
                    <a:ext cx="210129" cy="46100"/>
                    <a:chOff x="479450" y="1865650"/>
                    <a:chExt cx="81575" cy="17900"/>
                  </a:xfrm>
                </p:grpSpPr>
                <p:sp>
                  <p:nvSpPr>
                    <p:cNvPr id="4701" name="Google Shape;4701;p71"/>
                    <p:cNvSpPr/>
                    <p:nvPr/>
                  </p:nvSpPr>
                  <p:spPr>
                    <a:xfrm>
                      <a:off x="479450" y="1866000"/>
                      <a:ext cx="36025" cy="17550"/>
                    </a:xfrm>
                    <a:custGeom>
                      <a:rect b="b" l="l" r="r" t="t"/>
                      <a:pathLst>
                        <a:path extrusionOk="0" h="702" w="1441">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1"/>
                    <p:cNvSpPr/>
                    <p:nvPr/>
                  </p:nvSpPr>
                  <p:spPr>
                    <a:xfrm>
                      <a:off x="525025" y="1865650"/>
                      <a:ext cx="36000" cy="17250"/>
                    </a:xfrm>
                    <a:custGeom>
                      <a:rect b="b" l="l" r="r" t="t"/>
                      <a:pathLst>
                        <a:path extrusionOk="0" h="690" w="144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1"/>
                    <p:cNvSpPr/>
                    <p:nvPr/>
                  </p:nvSpPr>
                  <p:spPr>
                    <a:xfrm>
                      <a:off x="513650" y="1871075"/>
                      <a:ext cx="12725" cy="3875"/>
                    </a:xfrm>
                    <a:custGeom>
                      <a:rect b="b" l="l" r="r" t="t"/>
                      <a:pathLst>
                        <a:path extrusionOk="0" h="155" w="509">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04" name="Google Shape;4704;p71"/>
                <p:cNvSpPr/>
                <p:nvPr/>
              </p:nvSpPr>
              <p:spPr>
                <a:xfrm rot="515122">
                  <a:off x="997818" y="2589422"/>
                  <a:ext cx="151017" cy="75879"/>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1"/>
                <p:cNvSpPr/>
                <p:nvPr/>
              </p:nvSpPr>
              <p:spPr>
                <a:xfrm rot="3962403">
                  <a:off x="1459580" y="2581444"/>
                  <a:ext cx="85467" cy="91836"/>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6" name="Google Shape;4706;p71"/>
                <p:cNvGrpSpPr/>
                <p:nvPr/>
              </p:nvGrpSpPr>
              <p:grpSpPr>
                <a:xfrm flipH="1" rot="808828">
                  <a:off x="953466" y="2105370"/>
                  <a:ext cx="79175" cy="97578"/>
                  <a:chOff x="341450" y="2082850"/>
                  <a:chExt cx="68689" cy="84625"/>
                </a:xfrm>
              </p:grpSpPr>
              <p:sp>
                <p:nvSpPr>
                  <p:cNvPr id="4707" name="Google Shape;4707;p71"/>
                  <p:cNvSpPr/>
                  <p:nvPr/>
                </p:nvSpPr>
                <p:spPr>
                  <a:xfrm>
                    <a:off x="341450" y="2082850"/>
                    <a:ext cx="68425" cy="84625"/>
                  </a:xfrm>
                  <a:custGeom>
                    <a:rect b="b" l="l" r="r" t="t"/>
                    <a:pathLst>
                      <a:path extrusionOk="0" h="3385" w="2737">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1"/>
                  <p:cNvSpPr/>
                  <p:nvPr/>
                </p:nvSpPr>
                <p:spPr>
                  <a:xfrm rot="212">
                    <a:off x="372603" y="2110973"/>
                    <a:ext cx="37535" cy="6973"/>
                  </a:xfrm>
                  <a:custGeom>
                    <a:rect b="b" l="l" r="r" t="t"/>
                    <a:pathLst>
                      <a:path extrusionOk="0" h="279" w="926">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09" name="Google Shape;4709;p71"/>
              <p:cNvSpPr/>
              <p:nvPr/>
            </p:nvSpPr>
            <p:spPr>
              <a:xfrm rot="-625783">
                <a:off x="1266931" y="2243042"/>
                <a:ext cx="126131" cy="32536"/>
              </a:xfrm>
              <a:custGeom>
                <a:rect b="b" l="l" r="r" t="t"/>
                <a:pathLst>
                  <a:path extrusionOk="0" h="1007" w="7542">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71"/>
            <p:cNvSpPr/>
            <p:nvPr/>
          </p:nvSpPr>
          <p:spPr>
            <a:xfrm rot="-226357">
              <a:off x="1559233" y="3511711"/>
              <a:ext cx="110412" cy="18227"/>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1"/>
            <p:cNvSpPr/>
            <p:nvPr/>
          </p:nvSpPr>
          <p:spPr>
            <a:xfrm rot="196139">
              <a:off x="1092273" y="3537022"/>
              <a:ext cx="122291" cy="18231"/>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2" name="Google Shape;4712;p71">
            <a:hlinkClick action="ppaction://hlinkshowjump?jump=nextslide"/>
          </p:cNvPr>
          <p:cNvSpPr/>
          <p:nvPr/>
        </p:nvSpPr>
        <p:spPr>
          <a:xfrm>
            <a:off x="8271850"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1">
            <a:hlinkClick action="ppaction://hlinkshowjump?jump=nextslide"/>
          </p:cNvPr>
          <p:cNvSpPr/>
          <p:nvPr/>
        </p:nvSpPr>
        <p:spPr>
          <a:xfrm>
            <a:off x="8352525"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1">
            <a:hlinkClick action="ppaction://hlinkshowjump?jump=previousslide"/>
          </p:cNvPr>
          <p:cNvSpPr/>
          <p:nvPr/>
        </p:nvSpPr>
        <p:spPr>
          <a:xfrm rot="10800000">
            <a:off x="7886275"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1">
            <a:hlinkClick action="ppaction://hlinkshowjump?jump=previousslide"/>
          </p:cNvPr>
          <p:cNvSpPr/>
          <p:nvPr/>
        </p:nvSpPr>
        <p:spPr>
          <a:xfrm rot="10800000">
            <a:off x="7967000"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8" name="Shape 8038"/>
        <p:cNvGrpSpPr/>
        <p:nvPr/>
      </p:nvGrpSpPr>
      <p:grpSpPr>
        <a:xfrm>
          <a:off x="0" y="0"/>
          <a:ext cx="0" cy="0"/>
          <a:chOff x="0" y="0"/>
          <a:chExt cx="0" cy="0"/>
        </a:xfrm>
      </p:grpSpPr>
      <p:grpSp>
        <p:nvGrpSpPr>
          <p:cNvPr id="8039" name="Google Shape;8039;p107"/>
          <p:cNvGrpSpPr/>
          <p:nvPr/>
        </p:nvGrpSpPr>
        <p:grpSpPr>
          <a:xfrm>
            <a:off x="2777168" y="903075"/>
            <a:ext cx="3589284" cy="2294657"/>
            <a:chOff x="2609018" y="535000"/>
            <a:chExt cx="3589284" cy="2294657"/>
          </a:xfrm>
        </p:grpSpPr>
        <p:sp>
          <p:nvSpPr>
            <p:cNvPr id="8040" name="Google Shape;8040;p107"/>
            <p:cNvSpPr/>
            <p:nvPr/>
          </p:nvSpPr>
          <p:spPr>
            <a:xfrm>
              <a:off x="2665714" y="2533067"/>
              <a:ext cx="3475891" cy="640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07"/>
            <p:cNvSpPr/>
            <p:nvPr/>
          </p:nvSpPr>
          <p:spPr>
            <a:xfrm>
              <a:off x="2665714" y="604477"/>
              <a:ext cx="22765" cy="199259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07"/>
              <p:cNvSpPr/>
              <p:nvPr/>
            </p:nvSpPr>
            <p:spPr>
              <a:xfrm>
                <a:off x="2609018" y="535000"/>
                <a:ext cx="3589284" cy="2155596"/>
              </a:xfrm>
              <a:custGeom>
                <a:rect b="b" l="l" r="r" t="t"/>
                <a:pathLst>
                  <a:path extrusionOk="0" h="20074" w="33426">
                    <a:moveTo>
                      <a:pt x="0" y="0"/>
                    </a:moveTo>
                    <a:lnTo>
                      <a:pt x="0" y="19625"/>
                    </a:lnTo>
                    <a:lnTo>
                      <a:pt x="33426" y="20074"/>
                    </a:lnTo>
                    <a:lnTo>
                      <a:pt x="334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07"/>
              <p:cNvSpPr/>
              <p:nvPr/>
            </p:nvSpPr>
            <p:spPr>
              <a:xfrm>
                <a:off x="2688372" y="621443"/>
                <a:ext cx="3430576" cy="1955757"/>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sp>
        <p:nvSpPr>
          <p:cNvPr id="8046" name="Google Shape;8046;p107"/>
          <p:cNvSpPr/>
          <p:nvPr/>
        </p:nvSpPr>
        <p:spPr>
          <a:xfrm>
            <a:off x="3147313" y="2079038"/>
            <a:ext cx="28494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07"/>
          <p:cNvSpPr txBox="1"/>
          <p:nvPr>
            <p:ph type="title"/>
          </p:nvPr>
        </p:nvSpPr>
        <p:spPr>
          <a:xfrm>
            <a:off x="3038279" y="2175505"/>
            <a:ext cx="3067500" cy="3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Host</a:t>
            </a:r>
            <a:endParaRPr/>
          </a:p>
        </p:txBody>
      </p:sp>
      <p:sp>
        <p:nvSpPr>
          <p:cNvPr id="8048" name="Google Shape;8048;p107"/>
          <p:cNvSpPr txBox="1"/>
          <p:nvPr>
            <p:ph idx="2" type="title"/>
          </p:nvPr>
        </p:nvSpPr>
        <p:spPr>
          <a:xfrm>
            <a:off x="3038225" y="1261350"/>
            <a:ext cx="30675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8049" name="Google Shape;8049;p107"/>
          <p:cNvSpPr txBox="1"/>
          <p:nvPr>
            <p:ph idx="1" type="subTitle"/>
          </p:nvPr>
        </p:nvSpPr>
        <p:spPr>
          <a:xfrm>
            <a:off x="3038252" y="3380898"/>
            <a:ext cx="30675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8050" name="Google Shape;8050;p107">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07">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07">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07">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rect b="b" l="l" r="r" t="t"/>
              <a:pathLst>
                <a:path extrusionOk="0" h="26030" w="19468">
                  <a:moveTo>
                    <a:pt x="1" y="0"/>
                  </a:moveTo>
                  <a:lnTo>
                    <a:pt x="1" y="26029"/>
                  </a:lnTo>
                  <a:lnTo>
                    <a:pt x="19467" y="26029"/>
                  </a:lnTo>
                  <a:lnTo>
                    <a:pt x="19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07"/>
            <p:cNvSpPr/>
            <p:nvPr/>
          </p:nvSpPr>
          <p:spPr>
            <a:xfrm>
              <a:off x="6720325" y="1601725"/>
              <a:ext cx="395025" cy="257550"/>
            </a:xfrm>
            <a:custGeom>
              <a:rect b="b" l="l" r="r" t="t"/>
              <a:pathLst>
                <a:path extrusionOk="0" h="10302" w="15801">
                  <a:moveTo>
                    <a:pt x="0" y="0"/>
                  </a:moveTo>
                  <a:lnTo>
                    <a:pt x="0" y="10302"/>
                  </a:lnTo>
                  <a:lnTo>
                    <a:pt x="15801" y="10302"/>
                  </a:lnTo>
                  <a:lnTo>
                    <a:pt x="158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07"/>
            <p:cNvSpPr/>
            <p:nvPr/>
          </p:nvSpPr>
          <p:spPr>
            <a:xfrm>
              <a:off x="6720325" y="865775"/>
              <a:ext cx="256650" cy="342800"/>
            </a:xfrm>
            <a:custGeom>
              <a:rect b="b" l="l" r="r" t="t"/>
              <a:pathLst>
                <a:path extrusionOk="0" h="13712" w="10266">
                  <a:moveTo>
                    <a:pt x="0" y="0"/>
                  </a:moveTo>
                  <a:lnTo>
                    <a:pt x="0" y="13711"/>
                  </a:lnTo>
                  <a:lnTo>
                    <a:pt x="10265" y="13711"/>
                  </a:lnTo>
                  <a:lnTo>
                    <a:pt x="102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07"/>
            <p:cNvSpPr/>
            <p:nvPr/>
          </p:nvSpPr>
          <p:spPr>
            <a:xfrm>
              <a:off x="7452600" y="1576050"/>
              <a:ext cx="207150" cy="281400"/>
            </a:xfrm>
            <a:custGeom>
              <a:rect b="b" l="l" r="r" t="t"/>
              <a:pathLst>
                <a:path extrusionOk="0" h="11256" w="8286">
                  <a:moveTo>
                    <a:pt x="1" y="1"/>
                  </a:moveTo>
                  <a:lnTo>
                    <a:pt x="1" y="11256"/>
                  </a:lnTo>
                  <a:lnTo>
                    <a:pt x="8286" y="11256"/>
                  </a:lnTo>
                  <a:lnTo>
                    <a:pt x="82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07"/>
            <p:cNvSpPr/>
            <p:nvPr/>
          </p:nvSpPr>
          <p:spPr>
            <a:xfrm>
              <a:off x="7691825" y="1357025"/>
              <a:ext cx="374875" cy="500425"/>
            </a:xfrm>
            <a:custGeom>
              <a:rect b="b" l="l" r="r" t="t"/>
              <a:pathLst>
                <a:path extrusionOk="0" h="20017" w="14995">
                  <a:moveTo>
                    <a:pt x="0" y="0"/>
                  </a:moveTo>
                  <a:lnTo>
                    <a:pt x="0" y="20017"/>
                  </a:lnTo>
                  <a:lnTo>
                    <a:pt x="14994" y="20017"/>
                  </a:lnTo>
                  <a:lnTo>
                    <a:pt x="149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07"/>
            <p:cNvSpPr/>
            <p:nvPr/>
          </p:nvSpPr>
          <p:spPr>
            <a:xfrm>
              <a:off x="7771550" y="865775"/>
              <a:ext cx="295150" cy="394125"/>
            </a:xfrm>
            <a:custGeom>
              <a:rect b="b" l="l" r="r" t="t"/>
              <a:pathLst>
                <a:path extrusionOk="0" h="15765" w="11806">
                  <a:moveTo>
                    <a:pt x="0" y="0"/>
                  </a:moveTo>
                  <a:lnTo>
                    <a:pt x="0" y="15764"/>
                  </a:lnTo>
                  <a:lnTo>
                    <a:pt x="11805" y="15764"/>
                  </a:lnTo>
                  <a:lnTo>
                    <a:pt x="118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07"/>
            <p:cNvSpPr/>
            <p:nvPr/>
          </p:nvSpPr>
          <p:spPr>
            <a:xfrm>
              <a:off x="7138250" y="842850"/>
              <a:ext cx="486675" cy="650750"/>
            </a:xfrm>
            <a:custGeom>
              <a:rect b="b" l="l" r="r" t="t"/>
              <a:pathLst>
                <a:path extrusionOk="0" h="26030" w="19467">
                  <a:moveTo>
                    <a:pt x="0" y="1"/>
                  </a:moveTo>
                  <a:lnTo>
                    <a:pt x="0" y="26030"/>
                  </a:lnTo>
                  <a:lnTo>
                    <a:pt x="19467" y="26030"/>
                  </a:lnTo>
                  <a:lnTo>
                    <a:pt x="194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07"/>
            <p:cNvSpPr/>
            <p:nvPr/>
          </p:nvSpPr>
          <p:spPr>
            <a:xfrm>
              <a:off x="7187725" y="893275"/>
              <a:ext cx="387725" cy="550825"/>
            </a:xfrm>
            <a:custGeom>
              <a:rect b="b" l="l" r="r" t="t"/>
              <a:pathLst>
                <a:path extrusionOk="0" h="22033" w="15509">
                  <a:moveTo>
                    <a:pt x="1" y="0"/>
                  </a:moveTo>
                  <a:lnTo>
                    <a:pt x="1" y="22033"/>
                  </a:lnTo>
                  <a:lnTo>
                    <a:pt x="15508" y="22033"/>
                  </a:lnTo>
                  <a:lnTo>
                    <a:pt x="1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07"/>
            <p:cNvSpPr/>
            <p:nvPr/>
          </p:nvSpPr>
          <p:spPr>
            <a:xfrm>
              <a:off x="7163000" y="867600"/>
              <a:ext cx="437200" cy="601250"/>
            </a:xfrm>
            <a:custGeom>
              <a:rect b="b" l="l" r="r" t="t"/>
              <a:pathLst>
                <a:path extrusionOk="0" h="24050" w="17488">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07"/>
            <p:cNvSpPr/>
            <p:nvPr/>
          </p:nvSpPr>
          <p:spPr>
            <a:xfrm>
              <a:off x="6743225" y="1578800"/>
              <a:ext cx="395050" cy="257575"/>
            </a:xfrm>
            <a:custGeom>
              <a:rect b="b" l="l" r="r" t="t"/>
              <a:pathLst>
                <a:path extrusionOk="0" h="10303" w="15802">
                  <a:moveTo>
                    <a:pt x="1" y="1"/>
                  </a:moveTo>
                  <a:lnTo>
                    <a:pt x="1" y="10302"/>
                  </a:lnTo>
                  <a:lnTo>
                    <a:pt x="15801" y="10302"/>
                  </a:lnTo>
                  <a:lnTo>
                    <a:pt x="158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07"/>
            <p:cNvSpPr/>
            <p:nvPr/>
          </p:nvSpPr>
          <p:spPr>
            <a:xfrm>
              <a:off x="6796400" y="1631975"/>
              <a:ext cx="288700" cy="152150"/>
            </a:xfrm>
            <a:custGeom>
              <a:rect b="b" l="l" r="r" t="t"/>
              <a:pathLst>
                <a:path extrusionOk="0" h="6086" w="11548">
                  <a:moveTo>
                    <a:pt x="0" y="0"/>
                  </a:moveTo>
                  <a:lnTo>
                    <a:pt x="0" y="6086"/>
                  </a:lnTo>
                  <a:lnTo>
                    <a:pt x="11548" y="6086"/>
                  </a:lnTo>
                  <a:lnTo>
                    <a:pt x="11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07"/>
            <p:cNvSpPr/>
            <p:nvPr/>
          </p:nvSpPr>
          <p:spPr>
            <a:xfrm>
              <a:off x="6769800" y="1605400"/>
              <a:ext cx="341900" cy="204400"/>
            </a:xfrm>
            <a:custGeom>
              <a:rect b="b" l="l" r="r" t="t"/>
              <a:pathLst>
                <a:path extrusionOk="0" h="8176" w="13676">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07"/>
            <p:cNvSpPr/>
            <p:nvPr/>
          </p:nvSpPr>
          <p:spPr>
            <a:xfrm>
              <a:off x="6743225" y="842850"/>
              <a:ext cx="256650" cy="342800"/>
            </a:xfrm>
            <a:custGeom>
              <a:rect b="b" l="l" r="r" t="t"/>
              <a:pathLst>
                <a:path extrusionOk="0" h="13712" w="10266">
                  <a:moveTo>
                    <a:pt x="1" y="1"/>
                  </a:moveTo>
                  <a:lnTo>
                    <a:pt x="1" y="13712"/>
                  </a:lnTo>
                  <a:lnTo>
                    <a:pt x="10266" y="13712"/>
                  </a:lnTo>
                  <a:lnTo>
                    <a:pt x="10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07"/>
            <p:cNvSpPr/>
            <p:nvPr/>
          </p:nvSpPr>
          <p:spPr>
            <a:xfrm>
              <a:off x="6769800" y="869425"/>
              <a:ext cx="203500" cy="289650"/>
            </a:xfrm>
            <a:custGeom>
              <a:rect b="b" l="l" r="r" t="t"/>
              <a:pathLst>
                <a:path extrusionOk="0" h="11586" w="8140">
                  <a:moveTo>
                    <a:pt x="1" y="1"/>
                  </a:moveTo>
                  <a:lnTo>
                    <a:pt x="1" y="11586"/>
                  </a:lnTo>
                  <a:lnTo>
                    <a:pt x="8139" y="11586"/>
                  </a:lnTo>
                  <a:lnTo>
                    <a:pt x="81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07"/>
            <p:cNvSpPr/>
            <p:nvPr/>
          </p:nvSpPr>
          <p:spPr>
            <a:xfrm>
              <a:off x="6796400" y="896025"/>
              <a:ext cx="151225" cy="236475"/>
            </a:xfrm>
            <a:custGeom>
              <a:rect b="b" l="l" r="r" t="t"/>
              <a:pathLst>
                <a:path extrusionOk="0" h="9459" w="6049">
                  <a:moveTo>
                    <a:pt x="0" y="0"/>
                  </a:moveTo>
                  <a:lnTo>
                    <a:pt x="0" y="9458"/>
                  </a:lnTo>
                  <a:lnTo>
                    <a:pt x="6049" y="9458"/>
                  </a:lnTo>
                  <a:lnTo>
                    <a:pt x="6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07"/>
            <p:cNvSpPr/>
            <p:nvPr/>
          </p:nvSpPr>
          <p:spPr>
            <a:xfrm>
              <a:off x="7475525" y="1553150"/>
              <a:ext cx="207150" cy="281400"/>
            </a:xfrm>
            <a:custGeom>
              <a:rect b="b" l="l" r="r" t="t"/>
              <a:pathLst>
                <a:path extrusionOk="0" h="11256" w="8286">
                  <a:moveTo>
                    <a:pt x="0" y="0"/>
                  </a:moveTo>
                  <a:lnTo>
                    <a:pt x="0" y="11255"/>
                  </a:lnTo>
                  <a:lnTo>
                    <a:pt x="8285" y="11255"/>
                  </a:lnTo>
                  <a:lnTo>
                    <a:pt x="82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07"/>
            <p:cNvSpPr/>
            <p:nvPr/>
          </p:nvSpPr>
          <p:spPr>
            <a:xfrm>
              <a:off x="7533250" y="1611800"/>
              <a:ext cx="91675" cy="164075"/>
            </a:xfrm>
            <a:custGeom>
              <a:rect b="b" l="l" r="r" t="t"/>
              <a:pathLst>
                <a:path extrusionOk="0" h="6563" w="3667">
                  <a:moveTo>
                    <a:pt x="1" y="1"/>
                  </a:moveTo>
                  <a:lnTo>
                    <a:pt x="1" y="6563"/>
                  </a:lnTo>
                  <a:lnTo>
                    <a:pt x="3667" y="6563"/>
                  </a:lnTo>
                  <a:lnTo>
                    <a:pt x="3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07"/>
            <p:cNvSpPr/>
            <p:nvPr/>
          </p:nvSpPr>
          <p:spPr>
            <a:xfrm>
              <a:off x="7504850" y="1582475"/>
              <a:ext cx="148500" cy="222725"/>
            </a:xfrm>
            <a:custGeom>
              <a:rect b="b" l="l" r="r" t="t"/>
              <a:pathLst>
                <a:path extrusionOk="0" h="8909" w="594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07"/>
            <p:cNvSpPr/>
            <p:nvPr/>
          </p:nvSpPr>
          <p:spPr>
            <a:xfrm>
              <a:off x="7714725" y="1334100"/>
              <a:ext cx="374875" cy="500450"/>
            </a:xfrm>
            <a:custGeom>
              <a:rect b="b" l="l" r="r" t="t"/>
              <a:pathLst>
                <a:path extrusionOk="0" h="20018" w="14995">
                  <a:moveTo>
                    <a:pt x="1" y="1"/>
                  </a:moveTo>
                  <a:lnTo>
                    <a:pt x="1" y="20017"/>
                  </a:lnTo>
                  <a:lnTo>
                    <a:pt x="14995" y="20017"/>
                  </a:lnTo>
                  <a:lnTo>
                    <a:pt x="149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07"/>
            <p:cNvSpPr/>
            <p:nvPr/>
          </p:nvSpPr>
          <p:spPr>
            <a:xfrm>
              <a:off x="7745875" y="1365275"/>
              <a:ext cx="311650" cy="438100"/>
            </a:xfrm>
            <a:custGeom>
              <a:rect b="b" l="l" r="r" t="t"/>
              <a:pathLst>
                <a:path extrusionOk="0" h="17524" w="12466">
                  <a:moveTo>
                    <a:pt x="1" y="0"/>
                  </a:moveTo>
                  <a:lnTo>
                    <a:pt x="1" y="17524"/>
                  </a:lnTo>
                  <a:lnTo>
                    <a:pt x="12465" y="17524"/>
                  </a:lnTo>
                  <a:lnTo>
                    <a:pt x="124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07"/>
            <p:cNvSpPr/>
            <p:nvPr/>
          </p:nvSpPr>
          <p:spPr>
            <a:xfrm>
              <a:off x="7794450" y="842850"/>
              <a:ext cx="295150" cy="394125"/>
            </a:xfrm>
            <a:custGeom>
              <a:rect b="b" l="l" r="r" t="t"/>
              <a:pathLst>
                <a:path extrusionOk="0" h="15765" w="11806">
                  <a:moveTo>
                    <a:pt x="1" y="1"/>
                  </a:moveTo>
                  <a:lnTo>
                    <a:pt x="1" y="15765"/>
                  </a:lnTo>
                  <a:lnTo>
                    <a:pt x="11806" y="15765"/>
                  </a:lnTo>
                  <a:lnTo>
                    <a:pt x="118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07"/>
            <p:cNvSpPr/>
            <p:nvPr/>
          </p:nvSpPr>
          <p:spPr>
            <a:xfrm>
              <a:off x="7854950" y="903350"/>
              <a:ext cx="173250" cy="273150"/>
            </a:xfrm>
            <a:custGeom>
              <a:rect b="b" l="l" r="r" t="t"/>
              <a:pathLst>
                <a:path extrusionOk="0" h="10926" w="6930">
                  <a:moveTo>
                    <a:pt x="1" y="0"/>
                  </a:moveTo>
                  <a:lnTo>
                    <a:pt x="1" y="10925"/>
                  </a:lnTo>
                  <a:lnTo>
                    <a:pt x="6929" y="10925"/>
                  </a:lnTo>
                  <a:lnTo>
                    <a:pt x="69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07"/>
            <p:cNvSpPr/>
            <p:nvPr/>
          </p:nvSpPr>
          <p:spPr>
            <a:xfrm>
              <a:off x="7824700" y="873100"/>
              <a:ext cx="234650" cy="333625"/>
            </a:xfrm>
            <a:custGeom>
              <a:rect b="b" l="l" r="r" t="t"/>
              <a:pathLst>
                <a:path extrusionOk="0" h="13345" w="9386">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07"/>
            <p:cNvSpPr/>
            <p:nvPr/>
          </p:nvSpPr>
          <p:spPr>
            <a:xfrm>
              <a:off x="7777975" y="1397350"/>
              <a:ext cx="248400" cy="373950"/>
            </a:xfrm>
            <a:custGeom>
              <a:rect b="b" l="l" r="r" t="t"/>
              <a:pathLst>
                <a:path extrusionOk="0" h="14958" w="9936">
                  <a:moveTo>
                    <a:pt x="0" y="0"/>
                  </a:moveTo>
                  <a:lnTo>
                    <a:pt x="0" y="14958"/>
                  </a:lnTo>
                  <a:lnTo>
                    <a:pt x="9935" y="14958"/>
                  </a:lnTo>
                  <a:lnTo>
                    <a:pt x="99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07"/>
          <p:cNvGrpSpPr/>
          <p:nvPr/>
        </p:nvGrpSpPr>
        <p:grpSpPr>
          <a:xfrm>
            <a:off x="878287" y="903070"/>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07"/>
              <p:cNvSpPr/>
              <p:nvPr/>
            </p:nvSpPr>
            <p:spPr>
              <a:xfrm>
                <a:off x="860860" y="2428887"/>
                <a:ext cx="103726" cy="645050"/>
              </a:xfrm>
              <a:custGeom>
                <a:rect b="b" l="l" r="r" t="t"/>
                <a:pathLst>
                  <a:path extrusionOk="0" h="25802" w="9694">
                    <a:moveTo>
                      <a:pt x="0" y="0"/>
                    </a:moveTo>
                    <a:lnTo>
                      <a:pt x="0" y="25802"/>
                    </a:lnTo>
                    <a:lnTo>
                      <a:pt x="9694" y="25802"/>
                    </a:lnTo>
                    <a:lnTo>
                      <a:pt x="9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07"/>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07"/>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07"/>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07"/>
              <p:cNvSpPr/>
              <p:nvPr/>
            </p:nvSpPr>
            <p:spPr>
              <a:xfrm>
                <a:off x="1336502" y="2450553"/>
                <a:ext cx="237531" cy="601710"/>
              </a:xfrm>
              <a:custGeom>
                <a:rect b="b" l="l" r="r" t="t"/>
                <a:pathLst>
                  <a:path extrusionOk="0" h="24066" w="4582">
                    <a:moveTo>
                      <a:pt x="0" y="0"/>
                    </a:moveTo>
                    <a:lnTo>
                      <a:pt x="0" y="24066"/>
                    </a:lnTo>
                    <a:lnTo>
                      <a:pt x="4582" y="24066"/>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07"/>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07"/>
              <p:cNvSpPr/>
              <p:nvPr/>
            </p:nvSpPr>
            <p:spPr>
              <a:xfrm>
                <a:off x="1152040" y="2715834"/>
                <a:ext cx="184512" cy="358100"/>
              </a:xfrm>
              <a:custGeom>
                <a:rect b="b" l="l" r="r" t="t"/>
                <a:pathLst>
                  <a:path extrusionOk="0" h="14324" w="7379">
                    <a:moveTo>
                      <a:pt x="0" y="0"/>
                    </a:moveTo>
                    <a:lnTo>
                      <a:pt x="0" y="14324"/>
                    </a:lnTo>
                    <a:lnTo>
                      <a:pt x="7379" y="14324"/>
                    </a:lnTo>
                    <a:lnTo>
                      <a:pt x="73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07"/>
              <p:cNvSpPr/>
              <p:nvPr/>
            </p:nvSpPr>
            <p:spPr>
              <a:xfrm>
                <a:off x="1033875" y="2323977"/>
                <a:ext cx="118200" cy="123025"/>
              </a:xfrm>
              <a:custGeom>
                <a:rect b="b" l="l" r="r" t="t"/>
                <a:pathLst>
                  <a:path extrusionOk="0" h="4921" w="4728">
                    <a:moveTo>
                      <a:pt x="1" y="1"/>
                    </a:moveTo>
                    <a:lnTo>
                      <a:pt x="1" y="4920"/>
                    </a:lnTo>
                    <a:lnTo>
                      <a:pt x="4727" y="4920"/>
                    </a:lnTo>
                    <a:lnTo>
                      <a:pt x="4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07"/>
              <p:cNvSpPr/>
              <p:nvPr/>
            </p:nvSpPr>
            <p:spPr>
              <a:xfrm>
                <a:off x="1067650" y="2537402"/>
                <a:ext cx="50650" cy="288175"/>
              </a:xfrm>
              <a:custGeom>
                <a:rect b="b" l="l" r="r" t="t"/>
                <a:pathLst>
                  <a:path extrusionOk="0" h="11527" w="2026">
                    <a:moveTo>
                      <a:pt x="0" y="0"/>
                    </a:moveTo>
                    <a:lnTo>
                      <a:pt x="0" y="11527"/>
                    </a:lnTo>
                    <a:lnTo>
                      <a:pt x="2026" y="11527"/>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07"/>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07"/>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07"/>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07"/>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rect b="b" l="l" r="r" t="t"/>
                  <a:pathLst>
                    <a:path extrusionOk="0" h="41862" w="9694">
                      <a:moveTo>
                        <a:pt x="0" y="0"/>
                      </a:moveTo>
                      <a:lnTo>
                        <a:pt x="0" y="41862"/>
                      </a:lnTo>
                      <a:lnTo>
                        <a:pt x="9694" y="4186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07"/>
                <p:cNvSpPr/>
                <p:nvPr/>
              </p:nvSpPr>
              <p:spPr>
                <a:xfrm>
                  <a:off x="791550" y="2428875"/>
                  <a:ext cx="242350" cy="645050"/>
                </a:xfrm>
                <a:custGeom>
                  <a:rect b="b" l="l" r="r" t="t"/>
                  <a:pathLst>
                    <a:path extrusionOk="0" h="25802" w="9694">
                      <a:moveTo>
                        <a:pt x="0" y="0"/>
                      </a:moveTo>
                      <a:lnTo>
                        <a:pt x="0" y="25802"/>
                      </a:lnTo>
                      <a:lnTo>
                        <a:pt x="9694" y="25802"/>
                      </a:lnTo>
                      <a:lnTo>
                        <a:pt x="96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07"/>
                <p:cNvSpPr/>
                <p:nvPr/>
              </p:nvSpPr>
              <p:spPr>
                <a:xfrm>
                  <a:off x="1033875" y="2323975"/>
                  <a:ext cx="118200" cy="951300"/>
                </a:xfrm>
                <a:custGeom>
                  <a:rect b="b" l="l" r="r" t="t"/>
                  <a:pathLst>
                    <a:path extrusionOk="0" h="38052" w="4728">
                      <a:moveTo>
                        <a:pt x="1" y="0"/>
                      </a:moveTo>
                      <a:lnTo>
                        <a:pt x="1" y="38052"/>
                      </a:lnTo>
                      <a:lnTo>
                        <a:pt x="4727" y="38052"/>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07"/>
                <p:cNvSpPr/>
                <p:nvPr/>
              </p:nvSpPr>
              <p:spPr>
                <a:xfrm>
                  <a:off x="1152050" y="2156375"/>
                  <a:ext cx="184475" cy="1118900"/>
                </a:xfrm>
                <a:custGeom>
                  <a:rect b="b" l="l" r="r" t="t"/>
                  <a:pathLst>
                    <a:path extrusionOk="0" h="44756" w="7379">
                      <a:moveTo>
                        <a:pt x="0" y="1"/>
                      </a:moveTo>
                      <a:lnTo>
                        <a:pt x="0" y="44756"/>
                      </a:lnTo>
                      <a:lnTo>
                        <a:pt x="7379" y="44756"/>
                      </a:lnTo>
                      <a:lnTo>
                        <a:pt x="7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07"/>
                <p:cNvSpPr/>
                <p:nvPr/>
              </p:nvSpPr>
              <p:spPr>
                <a:xfrm>
                  <a:off x="1336500" y="2228725"/>
                  <a:ext cx="232725" cy="1046550"/>
                </a:xfrm>
                <a:custGeom>
                  <a:rect b="b" l="l" r="r" t="t"/>
                  <a:pathLst>
                    <a:path extrusionOk="0" h="41862" w="9309">
                      <a:moveTo>
                        <a:pt x="1" y="0"/>
                      </a:moveTo>
                      <a:lnTo>
                        <a:pt x="1" y="41862"/>
                      </a:lnTo>
                      <a:lnTo>
                        <a:pt x="9309" y="41862"/>
                      </a:lnTo>
                      <a:lnTo>
                        <a:pt x="93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07"/>
                <p:cNvSpPr/>
                <p:nvPr/>
              </p:nvSpPr>
              <p:spPr>
                <a:xfrm>
                  <a:off x="1395600" y="3113700"/>
                  <a:ext cx="114550" cy="41025"/>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07"/>
                <p:cNvSpPr/>
                <p:nvPr/>
              </p:nvSpPr>
              <p:spPr>
                <a:xfrm>
                  <a:off x="1152050" y="2228725"/>
                  <a:ext cx="184475" cy="95275"/>
                </a:xfrm>
                <a:custGeom>
                  <a:rect b="b" l="l" r="r" t="t"/>
                  <a:pathLst>
                    <a:path extrusionOk="0" h="3811" w="7379">
                      <a:moveTo>
                        <a:pt x="0" y="0"/>
                      </a:moveTo>
                      <a:lnTo>
                        <a:pt x="0" y="3810"/>
                      </a:lnTo>
                      <a:lnTo>
                        <a:pt x="7379" y="3810"/>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07"/>
                <p:cNvSpPr/>
                <p:nvPr/>
              </p:nvSpPr>
              <p:spPr>
                <a:xfrm>
                  <a:off x="1152050" y="2715825"/>
                  <a:ext cx="184475" cy="358100"/>
                </a:xfrm>
                <a:custGeom>
                  <a:rect b="b" l="l" r="r" t="t"/>
                  <a:pathLst>
                    <a:path extrusionOk="0" h="14324" w="7379">
                      <a:moveTo>
                        <a:pt x="0" y="0"/>
                      </a:moveTo>
                      <a:lnTo>
                        <a:pt x="0" y="14324"/>
                      </a:lnTo>
                      <a:lnTo>
                        <a:pt x="7379" y="14324"/>
                      </a:lnTo>
                      <a:lnTo>
                        <a:pt x="7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07"/>
                <p:cNvSpPr/>
                <p:nvPr/>
              </p:nvSpPr>
              <p:spPr>
                <a:xfrm>
                  <a:off x="1033875" y="2398708"/>
                  <a:ext cx="118200" cy="123025"/>
                </a:xfrm>
                <a:custGeom>
                  <a:rect b="b" l="l" r="r" t="t"/>
                  <a:pathLst>
                    <a:path extrusionOk="0" h="4921" w="4728">
                      <a:moveTo>
                        <a:pt x="1" y="1"/>
                      </a:moveTo>
                      <a:lnTo>
                        <a:pt x="1" y="4920"/>
                      </a:lnTo>
                      <a:lnTo>
                        <a:pt x="4727" y="4920"/>
                      </a:lnTo>
                      <a:lnTo>
                        <a:pt x="4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07"/>
                <p:cNvSpPr/>
                <p:nvPr/>
              </p:nvSpPr>
              <p:spPr>
                <a:xfrm>
                  <a:off x="1569200" y="2323975"/>
                  <a:ext cx="264075" cy="951300"/>
                </a:xfrm>
                <a:custGeom>
                  <a:rect b="b" l="l" r="r" t="t"/>
                  <a:pathLst>
                    <a:path extrusionOk="0" h="38052" w="10563">
                      <a:moveTo>
                        <a:pt x="1" y="0"/>
                      </a:moveTo>
                      <a:lnTo>
                        <a:pt x="1" y="38052"/>
                      </a:lnTo>
                      <a:lnTo>
                        <a:pt x="10563" y="38052"/>
                      </a:lnTo>
                      <a:lnTo>
                        <a:pt x="105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07"/>
                <p:cNvSpPr/>
                <p:nvPr/>
              </p:nvSpPr>
              <p:spPr>
                <a:xfrm>
                  <a:off x="1833250" y="2228725"/>
                  <a:ext cx="103725" cy="1046550"/>
                </a:xfrm>
                <a:custGeom>
                  <a:rect b="b" l="l" r="r" t="t"/>
                  <a:pathLst>
                    <a:path extrusionOk="0" h="41862" w="4149">
                      <a:moveTo>
                        <a:pt x="1" y="0"/>
                      </a:moveTo>
                      <a:lnTo>
                        <a:pt x="1" y="41862"/>
                      </a:lnTo>
                      <a:lnTo>
                        <a:pt x="4148" y="41862"/>
                      </a:lnTo>
                      <a:lnTo>
                        <a:pt x="4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07"/>
                <p:cNvSpPr/>
                <p:nvPr/>
              </p:nvSpPr>
              <p:spPr>
                <a:xfrm>
                  <a:off x="1569200" y="2450575"/>
                  <a:ext cx="264075" cy="71150"/>
                </a:xfrm>
                <a:custGeom>
                  <a:rect b="b" l="l" r="r" t="t"/>
                  <a:pathLst>
                    <a:path extrusionOk="0" h="2846" w="10563">
                      <a:moveTo>
                        <a:pt x="1" y="0"/>
                      </a:moveTo>
                      <a:lnTo>
                        <a:pt x="1" y="2846"/>
                      </a:lnTo>
                      <a:lnTo>
                        <a:pt x="10563" y="2846"/>
                      </a:lnTo>
                      <a:lnTo>
                        <a:pt x="105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07"/>
                <p:cNvSpPr/>
                <p:nvPr/>
              </p:nvSpPr>
              <p:spPr>
                <a:xfrm>
                  <a:off x="1569200" y="2592825"/>
                  <a:ext cx="264075" cy="71175"/>
                </a:xfrm>
                <a:custGeom>
                  <a:rect b="b" l="l" r="r" t="t"/>
                  <a:pathLst>
                    <a:path extrusionOk="0" h="2847" w="10563">
                      <a:moveTo>
                        <a:pt x="1" y="1"/>
                      </a:moveTo>
                      <a:lnTo>
                        <a:pt x="1" y="2846"/>
                      </a:lnTo>
                      <a:lnTo>
                        <a:pt x="10563" y="2846"/>
                      </a:lnTo>
                      <a:lnTo>
                        <a:pt x="105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3" name="Google Shape;8113;p107"/>
              <p:cNvSpPr/>
              <p:nvPr/>
            </p:nvSpPr>
            <p:spPr>
              <a:xfrm>
                <a:off x="9160419" y="3691769"/>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07"/>
              <p:cNvSpPr/>
              <p:nvPr/>
            </p:nvSpPr>
            <p:spPr>
              <a:xfrm>
                <a:off x="9160419" y="3749744"/>
                <a:ext cx="65019" cy="23290"/>
              </a:xfrm>
              <a:custGeom>
                <a:rect b="b" l="l" r="r" t="t"/>
                <a:pathLst>
                  <a:path extrusionOk="0" h="1641" w="4582">
                    <a:moveTo>
                      <a:pt x="0" y="0"/>
                    </a:moveTo>
                    <a:lnTo>
                      <a:pt x="0" y="1640"/>
                    </a:lnTo>
                    <a:lnTo>
                      <a:pt x="4582" y="1640"/>
                    </a:lnTo>
                    <a:lnTo>
                      <a:pt x="45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15" name="Google Shape;8115;p107"/>
          <p:cNvGrpSpPr/>
          <p:nvPr/>
        </p:nvGrpSpPr>
        <p:grpSpPr>
          <a:xfrm>
            <a:off x="616114" y="2241776"/>
            <a:ext cx="881987" cy="2190440"/>
            <a:chOff x="7280950" y="1859275"/>
            <a:chExt cx="1123200" cy="2789500"/>
          </a:xfrm>
        </p:grpSpPr>
        <p:sp>
          <p:nvSpPr>
            <p:cNvPr id="8116" name="Google Shape;8116;p107"/>
            <p:cNvSpPr/>
            <p:nvPr/>
          </p:nvSpPr>
          <p:spPr>
            <a:xfrm>
              <a:off x="7426500" y="4427250"/>
              <a:ext cx="793050" cy="221525"/>
            </a:xfrm>
            <a:custGeom>
              <a:rect b="b" l="l" r="r" t="t"/>
              <a:pathLst>
                <a:path extrusionOk="0" h="8861" w="31722">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07"/>
            <p:cNvSpPr/>
            <p:nvPr/>
          </p:nvSpPr>
          <p:spPr>
            <a:xfrm>
              <a:off x="7448500" y="3988375"/>
              <a:ext cx="719225" cy="576900"/>
            </a:xfrm>
            <a:custGeom>
              <a:rect b="b" l="l" r="r" t="t"/>
              <a:pathLst>
                <a:path extrusionOk="0" h="23076" w="28769">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07"/>
            <p:cNvSpPr/>
            <p:nvPr/>
          </p:nvSpPr>
          <p:spPr>
            <a:xfrm>
              <a:off x="7368975" y="3711475"/>
              <a:ext cx="881125" cy="367325"/>
            </a:xfrm>
            <a:custGeom>
              <a:rect b="b" l="l" r="r" t="t"/>
              <a:pathLst>
                <a:path extrusionOk="0" h="14693" w="35245">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07"/>
            <p:cNvSpPr/>
            <p:nvPr/>
          </p:nvSpPr>
          <p:spPr>
            <a:xfrm>
              <a:off x="7389575" y="3727650"/>
              <a:ext cx="840625" cy="121700"/>
            </a:xfrm>
            <a:custGeom>
              <a:rect b="b" l="l" r="r" t="t"/>
              <a:pathLst>
                <a:path extrusionOk="0" h="4868" w="33625">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07"/>
            <p:cNvSpPr/>
            <p:nvPr/>
          </p:nvSpPr>
          <p:spPr>
            <a:xfrm>
              <a:off x="7443525" y="3781775"/>
              <a:ext cx="734150" cy="67575"/>
            </a:xfrm>
            <a:custGeom>
              <a:rect b="b" l="l" r="r" t="t"/>
              <a:pathLst>
                <a:path extrusionOk="0" h="2703" w="29366">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07"/>
            <p:cNvSpPr/>
            <p:nvPr/>
          </p:nvSpPr>
          <p:spPr>
            <a:xfrm>
              <a:off x="7280950" y="2061108"/>
              <a:ext cx="415350" cy="1746802"/>
            </a:xfrm>
            <a:custGeom>
              <a:rect b="b" l="l" r="r" t="t"/>
              <a:pathLst>
                <a:path extrusionOk="0" h="72943" w="16614">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07"/>
            <p:cNvSpPr/>
            <p:nvPr/>
          </p:nvSpPr>
          <p:spPr>
            <a:xfrm>
              <a:off x="7280950" y="2061108"/>
              <a:ext cx="414650" cy="1746802"/>
            </a:xfrm>
            <a:custGeom>
              <a:rect b="b" l="l" r="r" t="t"/>
              <a:pathLst>
                <a:path extrusionOk="0" h="72943" w="16586">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07"/>
            <p:cNvSpPr/>
            <p:nvPr/>
          </p:nvSpPr>
          <p:spPr>
            <a:xfrm>
              <a:off x="7315025" y="2221037"/>
              <a:ext cx="345775" cy="1517290"/>
            </a:xfrm>
            <a:custGeom>
              <a:rect b="b" l="l" r="r" t="t"/>
              <a:pathLst>
                <a:path extrusionOk="0" h="63359" w="13831">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07"/>
            <p:cNvSpPr/>
            <p:nvPr/>
          </p:nvSpPr>
          <p:spPr>
            <a:xfrm>
              <a:off x="7950450" y="2098510"/>
              <a:ext cx="453700" cy="1738157"/>
            </a:xfrm>
            <a:custGeom>
              <a:rect b="b" l="l" r="r" t="t"/>
              <a:pathLst>
                <a:path extrusionOk="0" h="72582" w="18148">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07"/>
            <p:cNvSpPr/>
            <p:nvPr/>
          </p:nvSpPr>
          <p:spPr>
            <a:xfrm>
              <a:off x="7950450" y="2097840"/>
              <a:ext cx="453700" cy="1738157"/>
            </a:xfrm>
            <a:custGeom>
              <a:rect b="b" l="l" r="r" t="t"/>
              <a:pathLst>
                <a:path extrusionOk="0" h="72582" w="18148">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07"/>
            <p:cNvSpPr/>
            <p:nvPr/>
          </p:nvSpPr>
          <p:spPr>
            <a:xfrm>
              <a:off x="7988075" y="2257074"/>
              <a:ext cx="385550" cy="1509148"/>
            </a:xfrm>
            <a:custGeom>
              <a:rect b="b" l="l" r="r" t="t"/>
              <a:pathLst>
                <a:path extrusionOk="0" h="63019" w="15422">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07"/>
            <p:cNvSpPr/>
            <p:nvPr/>
          </p:nvSpPr>
          <p:spPr>
            <a:xfrm>
              <a:off x="7674275" y="1859969"/>
              <a:ext cx="382000" cy="1989463"/>
            </a:xfrm>
            <a:custGeom>
              <a:rect b="b" l="l" r="r" t="t"/>
              <a:pathLst>
                <a:path extrusionOk="0" h="83076" w="1528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07"/>
            <p:cNvSpPr/>
            <p:nvPr/>
          </p:nvSpPr>
          <p:spPr>
            <a:xfrm>
              <a:off x="7673575" y="1859275"/>
              <a:ext cx="381275" cy="1986541"/>
            </a:xfrm>
            <a:custGeom>
              <a:rect b="b" l="l" r="r" t="t"/>
              <a:pathLst>
                <a:path extrusionOk="0" h="82954" w="15251">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07"/>
            <p:cNvSpPr/>
            <p:nvPr/>
          </p:nvSpPr>
          <p:spPr>
            <a:xfrm>
              <a:off x="7709775" y="2045592"/>
              <a:ext cx="299625" cy="1751927"/>
            </a:xfrm>
            <a:custGeom>
              <a:rect b="b" l="l" r="r" t="t"/>
              <a:pathLst>
                <a:path extrusionOk="0" h="73157" w="11985">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107"/>
          <p:cNvGrpSpPr/>
          <p:nvPr/>
        </p:nvGrpSpPr>
        <p:grpSpPr>
          <a:xfrm>
            <a:off x="1647942" y="3415773"/>
            <a:ext cx="771614" cy="1240771"/>
            <a:chOff x="4304125" y="3580575"/>
            <a:chExt cx="837800" cy="1347200"/>
          </a:xfrm>
        </p:grpSpPr>
        <p:sp>
          <p:nvSpPr>
            <p:cNvPr id="8131" name="Google Shape;8131;p107"/>
            <p:cNvSpPr/>
            <p:nvPr/>
          </p:nvSpPr>
          <p:spPr>
            <a:xfrm>
              <a:off x="4325425" y="4743150"/>
              <a:ext cx="816500" cy="184625"/>
            </a:xfrm>
            <a:custGeom>
              <a:rect b="b" l="l" r="r" t="t"/>
              <a:pathLst>
                <a:path extrusionOk="0" h="7385" w="3266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07"/>
            <p:cNvSpPr/>
            <p:nvPr/>
          </p:nvSpPr>
          <p:spPr>
            <a:xfrm>
              <a:off x="4304125" y="4168075"/>
              <a:ext cx="834250" cy="117175"/>
            </a:xfrm>
            <a:custGeom>
              <a:rect b="b" l="l" r="r" t="t"/>
              <a:pathLst>
                <a:path extrusionOk="0" h="4687" w="3337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07"/>
            <p:cNvSpPr/>
            <p:nvPr/>
          </p:nvSpPr>
          <p:spPr>
            <a:xfrm>
              <a:off x="4338925" y="4214225"/>
              <a:ext cx="763950" cy="71025"/>
            </a:xfrm>
            <a:custGeom>
              <a:rect b="b" l="l" r="r" t="t"/>
              <a:pathLst>
                <a:path extrusionOk="0" h="2841" w="30558">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07"/>
            <p:cNvSpPr/>
            <p:nvPr/>
          </p:nvSpPr>
          <p:spPr>
            <a:xfrm>
              <a:off x="4654850" y="3580575"/>
              <a:ext cx="192425" cy="291575"/>
            </a:xfrm>
            <a:custGeom>
              <a:rect b="b" l="l" r="r" t="t"/>
              <a:pathLst>
                <a:path extrusionOk="0" h="11663" w="7697">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07"/>
            <p:cNvSpPr/>
            <p:nvPr/>
          </p:nvSpPr>
          <p:spPr>
            <a:xfrm>
              <a:off x="4442575" y="3801350"/>
              <a:ext cx="566575" cy="550725"/>
            </a:xfrm>
            <a:custGeom>
              <a:rect b="b" l="l" r="r" t="t"/>
              <a:pathLst>
                <a:path extrusionOk="0" h="22029" w="22663">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07"/>
            <p:cNvSpPr/>
            <p:nvPr/>
          </p:nvSpPr>
          <p:spPr>
            <a:xfrm>
              <a:off x="4627875" y="3951550"/>
              <a:ext cx="188175" cy="247075"/>
            </a:xfrm>
            <a:custGeom>
              <a:rect b="b" l="l" r="r" t="t"/>
              <a:pathLst>
                <a:path extrusionOk="0" h="9883" w="7527">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07"/>
            <p:cNvSpPr/>
            <p:nvPr/>
          </p:nvSpPr>
          <p:spPr>
            <a:xfrm>
              <a:off x="4537700" y="3840300"/>
              <a:ext cx="177525" cy="446375"/>
            </a:xfrm>
            <a:custGeom>
              <a:rect b="b" l="l" r="r" t="t"/>
              <a:pathLst>
                <a:path extrusionOk="0" h="17855" w="7101">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07"/>
            <p:cNvSpPr/>
            <p:nvPr/>
          </p:nvSpPr>
          <p:spPr>
            <a:xfrm>
              <a:off x="4757800" y="3836775"/>
              <a:ext cx="163325" cy="464100"/>
            </a:xfrm>
            <a:custGeom>
              <a:rect b="b" l="l" r="r" t="t"/>
              <a:pathLst>
                <a:path extrusionOk="0" h="18564" w="6533">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07"/>
            <p:cNvSpPr/>
            <p:nvPr/>
          </p:nvSpPr>
          <p:spPr>
            <a:xfrm>
              <a:off x="4380100" y="4112675"/>
              <a:ext cx="110775" cy="164775"/>
            </a:xfrm>
            <a:custGeom>
              <a:rect b="b" l="l" r="r" t="t"/>
              <a:pathLst>
                <a:path extrusionOk="0" h="6591" w="4431">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07"/>
            <p:cNvSpPr/>
            <p:nvPr/>
          </p:nvSpPr>
          <p:spPr>
            <a:xfrm>
              <a:off x="4972925" y="4075075"/>
              <a:ext cx="95150" cy="155500"/>
            </a:xfrm>
            <a:custGeom>
              <a:rect b="b" l="l" r="r" t="t"/>
              <a:pathLst>
                <a:path extrusionOk="0" h="6220" w="3806">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07"/>
            <p:cNvSpPr/>
            <p:nvPr/>
          </p:nvSpPr>
          <p:spPr>
            <a:xfrm>
              <a:off x="4867850" y="3719375"/>
              <a:ext cx="89475" cy="89775"/>
            </a:xfrm>
            <a:custGeom>
              <a:rect b="b" l="l" r="r" t="t"/>
              <a:pathLst>
                <a:path extrusionOk="0" h="3591" w="3579">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07"/>
            <p:cNvSpPr/>
            <p:nvPr/>
          </p:nvSpPr>
          <p:spPr>
            <a:xfrm>
              <a:off x="4495825" y="3744225"/>
              <a:ext cx="88775" cy="80525"/>
            </a:xfrm>
            <a:custGeom>
              <a:rect b="b" l="l" r="r" t="t"/>
              <a:pathLst>
                <a:path extrusionOk="0" h="3221" w="3551">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07"/>
            <p:cNvSpPr/>
            <p:nvPr/>
          </p:nvSpPr>
          <p:spPr>
            <a:xfrm>
              <a:off x="4309100" y="4234825"/>
              <a:ext cx="825000" cy="646475"/>
            </a:xfrm>
            <a:custGeom>
              <a:rect b="b" l="l" r="r" t="t"/>
              <a:pathLst>
                <a:path extrusionOk="0" h="25859" w="3300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07"/>
            <p:cNvSpPr/>
            <p:nvPr/>
          </p:nvSpPr>
          <p:spPr>
            <a:xfrm>
              <a:off x="4891975" y="4390000"/>
              <a:ext cx="74575" cy="88675"/>
            </a:xfrm>
            <a:custGeom>
              <a:rect b="b" l="l" r="r" t="t"/>
              <a:pathLst>
                <a:path extrusionOk="0" h="3547" w="2983">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07"/>
            <p:cNvSpPr/>
            <p:nvPr/>
          </p:nvSpPr>
          <p:spPr>
            <a:xfrm>
              <a:off x="4691775" y="4394575"/>
              <a:ext cx="77400" cy="96575"/>
            </a:xfrm>
            <a:custGeom>
              <a:rect b="b" l="l" r="r" t="t"/>
              <a:pathLst>
                <a:path extrusionOk="0" h="3863" w="3096">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07"/>
            <p:cNvSpPr/>
            <p:nvPr/>
          </p:nvSpPr>
          <p:spPr>
            <a:xfrm>
              <a:off x="5062375" y="4339750"/>
              <a:ext cx="64650" cy="96175"/>
            </a:xfrm>
            <a:custGeom>
              <a:rect b="b" l="l" r="r" t="t"/>
              <a:pathLst>
                <a:path extrusionOk="0" h="3847" w="2586">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07"/>
            <p:cNvSpPr/>
            <p:nvPr/>
          </p:nvSpPr>
          <p:spPr>
            <a:xfrm>
              <a:off x="4493700" y="4390000"/>
              <a:ext cx="74575" cy="88675"/>
            </a:xfrm>
            <a:custGeom>
              <a:rect b="b" l="l" r="r" t="t"/>
              <a:pathLst>
                <a:path extrusionOk="0" h="3547" w="2983">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07"/>
            <p:cNvSpPr/>
            <p:nvPr/>
          </p:nvSpPr>
          <p:spPr>
            <a:xfrm>
              <a:off x="4331100" y="4339725"/>
              <a:ext cx="64650" cy="95500"/>
            </a:xfrm>
            <a:custGeom>
              <a:rect b="b" l="l" r="r" t="t"/>
              <a:pathLst>
                <a:path extrusionOk="0" h="3820" w="2586">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07"/>
            <p:cNvSpPr/>
            <p:nvPr/>
          </p:nvSpPr>
          <p:spPr>
            <a:xfrm>
              <a:off x="4877775" y="4576125"/>
              <a:ext cx="68200" cy="81350"/>
            </a:xfrm>
            <a:custGeom>
              <a:rect b="b" l="l" r="r" t="t"/>
              <a:pathLst>
                <a:path extrusionOk="0" h="3254" w="2728">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07"/>
            <p:cNvSpPr/>
            <p:nvPr/>
          </p:nvSpPr>
          <p:spPr>
            <a:xfrm>
              <a:off x="4694625" y="4579875"/>
              <a:ext cx="71000" cy="88775"/>
            </a:xfrm>
            <a:custGeom>
              <a:rect b="b" l="l" r="r" t="t"/>
              <a:pathLst>
                <a:path extrusionOk="0" h="3551" w="284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07"/>
            <p:cNvSpPr/>
            <p:nvPr/>
          </p:nvSpPr>
          <p:spPr>
            <a:xfrm>
              <a:off x="5033275" y="4530000"/>
              <a:ext cx="59650" cy="87600"/>
            </a:xfrm>
            <a:custGeom>
              <a:rect b="b" l="l" r="r" t="t"/>
              <a:pathLst>
                <a:path extrusionOk="0" h="3504" w="2386">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07"/>
            <p:cNvSpPr/>
            <p:nvPr/>
          </p:nvSpPr>
          <p:spPr>
            <a:xfrm>
              <a:off x="4514275" y="4576125"/>
              <a:ext cx="68200" cy="81350"/>
            </a:xfrm>
            <a:custGeom>
              <a:rect b="b" l="l" r="r" t="t"/>
              <a:pathLst>
                <a:path extrusionOk="0" h="3254" w="2728">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07"/>
            <p:cNvSpPr/>
            <p:nvPr/>
          </p:nvSpPr>
          <p:spPr>
            <a:xfrm>
              <a:off x="4372275" y="4530400"/>
              <a:ext cx="63225" cy="86725"/>
            </a:xfrm>
            <a:custGeom>
              <a:rect b="b" l="l" r="r" t="t"/>
              <a:pathLst>
                <a:path extrusionOk="0" h="3469" w="2529">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07"/>
            <p:cNvSpPr/>
            <p:nvPr/>
          </p:nvSpPr>
          <p:spPr>
            <a:xfrm>
              <a:off x="4867150" y="4733025"/>
              <a:ext cx="62500" cy="74975"/>
            </a:xfrm>
            <a:custGeom>
              <a:rect b="b" l="l" r="r" t="t"/>
              <a:pathLst>
                <a:path extrusionOk="0" h="2999" w="250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07"/>
            <p:cNvSpPr/>
            <p:nvPr/>
          </p:nvSpPr>
          <p:spPr>
            <a:xfrm>
              <a:off x="4698175" y="4736775"/>
              <a:ext cx="64625" cy="81675"/>
            </a:xfrm>
            <a:custGeom>
              <a:rect b="b" l="l" r="r" t="t"/>
              <a:pathLst>
                <a:path extrusionOk="0" h="3267" w="2585">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07"/>
            <p:cNvSpPr/>
            <p:nvPr/>
          </p:nvSpPr>
          <p:spPr>
            <a:xfrm>
              <a:off x="5010550" y="4690425"/>
              <a:ext cx="54700" cy="80625"/>
            </a:xfrm>
            <a:custGeom>
              <a:rect b="b" l="l" r="r" t="t"/>
              <a:pathLst>
                <a:path extrusionOk="0" h="3225" w="2188">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07"/>
            <p:cNvSpPr/>
            <p:nvPr/>
          </p:nvSpPr>
          <p:spPr>
            <a:xfrm>
              <a:off x="4531325" y="4733025"/>
              <a:ext cx="62500" cy="74975"/>
            </a:xfrm>
            <a:custGeom>
              <a:rect b="b" l="l" r="r" t="t"/>
              <a:pathLst>
                <a:path extrusionOk="0" h="2999" w="250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07"/>
            <p:cNvSpPr/>
            <p:nvPr/>
          </p:nvSpPr>
          <p:spPr>
            <a:xfrm>
              <a:off x="4400675" y="4690975"/>
              <a:ext cx="56825" cy="80225"/>
            </a:xfrm>
            <a:custGeom>
              <a:rect b="b" l="l" r="r" t="t"/>
              <a:pathLst>
                <a:path extrusionOk="0" h="3209" w="2273">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flipH="1" rot="-7621430">
                    <a:off x="1608182" y="1784307"/>
                    <a:ext cx="295647" cy="273156"/>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07"/>
                  <p:cNvSpPr/>
                  <p:nvPr/>
                </p:nvSpPr>
                <p:spPr>
                  <a:xfrm rot="8350349">
                    <a:off x="1386302" y="1775089"/>
                    <a:ext cx="301216" cy="294665"/>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rect b="b" l="l" r="r" t="t"/>
                      <a:pathLst>
                        <a:path extrusionOk="0" h="17104" w="21101">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07"/>
                    <p:cNvSpPr/>
                    <p:nvPr/>
                  </p:nvSpPr>
                  <p:spPr>
                    <a:xfrm>
                      <a:off x="653525" y="1866176"/>
                      <a:ext cx="114722" cy="142998"/>
                    </a:xfrm>
                    <a:custGeom>
                      <a:rect b="b" l="l" r="r" t="t"/>
                      <a:pathLst>
                        <a:path extrusionOk="0" h="9146" w="8246">
                          <a:moveTo>
                            <a:pt x="8246" y="0"/>
                          </a:moveTo>
                          <a:lnTo>
                            <a:pt x="0" y="0"/>
                          </a:lnTo>
                          <a:lnTo>
                            <a:pt x="0" y="9146"/>
                          </a:lnTo>
                          <a:lnTo>
                            <a:pt x="3277" y="9146"/>
                          </a:lnTo>
                          <a:lnTo>
                            <a:pt x="8246" y="7202"/>
                          </a:ln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07"/>
                    <p:cNvSpPr/>
                    <p:nvPr/>
                  </p:nvSpPr>
                  <p:spPr>
                    <a:xfrm>
                      <a:off x="544781" y="1747902"/>
                      <a:ext cx="81180" cy="81696"/>
                    </a:xfrm>
                    <a:custGeom>
                      <a:rect b="b" l="l" r="r" t="t"/>
                      <a:pathLst>
                        <a:path extrusionOk="0" h="5870" w="5834">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07"/>
                    <p:cNvSpPr/>
                    <p:nvPr/>
                  </p:nvSpPr>
                  <p:spPr>
                    <a:xfrm>
                      <a:off x="763245" y="1747401"/>
                      <a:ext cx="96709" cy="79692"/>
                    </a:xfrm>
                    <a:custGeom>
                      <a:rect b="b" l="l" r="r" t="t"/>
                      <a:pathLst>
                        <a:path extrusionOk="0" h="5726" w="695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07"/>
                    <p:cNvSpPr/>
                    <p:nvPr/>
                  </p:nvSpPr>
                  <p:spPr>
                    <a:xfrm>
                      <a:off x="580864" y="1572028"/>
                      <a:ext cx="243513" cy="354312"/>
                    </a:xfrm>
                    <a:custGeom>
                      <a:rect b="b" l="l" r="r" t="t"/>
                      <a:pathLst>
                        <a:path extrusionOk="0" h="25458" w="1750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07"/>
                    <p:cNvSpPr/>
                    <p:nvPr/>
                  </p:nvSpPr>
                  <p:spPr>
                    <a:xfrm>
                      <a:off x="768255" y="1607097"/>
                      <a:ext cx="90197" cy="172410"/>
                    </a:xfrm>
                    <a:custGeom>
                      <a:rect b="b" l="l" r="r" t="t"/>
                      <a:pathLst>
                        <a:path extrusionOk="0" h="12388" w="6482">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07"/>
                    <p:cNvSpPr/>
                    <p:nvPr/>
                  </p:nvSpPr>
                  <p:spPr>
                    <a:xfrm>
                      <a:off x="546785" y="1607097"/>
                      <a:ext cx="90197" cy="172410"/>
                    </a:xfrm>
                    <a:custGeom>
                      <a:rect b="b" l="l" r="r" t="t"/>
                      <a:pathLst>
                        <a:path extrusionOk="0" h="12388" w="6482">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07"/>
                    <p:cNvSpPr/>
                    <p:nvPr/>
                  </p:nvSpPr>
                  <p:spPr>
                    <a:xfrm>
                      <a:off x="591392" y="1538443"/>
                      <a:ext cx="222473" cy="169891"/>
                    </a:xfrm>
                    <a:custGeom>
                      <a:rect b="b" l="l" r="r" t="t"/>
                      <a:pathLst>
                        <a:path extrusionOk="0" h="12207" w="15988">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07"/>
                      <p:cNvSpPr/>
                      <p:nvPr/>
                    </p:nvSpPr>
                    <p:spPr>
                      <a:xfrm>
                        <a:off x="6636470" y="1323824"/>
                        <a:ext cx="22270" cy="40686"/>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07"/>
                      <p:cNvSpPr/>
                      <p:nvPr/>
                    </p:nvSpPr>
                    <p:spPr>
                      <a:xfrm>
                        <a:off x="6638049"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07"/>
                      <p:cNvSpPr/>
                      <p:nvPr/>
                    </p:nvSpPr>
                    <p:spPr>
                      <a:xfrm>
                        <a:off x="6478625"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07"/>
                      <p:cNvSpPr/>
                      <p:nvPr/>
                    </p:nvSpPr>
                    <p:spPr>
                      <a:xfrm>
                        <a:off x="6549187" y="1423424"/>
                        <a:ext cx="75509" cy="30884"/>
                      </a:xfrm>
                      <a:custGeom>
                        <a:rect b="b" l="l" r="r" t="t"/>
                        <a:pathLst>
                          <a:path extrusionOk="0" h="580" w="2016">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07"/>
                      <p:cNvSpPr/>
                      <p:nvPr/>
                    </p:nvSpPr>
                    <p:spPr>
                      <a:xfrm>
                        <a:off x="6571896" y="1339580"/>
                        <a:ext cx="34547" cy="67847"/>
                      </a:xfrm>
                      <a:custGeom>
                        <a:rect b="b" l="l" r="r" t="t"/>
                        <a:pathLst>
                          <a:path extrusionOk="0" h="1206" w="799">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1" name="Google Shape;8181;p107"/>
                    <p:cNvSpPr/>
                    <p:nvPr/>
                  </p:nvSpPr>
                  <p:spPr>
                    <a:xfrm rot="785631">
                      <a:off x="621089" y="1712359"/>
                      <a:ext cx="53648" cy="2953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07"/>
                    <p:cNvSpPr/>
                    <p:nvPr/>
                  </p:nvSpPr>
                  <p:spPr>
                    <a:xfrm flipH="1" rot="-722579">
                      <a:off x="728420" y="1711820"/>
                      <a:ext cx="55637" cy="3062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07"/>
                  <p:cNvSpPr/>
                  <p:nvPr/>
                </p:nvSpPr>
                <p:spPr>
                  <a:xfrm>
                    <a:off x="1970812" y="1819619"/>
                    <a:ext cx="150189" cy="221993"/>
                  </a:xfrm>
                  <a:custGeom>
                    <a:rect b="b" l="l" r="r" t="t"/>
                    <a:pathLst>
                      <a:path extrusionOk="0" h="13359" w="9038">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07"/>
                  <p:cNvSpPr/>
                  <p:nvPr/>
                </p:nvSpPr>
                <p:spPr>
                  <a:xfrm>
                    <a:off x="1993545" y="1979978"/>
                    <a:ext cx="99339" cy="83785"/>
                  </a:xfrm>
                  <a:custGeom>
                    <a:rect b="b" l="l" r="r" t="t"/>
                    <a:pathLst>
                      <a:path extrusionOk="0" h="5042" w="5978">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07"/>
                  <p:cNvSpPr/>
                  <p:nvPr/>
                </p:nvSpPr>
                <p:spPr>
                  <a:xfrm>
                    <a:off x="1658469" y="1164424"/>
                    <a:ext cx="439201" cy="847276"/>
                  </a:xfrm>
                  <a:custGeom>
                    <a:rect b="b" l="l" r="r" t="t"/>
                    <a:pathLst>
                      <a:path extrusionOk="0" h="50987" w="2643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07"/>
                  <p:cNvSpPr/>
                  <p:nvPr/>
                </p:nvSpPr>
                <p:spPr>
                  <a:xfrm>
                    <a:off x="1782918" y="2011086"/>
                    <a:ext cx="339878" cy="431424"/>
                  </a:xfrm>
                  <a:custGeom>
                    <a:rect b="b" l="l" r="r" t="t"/>
                    <a:pathLst>
                      <a:path extrusionOk="0" h="25962" w="20453">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07"/>
                  <p:cNvSpPr/>
                  <p:nvPr/>
                </p:nvSpPr>
                <p:spPr>
                  <a:xfrm>
                    <a:off x="1784114" y="2121177"/>
                    <a:ext cx="267475" cy="312957"/>
                  </a:xfrm>
                  <a:custGeom>
                    <a:rect b="b" l="l" r="r" t="t"/>
                    <a:pathLst>
                      <a:path extrusionOk="0" h="18833" w="16096">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07"/>
                  <p:cNvSpPr/>
                  <p:nvPr/>
                </p:nvSpPr>
                <p:spPr>
                  <a:xfrm>
                    <a:off x="2087483" y="4265632"/>
                    <a:ext cx="176528" cy="338083"/>
                  </a:xfrm>
                  <a:custGeom>
                    <a:rect b="b" l="l" r="r" t="t"/>
                    <a:pathLst>
                      <a:path extrusionOk="0" h="20345" w="10623">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07"/>
                  <p:cNvSpPr/>
                  <p:nvPr/>
                </p:nvSpPr>
                <p:spPr>
                  <a:xfrm>
                    <a:off x="1492128" y="4290176"/>
                    <a:ext cx="114295" cy="311744"/>
                  </a:xfrm>
                  <a:custGeom>
                    <a:rect b="b" l="l" r="r" t="t"/>
                    <a:pathLst>
                      <a:path extrusionOk="0" h="18760" w="6878">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07"/>
                  <p:cNvSpPr/>
                  <p:nvPr/>
                </p:nvSpPr>
                <p:spPr>
                  <a:xfrm>
                    <a:off x="1450850" y="4382320"/>
                    <a:ext cx="168751" cy="244128"/>
                  </a:xfrm>
                  <a:custGeom>
                    <a:rect b="b" l="l" r="r" t="t"/>
                    <a:pathLst>
                      <a:path extrusionOk="0" h="14691" w="10155">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07"/>
                  <p:cNvSpPr/>
                  <p:nvPr/>
                </p:nvSpPr>
                <p:spPr>
                  <a:xfrm>
                    <a:off x="1666845" y="2575316"/>
                    <a:ext cx="557667" cy="1768119"/>
                  </a:xfrm>
                  <a:custGeom>
                    <a:rect b="b" l="l" r="r" t="t"/>
                    <a:pathLst>
                      <a:path extrusionOk="0" h="106401" w="33559">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07"/>
                  <p:cNvSpPr/>
                  <p:nvPr/>
                </p:nvSpPr>
                <p:spPr>
                  <a:xfrm>
                    <a:off x="1371269" y="2629772"/>
                    <a:ext cx="458942" cy="1736994"/>
                  </a:xfrm>
                  <a:custGeom>
                    <a:rect b="b" l="l" r="r" t="t"/>
                    <a:pathLst>
                      <a:path extrusionOk="0" h="104528" w="27618">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07"/>
                  <p:cNvSpPr/>
                  <p:nvPr/>
                </p:nvSpPr>
                <p:spPr>
                  <a:xfrm>
                    <a:off x="1440066" y="2096649"/>
                    <a:ext cx="493656" cy="694096"/>
                  </a:xfrm>
                  <a:custGeom>
                    <a:rect b="b" l="l" r="r" t="t"/>
                    <a:pathLst>
                      <a:path extrusionOk="0" h="41769" w="29707">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07"/>
                  <p:cNvSpPr/>
                  <p:nvPr/>
                </p:nvSpPr>
                <p:spPr>
                  <a:xfrm>
                    <a:off x="1572308" y="2069131"/>
                    <a:ext cx="113099" cy="129849"/>
                  </a:xfrm>
                  <a:custGeom>
                    <a:rect b="b" l="l" r="r" t="t"/>
                    <a:pathLst>
                      <a:path extrusionOk="0" h="7814" w="6806">
                        <a:moveTo>
                          <a:pt x="829" y="0"/>
                        </a:moveTo>
                        <a:lnTo>
                          <a:pt x="6806" y="4321"/>
                        </a:lnTo>
                        <a:lnTo>
                          <a:pt x="4177" y="7814"/>
                        </a:lnTo>
                        <a:lnTo>
                          <a:pt x="0" y="201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07"/>
                  <p:cNvSpPr/>
                  <p:nvPr/>
                </p:nvSpPr>
                <p:spPr>
                  <a:xfrm>
                    <a:off x="1685390" y="2078104"/>
                    <a:ext cx="57463" cy="107116"/>
                  </a:xfrm>
                  <a:custGeom>
                    <a:rect b="b" l="l" r="r" t="t"/>
                    <a:pathLst>
                      <a:path extrusionOk="0" h="6446" w="3458">
                        <a:moveTo>
                          <a:pt x="1" y="3781"/>
                        </a:moveTo>
                        <a:lnTo>
                          <a:pt x="2305" y="0"/>
                        </a:lnTo>
                        <a:lnTo>
                          <a:pt x="3457" y="1404"/>
                        </a:lnTo>
                        <a:lnTo>
                          <a:pt x="3133" y="6445"/>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07"/>
                  <p:cNvSpPr/>
                  <p:nvPr/>
                </p:nvSpPr>
                <p:spPr>
                  <a:xfrm>
                    <a:off x="1352700" y="2108250"/>
                    <a:ext cx="357243" cy="937388"/>
                  </a:xfrm>
                  <a:custGeom>
                    <a:rect b="b" l="l" r="r" t="t"/>
                    <a:pathLst>
                      <a:path extrusionOk="0" h="56820" w="21498">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07"/>
                  <p:cNvSpPr/>
                  <p:nvPr/>
                </p:nvSpPr>
                <p:spPr>
                  <a:xfrm>
                    <a:off x="1749417" y="2099641"/>
                    <a:ext cx="245341" cy="908296"/>
                  </a:xfrm>
                  <a:custGeom>
                    <a:rect b="b" l="l" r="r" t="t"/>
                    <a:pathLst>
                      <a:path extrusionOk="0" h="54659" w="14764">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07"/>
                  <p:cNvSpPr/>
                  <p:nvPr/>
                </p:nvSpPr>
                <p:spPr>
                  <a:xfrm>
                    <a:off x="2058170" y="4414026"/>
                    <a:ext cx="60438" cy="212422"/>
                  </a:xfrm>
                  <a:custGeom>
                    <a:rect b="b" l="l" r="r" t="t"/>
                    <a:pathLst>
                      <a:path extrusionOk="0" h="12783" w="3637">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07"/>
                  <p:cNvSpPr/>
                  <p:nvPr/>
                </p:nvSpPr>
                <p:spPr>
                  <a:xfrm>
                    <a:off x="2056957" y="4366749"/>
                    <a:ext cx="281251" cy="259698"/>
                  </a:xfrm>
                  <a:custGeom>
                    <a:rect b="b" l="l" r="r" t="t"/>
                    <a:pathLst>
                      <a:path extrusionOk="0" h="15628" w="16925">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07"/>
                  <p:cNvSpPr/>
                  <p:nvPr/>
                </p:nvSpPr>
                <p:spPr>
                  <a:xfrm>
                    <a:off x="1152865" y="2130150"/>
                    <a:ext cx="377583" cy="645041"/>
                  </a:xfrm>
                  <a:custGeom>
                    <a:rect b="b" l="l" r="r" t="t"/>
                    <a:pathLst>
                      <a:path extrusionOk="0" h="38817" w="22722">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07"/>
                  <p:cNvSpPr/>
                  <p:nvPr/>
                </p:nvSpPr>
                <p:spPr>
                  <a:xfrm>
                    <a:off x="1698551" y="2210330"/>
                    <a:ext cx="22766" cy="20955"/>
                  </a:xfrm>
                  <a:custGeom>
                    <a:rect b="b" l="l" r="r" t="t"/>
                    <a:pathLst>
                      <a:path extrusionOk="0" h="1261" w="137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07"/>
                  <p:cNvSpPr/>
                  <p:nvPr/>
                </p:nvSpPr>
                <p:spPr>
                  <a:xfrm>
                    <a:off x="1740444" y="2321019"/>
                    <a:ext cx="22749" cy="21570"/>
                  </a:xfrm>
                  <a:custGeom>
                    <a:rect b="b" l="l" r="r" t="t"/>
                    <a:pathLst>
                      <a:path extrusionOk="0" h="1298" w="1369">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07"/>
                  <p:cNvSpPr/>
                  <p:nvPr/>
                </p:nvSpPr>
                <p:spPr>
                  <a:xfrm>
                    <a:off x="1751810" y="2514297"/>
                    <a:ext cx="22749" cy="21553"/>
                  </a:xfrm>
                  <a:custGeom>
                    <a:rect b="b" l="l" r="r" t="t"/>
                    <a:pathLst>
                      <a:path extrusionOk="0" h="1297" w="1369">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07"/>
                  <p:cNvSpPr/>
                  <p:nvPr/>
                </p:nvSpPr>
                <p:spPr>
                  <a:xfrm>
                    <a:off x="1738051" y="2700978"/>
                    <a:ext cx="22749" cy="21553"/>
                  </a:xfrm>
                  <a:custGeom>
                    <a:rect b="b" l="l" r="r" t="t"/>
                    <a:pathLst>
                      <a:path extrusionOk="0" h="1297" w="1369">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07"/>
                  <p:cNvSpPr/>
                  <p:nvPr/>
                </p:nvSpPr>
                <p:spPr>
                  <a:xfrm>
                    <a:off x="1414342" y="2587281"/>
                    <a:ext cx="162170" cy="156188"/>
                  </a:xfrm>
                  <a:custGeom>
                    <a:rect b="b" l="l" r="r" t="t"/>
                    <a:pathLst>
                      <a:path extrusionOk="0" h="9399" w="9759">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07"/>
                  <p:cNvSpPr/>
                  <p:nvPr/>
                </p:nvSpPr>
                <p:spPr>
                  <a:xfrm>
                    <a:off x="1994143" y="1848932"/>
                    <a:ext cx="126260" cy="164563"/>
                  </a:xfrm>
                  <a:custGeom>
                    <a:rect b="b" l="l" r="r" t="t"/>
                    <a:pathLst>
                      <a:path extrusionOk="0" h="9903" w="7598">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07"/>
                  <p:cNvSpPr/>
                  <p:nvPr/>
                </p:nvSpPr>
                <p:spPr>
                  <a:xfrm>
                    <a:off x="1954045" y="1757387"/>
                    <a:ext cx="143625" cy="251921"/>
                  </a:xfrm>
                  <a:custGeom>
                    <a:rect b="b" l="l" r="r" t="t"/>
                    <a:pathLst>
                      <a:path extrusionOk="0" h="15160" w="8643">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07"/>
                  <p:cNvSpPr/>
                  <p:nvPr/>
                </p:nvSpPr>
                <p:spPr>
                  <a:xfrm>
                    <a:off x="1998929" y="1795092"/>
                    <a:ext cx="109509" cy="171725"/>
                  </a:xfrm>
                  <a:custGeom>
                    <a:rect b="b" l="l" r="r" t="t"/>
                    <a:pathLst>
                      <a:path extrusionOk="0" h="10334" w="659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07"/>
                  <p:cNvSpPr/>
                  <p:nvPr/>
                </p:nvSpPr>
                <p:spPr>
                  <a:xfrm rot="-728030">
                    <a:off x="1869220" y="2987266"/>
                    <a:ext cx="96556" cy="1362513"/>
                  </a:xfrm>
                  <a:custGeom>
                    <a:rect b="b" l="l" r="r" t="t"/>
                    <a:pathLst>
                      <a:path extrusionOk="0" h="21939" w="2061">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rect b="b" l="l" r="r" t="t"/>
                      <a:pathLst>
                        <a:path extrusionOk="0" h="4623" w="516">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07"/>
                    <p:cNvSpPr/>
                    <p:nvPr/>
                  </p:nvSpPr>
                  <p:spPr>
                    <a:xfrm>
                      <a:off x="490700" y="2362575"/>
                      <a:ext cx="38300" cy="87975"/>
                    </a:xfrm>
                    <a:custGeom>
                      <a:rect b="b" l="l" r="r" t="t"/>
                      <a:pathLst>
                        <a:path extrusionOk="0" h="3519" w="1532">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07"/>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7" name="Google Shape;8217;p107"/>
                  <p:cNvSpPr/>
                  <p:nvPr/>
                </p:nvSpPr>
                <p:spPr>
                  <a:xfrm rot="-4357623">
                    <a:off x="2086575" y="4201016"/>
                    <a:ext cx="107575" cy="152042"/>
                  </a:xfrm>
                  <a:custGeom>
                    <a:rect b="b" l="l" r="r" t="t"/>
                    <a:pathLst>
                      <a:path extrusionOk="0" h="3329" w="2563">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07"/>
                  <p:cNvSpPr/>
                  <p:nvPr/>
                </p:nvSpPr>
                <p:spPr>
                  <a:xfrm rot="-3181261">
                    <a:off x="1521912" y="4261301"/>
                    <a:ext cx="86826" cy="114525"/>
                  </a:xfrm>
                  <a:custGeom>
                    <a:rect b="b" l="l" r="r" t="t"/>
                    <a:pathLst>
                      <a:path extrusionOk="0" h="3329" w="2563">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rect b="b" l="l" r="r" t="t"/>
                      <a:pathLst>
                        <a:path extrusionOk="0" h="702" w="1441">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07"/>
                    <p:cNvSpPr/>
                    <p:nvPr/>
                  </p:nvSpPr>
                  <p:spPr>
                    <a:xfrm>
                      <a:off x="525025" y="1865650"/>
                      <a:ext cx="36000" cy="17250"/>
                    </a:xfrm>
                    <a:custGeom>
                      <a:rect b="b" l="l" r="r" t="t"/>
                      <a:pathLst>
                        <a:path extrusionOk="0" h="690" w="144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07"/>
                    <p:cNvSpPr/>
                    <p:nvPr/>
                  </p:nvSpPr>
                  <p:spPr>
                    <a:xfrm>
                      <a:off x="513650" y="1871075"/>
                      <a:ext cx="12725" cy="3875"/>
                    </a:xfrm>
                    <a:custGeom>
                      <a:rect b="b" l="l" r="r" t="t"/>
                      <a:pathLst>
                        <a:path extrusionOk="0" h="155" w="509">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3" name="Google Shape;8223;p107"/>
                <p:cNvSpPr/>
                <p:nvPr/>
              </p:nvSpPr>
              <p:spPr>
                <a:xfrm rot="515122">
                  <a:off x="997818" y="2589422"/>
                  <a:ext cx="151017" cy="75879"/>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07"/>
                <p:cNvSpPr/>
                <p:nvPr/>
              </p:nvSpPr>
              <p:spPr>
                <a:xfrm rot="3962403">
                  <a:off x="1459580" y="2581444"/>
                  <a:ext cx="85467" cy="91836"/>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5" name="Google Shape;8225;p107"/>
                <p:cNvGrpSpPr/>
                <p:nvPr/>
              </p:nvGrpSpPr>
              <p:grpSpPr>
                <a:xfrm flipH="1" rot="808828">
                  <a:off x="953466" y="2105370"/>
                  <a:ext cx="79175" cy="97578"/>
                  <a:chOff x="341450" y="2082850"/>
                  <a:chExt cx="68689" cy="84625"/>
                </a:xfrm>
              </p:grpSpPr>
              <p:sp>
                <p:nvSpPr>
                  <p:cNvPr id="8226" name="Google Shape;8226;p107"/>
                  <p:cNvSpPr/>
                  <p:nvPr/>
                </p:nvSpPr>
                <p:spPr>
                  <a:xfrm>
                    <a:off x="341450" y="2082850"/>
                    <a:ext cx="68425" cy="84625"/>
                  </a:xfrm>
                  <a:custGeom>
                    <a:rect b="b" l="l" r="r" t="t"/>
                    <a:pathLst>
                      <a:path extrusionOk="0" h="3385" w="2737">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07"/>
                  <p:cNvSpPr/>
                  <p:nvPr/>
                </p:nvSpPr>
                <p:spPr>
                  <a:xfrm rot="212">
                    <a:off x="372603" y="2110973"/>
                    <a:ext cx="37535" cy="6973"/>
                  </a:xfrm>
                  <a:custGeom>
                    <a:rect b="b" l="l" r="r" t="t"/>
                    <a:pathLst>
                      <a:path extrusionOk="0" h="279" w="926">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8" name="Google Shape;8228;p107"/>
              <p:cNvSpPr/>
              <p:nvPr/>
            </p:nvSpPr>
            <p:spPr>
              <a:xfrm rot="-625783">
                <a:off x="1266931" y="2243042"/>
                <a:ext cx="126131" cy="32536"/>
              </a:xfrm>
              <a:custGeom>
                <a:rect b="b" l="l" r="r" t="t"/>
                <a:pathLst>
                  <a:path extrusionOk="0" h="1007" w="7542">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9" name="Google Shape;8229;p107"/>
            <p:cNvSpPr/>
            <p:nvPr/>
          </p:nvSpPr>
          <p:spPr>
            <a:xfrm rot="-226357">
              <a:off x="1559233" y="3511711"/>
              <a:ext cx="110412" cy="18227"/>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07"/>
            <p:cNvSpPr/>
            <p:nvPr/>
          </p:nvSpPr>
          <p:spPr>
            <a:xfrm rot="196139">
              <a:off x="1092273" y="3537022"/>
              <a:ext cx="122291" cy="18231"/>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048"/>
                                        </p:tgtEl>
                                        <p:attrNameLst>
                                          <p:attrName>style.visibility</p:attrName>
                                        </p:attrNameLst>
                                      </p:cBhvr>
                                      <p:to>
                                        <p:strVal val="visible"/>
                                      </p:to>
                                    </p:set>
                                    <p:animEffect filter="fade" transition="in">
                                      <p:cBhvr>
                                        <p:cTn dur="1000"/>
                                        <p:tgtEl>
                                          <p:spTgt spid="80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047"/>
                                        </p:tgtEl>
                                        <p:attrNameLst>
                                          <p:attrName>style.visibility</p:attrName>
                                        </p:attrNameLst>
                                      </p:cBhvr>
                                      <p:to>
                                        <p:strVal val="visible"/>
                                      </p:to>
                                    </p:set>
                                    <p:animEffect filter="fade" transition="in">
                                      <p:cBhvr>
                                        <p:cTn dur="1000"/>
                                        <p:tgtEl>
                                          <p:spTgt spid="80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079"/>
                                        </p:tgtEl>
                                        <p:attrNameLst>
                                          <p:attrName>style.visibility</p:attrName>
                                        </p:attrNameLst>
                                      </p:cBhvr>
                                      <p:to>
                                        <p:strVal val="visible"/>
                                      </p:to>
                                    </p:set>
                                    <p:animEffect filter="fade" transition="in">
                                      <p:cBhvr>
                                        <p:cTn dur="1000"/>
                                        <p:tgtEl>
                                          <p:spTgt spid="807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159"/>
                                        </p:tgtEl>
                                        <p:attrNameLst>
                                          <p:attrName>style.visibility</p:attrName>
                                        </p:attrNameLst>
                                      </p:cBhvr>
                                      <p:to>
                                        <p:strVal val="visible"/>
                                      </p:to>
                                    </p:set>
                                    <p:animEffect filter="fade" transition="in">
                                      <p:cBhvr>
                                        <p:cTn dur="1000"/>
                                        <p:tgtEl>
                                          <p:spTgt spid="815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130"/>
                                        </p:tgtEl>
                                        <p:attrNameLst>
                                          <p:attrName>style.visibility</p:attrName>
                                        </p:attrNameLst>
                                      </p:cBhvr>
                                      <p:to>
                                        <p:strVal val="visible"/>
                                      </p:to>
                                    </p:set>
                                    <p:animEffect filter="fade" transition="in">
                                      <p:cBhvr>
                                        <p:cTn dur="1000"/>
                                        <p:tgtEl>
                                          <p:spTgt spid="8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4" name="Shape 8234"/>
        <p:cNvGrpSpPr/>
        <p:nvPr/>
      </p:nvGrpSpPr>
      <p:grpSpPr>
        <a:xfrm>
          <a:off x="0" y="0"/>
          <a:ext cx="0" cy="0"/>
          <a:chOff x="0" y="0"/>
          <a:chExt cx="0" cy="0"/>
        </a:xfrm>
      </p:grpSpPr>
      <p:grpSp>
        <p:nvGrpSpPr>
          <p:cNvPr id="8235" name="Google Shape;8235;p108"/>
          <p:cNvGrpSpPr/>
          <p:nvPr/>
        </p:nvGrpSpPr>
        <p:grpSpPr>
          <a:xfrm>
            <a:off x="7373127" y="526625"/>
            <a:ext cx="1040094" cy="1374971"/>
            <a:chOff x="7555377" y="2784300"/>
            <a:chExt cx="1040094" cy="1374971"/>
          </a:xfrm>
        </p:grpSpPr>
        <p:grpSp>
          <p:nvGrpSpPr>
            <p:cNvPr id="8236" name="Google Shape;8236;p108"/>
            <p:cNvGrpSpPr/>
            <p:nvPr/>
          </p:nvGrpSpPr>
          <p:grpSpPr>
            <a:xfrm>
              <a:off x="7555377" y="2784300"/>
              <a:ext cx="1040094" cy="1374971"/>
              <a:chOff x="68650" y="4109075"/>
              <a:chExt cx="509600" cy="673675"/>
            </a:xfrm>
          </p:grpSpPr>
          <p:sp>
            <p:nvSpPr>
              <p:cNvPr id="8237" name="Google Shape;8237;p108"/>
              <p:cNvSpPr/>
              <p:nvPr/>
            </p:nvSpPr>
            <p:spPr>
              <a:xfrm>
                <a:off x="68650" y="4132000"/>
                <a:ext cx="486700" cy="650750"/>
              </a:xfrm>
              <a:custGeom>
                <a:rect b="b" l="l" r="r" t="t"/>
                <a:pathLst>
                  <a:path extrusionOk="0" h="26030" w="19468">
                    <a:moveTo>
                      <a:pt x="1" y="0"/>
                    </a:moveTo>
                    <a:lnTo>
                      <a:pt x="1" y="26029"/>
                    </a:lnTo>
                    <a:lnTo>
                      <a:pt x="19467" y="26029"/>
                    </a:lnTo>
                    <a:lnTo>
                      <a:pt x="194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08"/>
              <p:cNvSpPr/>
              <p:nvPr/>
            </p:nvSpPr>
            <p:spPr>
              <a:xfrm>
                <a:off x="91575" y="4109075"/>
                <a:ext cx="486675" cy="650750"/>
              </a:xfrm>
              <a:custGeom>
                <a:rect b="b" l="l" r="r" t="t"/>
                <a:pathLst>
                  <a:path extrusionOk="0" h="26030" w="19467">
                    <a:moveTo>
                      <a:pt x="0" y="1"/>
                    </a:moveTo>
                    <a:lnTo>
                      <a:pt x="0" y="26030"/>
                    </a:lnTo>
                    <a:lnTo>
                      <a:pt x="19467" y="26030"/>
                    </a:lnTo>
                    <a:lnTo>
                      <a:pt x="194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08"/>
              <p:cNvSpPr/>
              <p:nvPr/>
            </p:nvSpPr>
            <p:spPr>
              <a:xfrm>
                <a:off x="141050" y="4159500"/>
                <a:ext cx="387725" cy="550825"/>
              </a:xfrm>
              <a:custGeom>
                <a:rect b="b" l="l" r="r" t="t"/>
                <a:pathLst>
                  <a:path extrusionOk="0" h="22033" w="15509">
                    <a:moveTo>
                      <a:pt x="1" y="0"/>
                    </a:moveTo>
                    <a:lnTo>
                      <a:pt x="1" y="22033"/>
                    </a:lnTo>
                    <a:lnTo>
                      <a:pt x="15508" y="22033"/>
                    </a:lnTo>
                    <a:lnTo>
                      <a:pt x="155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08"/>
              <p:cNvSpPr/>
              <p:nvPr/>
            </p:nvSpPr>
            <p:spPr>
              <a:xfrm>
                <a:off x="116325" y="4133825"/>
                <a:ext cx="437200" cy="601250"/>
              </a:xfrm>
              <a:custGeom>
                <a:rect b="b" l="l" r="r" t="t"/>
                <a:pathLst>
                  <a:path extrusionOk="0" h="24050" w="17488">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108"/>
            <p:cNvGrpSpPr/>
            <p:nvPr/>
          </p:nvGrpSpPr>
          <p:grpSpPr>
            <a:xfrm>
              <a:off x="7809625" y="2990152"/>
              <a:ext cx="563400" cy="912223"/>
              <a:chOff x="7809625" y="2990152"/>
              <a:chExt cx="563400" cy="912223"/>
            </a:xfrm>
          </p:grpSpPr>
          <p:sp>
            <p:nvSpPr>
              <p:cNvPr id="8242" name="Google Shape;8242;p108"/>
              <p:cNvSpPr/>
              <p:nvPr/>
            </p:nvSpPr>
            <p:spPr>
              <a:xfrm>
                <a:off x="7864675" y="2990152"/>
                <a:ext cx="453300" cy="453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08"/>
              <p:cNvSpPr/>
              <p:nvPr/>
            </p:nvSpPr>
            <p:spPr>
              <a:xfrm>
                <a:off x="7809625" y="3542925"/>
                <a:ext cx="563400" cy="7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08"/>
              <p:cNvSpPr/>
              <p:nvPr/>
            </p:nvSpPr>
            <p:spPr>
              <a:xfrm>
                <a:off x="7809625" y="3687550"/>
                <a:ext cx="563400" cy="7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08"/>
              <p:cNvSpPr/>
              <p:nvPr/>
            </p:nvSpPr>
            <p:spPr>
              <a:xfrm>
                <a:off x="7809625" y="3832175"/>
                <a:ext cx="563400" cy="7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46" name="Google Shape;8246;p108"/>
          <p:cNvSpPr/>
          <p:nvPr/>
        </p:nvSpPr>
        <p:spPr>
          <a:xfrm>
            <a:off x="6220225" y="3326221"/>
            <a:ext cx="2193000" cy="385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47" name="Google Shape;8247;p108"/>
          <p:cNvSpPr/>
          <p:nvPr/>
        </p:nvSpPr>
        <p:spPr>
          <a:xfrm>
            <a:off x="2936575" y="3326221"/>
            <a:ext cx="2193000" cy="385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48" name="Google Shape;8248;p108"/>
          <p:cNvSpPr/>
          <p:nvPr/>
        </p:nvSpPr>
        <p:spPr>
          <a:xfrm>
            <a:off x="1820900" y="2232948"/>
            <a:ext cx="2193000" cy="385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49" name="Google Shape;8249;p108"/>
          <p:cNvSpPr/>
          <p:nvPr/>
        </p:nvSpPr>
        <p:spPr>
          <a:xfrm>
            <a:off x="5104550" y="2232948"/>
            <a:ext cx="2193000" cy="385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50" name="Google Shape;8250;p108"/>
          <p:cNvSpPr/>
          <p:nvPr/>
        </p:nvSpPr>
        <p:spPr>
          <a:xfrm>
            <a:off x="707125" y="1137500"/>
            <a:ext cx="2193000" cy="385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51" name="Google Shape;8251;p108"/>
          <p:cNvSpPr/>
          <p:nvPr/>
        </p:nvSpPr>
        <p:spPr>
          <a:xfrm>
            <a:off x="3990775" y="1137500"/>
            <a:ext cx="2193000" cy="385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52" name="Google Shape;8252;p108"/>
          <p:cNvSpPr txBox="1"/>
          <p:nvPr>
            <p:ph idx="3" type="subTitle"/>
          </p:nvPr>
        </p:nvSpPr>
        <p:spPr>
          <a:xfrm>
            <a:off x="774325" y="1177444"/>
            <a:ext cx="1906200" cy="3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8253" name="Google Shape;8253;p108"/>
          <p:cNvSpPr txBox="1"/>
          <p:nvPr>
            <p:ph idx="1" type="subTitle"/>
          </p:nvPr>
        </p:nvSpPr>
        <p:spPr>
          <a:xfrm>
            <a:off x="707125" y="1591793"/>
            <a:ext cx="21930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
        <p:nvSpPr>
          <p:cNvPr id="8254" name="Google Shape;8254;p108"/>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Host</a:t>
            </a:r>
            <a:endParaRPr/>
          </a:p>
        </p:txBody>
      </p:sp>
      <p:sp>
        <p:nvSpPr>
          <p:cNvPr id="8255" name="Google Shape;8255;p108"/>
          <p:cNvSpPr txBox="1"/>
          <p:nvPr>
            <p:ph idx="2" type="subTitle"/>
          </p:nvPr>
        </p:nvSpPr>
        <p:spPr>
          <a:xfrm>
            <a:off x="1821844" y="2683796"/>
            <a:ext cx="21930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8256" name="Google Shape;8256;p108"/>
          <p:cNvSpPr txBox="1"/>
          <p:nvPr>
            <p:ph idx="4" type="subTitle"/>
          </p:nvPr>
        </p:nvSpPr>
        <p:spPr>
          <a:xfrm>
            <a:off x="1895025" y="2271854"/>
            <a:ext cx="1906200" cy="3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8257" name="Google Shape;8257;p108"/>
          <p:cNvSpPr txBox="1"/>
          <p:nvPr>
            <p:ph idx="5" type="subTitle"/>
          </p:nvPr>
        </p:nvSpPr>
        <p:spPr>
          <a:xfrm>
            <a:off x="3015725" y="3366264"/>
            <a:ext cx="1906200" cy="3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258" name="Google Shape;8258;p108"/>
          <p:cNvSpPr txBox="1"/>
          <p:nvPr>
            <p:ph idx="6" type="subTitle"/>
          </p:nvPr>
        </p:nvSpPr>
        <p:spPr>
          <a:xfrm>
            <a:off x="2936563" y="3775798"/>
            <a:ext cx="21930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8259" name="Google Shape;8259;p108"/>
          <p:cNvSpPr txBox="1"/>
          <p:nvPr>
            <p:ph idx="7" type="subTitle"/>
          </p:nvPr>
        </p:nvSpPr>
        <p:spPr>
          <a:xfrm>
            <a:off x="3990775" y="1591793"/>
            <a:ext cx="21930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8260" name="Google Shape;8260;p108"/>
          <p:cNvSpPr txBox="1"/>
          <p:nvPr>
            <p:ph idx="8" type="subTitle"/>
          </p:nvPr>
        </p:nvSpPr>
        <p:spPr>
          <a:xfrm>
            <a:off x="5105494" y="2683796"/>
            <a:ext cx="21930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8261" name="Google Shape;8261;p108"/>
          <p:cNvSpPr txBox="1"/>
          <p:nvPr>
            <p:ph idx="9" type="subTitle"/>
          </p:nvPr>
        </p:nvSpPr>
        <p:spPr>
          <a:xfrm>
            <a:off x="4057975" y="1177444"/>
            <a:ext cx="1906200" cy="3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8262" name="Google Shape;8262;p108"/>
          <p:cNvSpPr txBox="1"/>
          <p:nvPr>
            <p:ph idx="13" type="subTitle"/>
          </p:nvPr>
        </p:nvSpPr>
        <p:spPr>
          <a:xfrm>
            <a:off x="5180356" y="2271854"/>
            <a:ext cx="1906200" cy="3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8263" name="Google Shape;8263;p108"/>
          <p:cNvSpPr txBox="1"/>
          <p:nvPr>
            <p:ph idx="14" type="subTitle"/>
          </p:nvPr>
        </p:nvSpPr>
        <p:spPr>
          <a:xfrm>
            <a:off x="6302738" y="3366264"/>
            <a:ext cx="1906200" cy="3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8264" name="Google Shape;8264;p108"/>
          <p:cNvSpPr txBox="1"/>
          <p:nvPr>
            <p:ph idx="15" type="subTitle"/>
          </p:nvPr>
        </p:nvSpPr>
        <p:spPr>
          <a:xfrm>
            <a:off x="6220213" y="3775798"/>
            <a:ext cx="21930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cxnSp>
        <p:nvCxnSpPr>
          <p:cNvPr id="8265" name="Google Shape;8265;p108"/>
          <p:cNvCxnSpPr>
            <a:stCxn id="8250" idx="3"/>
            <a:endCxn id="8248" idx="0"/>
          </p:cNvCxnSpPr>
          <p:nvPr/>
        </p:nvCxnSpPr>
        <p:spPr>
          <a:xfrm>
            <a:off x="2900125" y="1330250"/>
            <a:ext cx="17400" cy="902700"/>
          </a:xfrm>
          <a:prstGeom prst="bentConnector2">
            <a:avLst/>
          </a:prstGeom>
          <a:noFill/>
          <a:ln cap="flat" cmpd="sng" w="19050">
            <a:solidFill>
              <a:schemeClr val="lt2"/>
            </a:solidFill>
            <a:prstDash val="solid"/>
            <a:round/>
            <a:headEnd len="med" w="med" type="none"/>
            <a:tailEnd len="med" w="med" type="none"/>
          </a:ln>
        </p:spPr>
      </p:cxnSp>
      <p:cxnSp>
        <p:nvCxnSpPr>
          <p:cNvPr id="8266" name="Google Shape;8266;p108"/>
          <p:cNvCxnSpPr>
            <a:stCxn id="8248" idx="3"/>
            <a:endCxn id="8247" idx="0"/>
          </p:cNvCxnSpPr>
          <p:nvPr/>
        </p:nvCxnSpPr>
        <p:spPr>
          <a:xfrm>
            <a:off x="4013900" y="2425698"/>
            <a:ext cx="19200" cy="900600"/>
          </a:xfrm>
          <a:prstGeom prst="bentConnector2">
            <a:avLst/>
          </a:prstGeom>
          <a:noFill/>
          <a:ln cap="flat" cmpd="sng" w="19050">
            <a:solidFill>
              <a:schemeClr val="lt2"/>
            </a:solidFill>
            <a:prstDash val="solid"/>
            <a:round/>
            <a:headEnd len="med" w="med" type="none"/>
            <a:tailEnd len="med" w="med" type="none"/>
          </a:ln>
        </p:spPr>
      </p:cxnSp>
      <p:cxnSp>
        <p:nvCxnSpPr>
          <p:cNvPr id="8267" name="Google Shape;8267;p108"/>
          <p:cNvCxnSpPr>
            <a:stCxn id="8251" idx="3"/>
            <a:endCxn id="8249" idx="0"/>
          </p:cNvCxnSpPr>
          <p:nvPr/>
        </p:nvCxnSpPr>
        <p:spPr>
          <a:xfrm>
            <a:off x="6183775" y="1330250"/>
            <a:ext cx="17400" cy="902700"/>
          </a:xfrm>
          <a:prstGeom prst="bentConnector2">
            <a:avLst/>
          </a:prstGeom>
          <a:noFill/>
          <a:ln cap="flat" cmpd="sng" w="19050">
            <a:solidFill>
              <a:schemeClr val="lt2"/>
            </a:solidFill>
            <a:prstDash val="solid"/>
            <a:round/>
            <a:headEnd len="med" w="med" type="none"/>
            <a:tailEnd len="med" w="med" type="none"/>
          </a:ln>
        </p:spPr>
      </p:cxnSp>
      <p:cxnSp>
        <p:nvCxnSpPr>
          <p:cNvPr id="8268" name="Google Shape;8268;p108"/>
          <p:cNvCxnSpPr>
            <a:stCxn id="8249" idx="3"/>
            <a:endCxn id="8246" idx="0"/>
          </p:cNvCxnSpPr>
          <p:nvPr/>
        </p:nvCxnSpPr>
        <p:spPr>
          <a:xfrm>
            <a:off x="7297550" y="2425698"/>
            <a:ext cx="19200" cy="900600"/>
          </a:xfrm>
          <a:prstGeom prst="bentConnector2">
            <a:avLst/>
          </a:prstGeom>
          <a:noFill/>
          <a:ln cap="flat" cmpd="sng" w="19050">
            <a:solidFill>
              <a:schemeClr val="lt2"/>
            </a:solidFill>
            <a:prstDash val="solid"/>
            <a:round/>
            <a:headEnd len="med" w="med" type="none"/>
            <a:tailEnd len="med" w="med" type="none"/>
          </a:ln>
        </p:spPr>
      </p:cxnSp>
      <p:sp>
        <p:nvSpPr>
          <p:cNvPr id="8269" name="Google Shape;8269;p108">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08">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08">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08">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3" name="Google Shape;8273;p108"/>
          <p:cNvGrpSpPr/>
          <p:nvPr/>
        </p:nvGrpSpPr>
        <p:grpSpPr>
          <a:xfrm>
            <a:off x="522389" y="2116640"/>
            <a:ext cx="1241011" cy="3046879"/>
            <a:chOff x="4641700" y="1190407"/>
            <a:chExt cx="1268928" cy="3115418"/>
          </a:xfrm>
        </p:grpSpPr>
        <p:sp>
          <p:nvSpPr>
            <p:cNvPr id="8274" name="Google Shape;8274;p108"/>
            <p:cNvSpPr/>
            <p:nvPr/>
          </p:nvSpPr>
          <p:spPr>
            <a:xfrm>
              <a:off x="4641700" y="4037025"/>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08"/>
            <p:cNvSpPr/>
            <p:nvPr/>
          </p:nvSpPr>
          <p:spPr>
            <a:xfrm>
              <a:off x="4814985" y="3787550"/>
              <a:ext cx="175864" cy="336811"/>
            </a:xfrm>
            <a:custGeom>
              <a:rect b="b" l="l" r="r" t="t"/>
              <a:pathLst>
                <a:path extrusionOk="0" h="20345" w="10623">
                  <a:moveTo>
                    <a:pt x="829" y="17788"/>
                  </a:moveTo>
                  <a:cubicBezTo>
                    <a:pt x="829" y="17788"/>
                    <a:pt x="2269" y="17392"/>
                    <a:pt x="2737" y="15484"/>
                  </a:cubicBezTo>
                  <a:cubicBezTo>
                    <a:pt x="3205" y="13575"/>
                    <a:pt x="3494" y="7886"/>
                    <a:pt x="3674" y="6014"/>
                  </a:cubicBezTo>
                  <a:cubicBezTo>
                    <a:pt x="3818" y="4142"/>
                    <a:pt x="5258" y="1"/>
                    <a:pt x="5258" y="1"/>
                  </a:cubicBezTo>
                  <a:lnTo>
                    <a:pt x="9975" y="2089"/>
                  </a:lnTo>
                  <a:lnTo>
                    <a:pt x="10623" y="3169"/>
                  </a:lnTo>
                  <a:lnTo>
                    <a:pt x="9363" y="6086"/>
                  </a:lnTo>
                  <a:cubicBezTo>
                    <a:pt x="9831" y="6986"/>
                    <a:pt x="9831" y="8066"/>
                    <a:pt x="9363" y="8966"/>
                  </a:cubicBezTo>
                  <a:cubicBezTo>
                    <a:pt x="8642" y="10659"/>
                    <a:pt x="5330" y="19552"/>
                    <a:pt x="4106" y="19948"/>
                  </a:cubicBezTo>
                  <a:cubicBezTo>
                    <a:pt x="2881" y="20345"/>
                    <a:pt x="1" y="19516"/>
                    <a:pt x="1" y="19516"/>
                  </a:cubicBezTo>
                  <a:cubicBezTo>
                    <a:pt x="37" y="19084"/>
                    <a:pt x="73" y="18616"/>
                    <a:pt x="181" y="18184"/>
                  </a:cubicBezTo>
                  <a:cubicBezTo>
                    <a:pt x="289" y="17932"/>
                    <a:pt x="541" y="17788"/>
                    <a:pt x="829" y="17788"/>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08"/>
            <p:cNvSpPr/>
            <p:nvPr/>
          </p:nvSpPr>
          <p:spPr>
            <a:xfrm>
              <a:off x="5470695" y="3812002"/>
              <a:ext cx="113269" cy="310572"/>
            </a:xfrm>
            <a:custGeom>
              <a:rect b="b" l="l" r="r" t="t"/>
              <a:pathLst>
                <a:path extrusionOk="0" h="18760" w="6842">
                  <a:moveTo>
                    <a:pt x="4645" y="0"/>
                  </a:moveTo>
                  <a:cubicBezTo>
                    <a:pt x="4645" y="2629"/>
                    <a:pt x="4645" y="4861"/>
                    <a:pt x="4789" y="6517"/>
                  </a:cubicBezTo>
                  <a:cubicBezTo>
                    <a:pt x="4861" y="7345"/>
                    <a:pt x="6157" y="14151"/>
                    <a:pt x="6157" y="14151"/>
                  </a:cubicBezTo>
                  <a:lnTo>
                    <a:pt x="6842" y="16887"/>
                  </a:lnTo>
                  <a:lnTo>
                    <a:pt x="6734" y="18039"/>
                  </a:lnTo>
                  <a:lnTo>
                    <a:pt x="3673" y="18760"/>
                  </a:lnTo>
                  <a:lnTo>
                    <a:pt x="756" y="16671"/>
                  </a:lnTo>
                  <a:cubicBezTo>
                    <a:pt x="756" y="16671"/>
                    <a:pt x="108" y="9434"/>
                    <a:pt x="252" y="8066"/>
                  </a:cubicBezTo>
                  <a:cubicBezTo>
                    <a:pt x="324" y="7309"/>
                    <a:pt x="432" y="6589"/>
                    <a:pt x="612" y="5905"/>
                  </a:cubicBezTo>
                  <a:lnTo>
                    <a:pt x="864" y="5545"/>
                  </a:lnTo>
                  <a:cubicBezTo>
                    <a:pt x="576" y="3709"/>
                    <a:pt x="288" y="1836"/>
                    <a:pt x="0" y="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08"/>
            <p:cNvSpPr/>
            <p:nvPr/>
          </p:nvSpPr>
          <p:spPr>
            <a:xfrm>
              <a:off x="5456988" y="3903799"/>
              <a:ext cx="168116" cy="243210"/>
            </a:xfrm>
            <a:custGeom>
              <a:rect b="b" l="l" r="r" t="t"/>
              <a:pathLst>
                <a:path extrusionOk="0" h="14691" w="10155">
                  <a:moveTo>
                    <a:pt x="6985" y="8606"/>
                  </a:moveTo>
                  <a:cubicBezTo>
                    <a:pt x="7238" y="9326"/>
                    <a:pt x="7562" y="10046"/>
                    <a:pt x="7922" y="10730"/>
                  </a:cubicBezTo>
                  <a:cubicBezTo>
                    <a:pt x="8210" y="11126"/>
                    <a:pt x="9434" y="12494"/>
                    <a:pt x="9614" y="12926"/>
                  </a:cubicBezTo>
                  <a:cubicBezTo>
                    <a:pt x="9794" y="13359"/>
                    <a:pt x="10154" y="14691"/>
                    <a:pt x="8714" y="14691"/>
                  </a:cubicBezTo>
                  <a:lnTo>
                    <a:pt x="3529" y="14691"/>
                  </a:lnTo>
                  <a:cubicBezTo>
                    <a:pt x="2161" y="14691"/>
                    <a:pt x="972" y="14259"/>
                    <a:pt x="972" y="12962"/>
                  </a:cubicBezTo>
                  <a:cubicBezTo>
                    <a:pt x="936" y="11702"/>
                    <a:pt x="864" y="7129"/>
                    <a:pt x="648" y="6121"/>
                  </a:cubicBezTo>
                  <a:cubicBezTo>
                    <a:pt x="468" y="5149"/>
                    <a:pt x="0" y="4033"/>
                    <a:pt x="216" y="3061"/>
                  </a:cubicBezTo>
                  <a:cubicBezTo>
                    <a:pt x="504" y="2088"/>
                    <a:pt x="864" y="1116"/>
                    <a:pt x="1368" y="216"/>
                  </a:cubicBezTo>
                  <a:cubicBezTo>
                    <a:pt x="1440" y="144"/>
                    <a:pt x="1548" y="72"/>
                    <a:pt x="1656" y="0"/>
                  </a:cubicBezTo>
                  <a:lnTo>
                    <a:pt x="1512" y="864"/>
                  </a:lnTo>
                  <a:cubicBezTo>
                    <a:pt x="1476" y="1080"/>
                    <a:pt x="1440" y="1260"/>
                    <a:pt x="1404" y="1476"/>
                  </a:cubicBezTo>
                  <a:cubicBezTo>
                    <a:pt x="1296" y="2917"/>
                    <a:pt x="1801" y="9326"/>
                    <a:pt x="1801" y="9866"/>
                  </a:cubicBezTo>
                  <a:cubicBezTo>
                    <a:pt x="1801" y="10406"/>
                    <a:pt x="2377" y="10766"/>
                    <a:pt x="3385" y="11018"/>
                  </a:cubicBezTo>
                  <a:cubicBezTo>
                    <a:pt x="4429" y="11306"/>
                    <a:pt x="6553" y="11558"/>
                    <a:pt x="7346" y="10802"/>
                  </a:cubicBezTo>
                  <a:cubicBezTo>
                    <a:pt x="7418" y="10694"/>
                    <a:pt x="7454" y="10550"/>
                    <a:pt x="7382" y="10406"/>
                  </a:cubicBezTo>
                  <a:cubicBezTo>
                    <a:pt x="7346" y="10118"/>
                    <a:pt x="6985" y="8606"/>
                    <a:pt x="6985" y="860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08"/>
            <p:cNvSpPr/>
            <p:nvPr/>
          </p:nvSpPr>
          <p:spPr>
            <a:xfrm>
              <a:off x="4853740" y="2103592"/>
              <a:ext cx="556165" cy="1761469"/>
            </a:xfrm>
            <a:custGeom>
              <a:rect b="b" l="l" r="r" t="t"/>
              <a:pathLst>
                <a:path extrusionOk="0" h="106401" w="33595">
                  <a:moveTo>
                    <a:pt x="17536" y="15412"/>
                  </a:moveTo>
                  <a:cubicBezTo>
                    <a:pt x="14115" y="38600"/>
                    <a:pt x="3601" y="85697"/>
                    <a:pt x="108" y="102116"/>
                  </a:cubicBezTo>
                  <a:cubicBezTo>
                    <a:pt x="0" y="102620"/>
                    <a:pt x="180" y="103160"/>
                    <a:pt x="576" y="103520"/>
                  </a:cubicBezTo>
                  <a:cubicBezTo>
                    <a:pt x="1225" y="104060"/>
                    <a:pt x="4897" y="106041"/>
                    <a:pt x="7238" y="106113"/>
                  </a:cubicBezTo>
                  <a:cubicBezTo>
                    <a:pt x="7238" y="106113"/>
                    <a:pt x="8498" y="106401"/>
                    <a:pt x="9038" y="105536"/>
                  </a:cubicBezTo>
                  <a:cubicBezTo>
                    <a:pt x="10802" y="102728"/>
                    <a:pt x="26105" y="43101"/>
                    <a:pt x="31758" y="29490"/>
                  </a:cubicBezTo>
                  <a:cubicBezTo>
                    <a:pt x="31758" y="29490"/>
                    <a:pt x="33595" y="10371"/>
                    <a:pt x="30174" y="5186"/>
                  </a:cubicBezTo>
                  <a:cubicBezTo>
                    <a:pt x="26717" y="1"/>
                    <a:pt x="18112" y="7238"/>
                    <a:pt x="18112" y="723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08"/>
            <p:cNvSpPr/>
            <p:nvPr/>
          </p:nvSpPr>
          <p:spPr>
            <a:xfrm>
              <a:off x="5247749" y="2157843"/>
              <a:ext cx="456620" cy="1730461"/>
            </a:xfrm>
            <a:custGeom>
              <a:rect b="b" l="l" r="r" t="t"/>
              <a:pathLst>
                <a:path extrusionOk="0" h="104528" w="27582">
                  <a:moveTo>
                    <a:pt x="1" y="3745"/>
                  </a:moveTo>
                  <a:cubicBezTo>
                    <a:pt x="1" y="3745"/>
                    <a:pt x="4934" y="4897"/>
                    <a:pt x="5582" y="13359"/>
                  </a:cubicBezTo>
                  <a:cubicBezTo>
                    <a:pt x="8498" y="50086"/>
                    <a:pt x="12027" y="64524"/>
                    <a:pt x="12423" y="103196"/>
                  </a:cubicBezTo>
                  <a:cubicBezTo>
                    <a:pt x="13575" y="104528"/>
                    <a:pt x="18112" y="104384"/>
                    <a:pt x="19408" y="103196"/>
                  </a:cubicBezTo>
                  <a:cubicBezTo>
                    <a:pt x="21029" y="85516"/>
                    <a:pt x="27582" y="25961"/>
                    <a:pt x="24197" y="11991"/>
                  </a:cubicBezTo>
                  <a:cubicBezTo>
                    <a:pt x="21929" y="2665"/>
                    <a:pt x="18832" y="0"/>
                    <a:pt x="1" y="37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08"/>
            <p:cNvSpPr/>
            <p:nvPr/>
          </p:nvSpPr>
          <p:spPr>
            <a:xfrm>
              <a:off x="4959245" y="3935386"/>
              <a:ext cx="60823" cy="211623"/>
            </a:xfrm>
            <a:custGeom>
              <a:rect b="b" l="l" r="r" t="t"/>
              <a:pathLst>
                <a:path extrusionOk="0" h="12783" w="3674">
                  <a:moveTo>
                    <a:pt x="2953" y="0"/>
                  </a:moveTo>
                  <a:cubicBezTo>
                    <a:pt x="2953" y="0"/>
                    <a:pt x="3673" y="216"/>
                    <a:pt x="3457" y="1657"/>
                  </a:cubicBezTo>
                  <a:cubicBezTo>
                    <a:pt x="3241" y="3061"/>
                    <a:pt x="2089" y="3997"/>
                    <a:pt x="2089" y="6806"/>
                  </a:cubicBezTo>
                  <a:lnTo>
                    <a:pt x="2089" y="12171"/>
                  </a:lnTo>
                  <a:cubicBezTo>
                    <a:pt x="2089" y="12171"/>
                    <a:pt x="2125" y="12783"/>
                    <a:pt x="1729" y="12783"/>
                  </a:cubicBezTo>
                  <a:lnTo>
                    <a:pt x="1441" y="12783"/>
                  </a:lnTo>
                  <a:cubicBezTo>
                    <a:pt x="1297" y="12783"/>
                    <a:pt x="1153" y="12639"/>
                    <a:pt x="1153" y="12171"/>
                  </a:cubicBezTo>
                  <a:lnTo>
                    <a:pt x="1153" y="6194"/>
                  </a:lnTo>
                  <a:cubicBezTo>
                    <a:pt x="1153" y="5293"/>
                    <a:pt x="757" y="3565"/>
                    <a:pt x="397" y="3241"/>
                  </a:cubicBezTo>
                  <a:cubicBezTo>
                    <a:pt x="0" y="2917"/>
                    <a:pt x="2953" y="0"/>
                    <a:pt x="2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08"/>
            <p:cNvSpPr/>
            <p:nvPr/>
          </p:nvSpPr>
          <p:spPr>
            <a:xfrm>
              <a:off x="4741679" y="3888287"/>
              <a:ext cx="279581" cy="258722"/>
            </a:xfrm>
            <a:custGeom>
              <a:rect b="b" l="l" r="r" t="t"/>
              <a:pathLst>
                <a:path extrusionOk="0" h="15628" w="16888">
                  <a:moveTo>
                    <a:pt x="13791" y="1"/>
                  </a:moveTo>
                  <a:cubicBezTo>
                    <a:pt x="15051" y="685"/>
                    <a:pt x="16095" y="1729"/>
                    <a:pt x="16815" y="2989"/>
                  </a:cubicBezTo>
                  <a:cubicBezTo>
                    <a:pt x="16887" y="3278"/>
                    <a:pt x="16779" y="3566"/>
                    <a:pt x="16527" y="3710"/>
                  </a:cubicBezTo>
                  <a:cubicBezTo>
                    <a:pt x="16131" y="3998"/>
                    <a:pt x="13395" y="6302"/>
                    <a:pt x="12854" y="7814"/>
                  </a:cubicBezTo>
                  <a:cubicBezTo>
                    <a:pt x="12314" y="9291"/>
                    <a:pt x="11450" y="12243"/>
                    <a:pt x="11054" y="13395"/>
                  </a:cubicBezTo>
                  <a:cubicBezTo>
                    <a:pt x="10694" y="14548"/>
                    <a:pt x="9902" y="15628"/>
                    <a:pt x="8570" y="15628"/>
                  </a:cubicBezTo>
                  <a:lnTo>
                    <a:pt x="1368" y="15628"/>
                  </a:lnTo>
                  <a:cubicBezTo>
                    <a:pt x="0" y="15628"/>
                    <a:pt x="468" y="14476"/>
                    <a:pt x="1440" y="13863"/>
                  </a:cubicBezTo>
                  <a:cubicBezTo>
                    <a:pt x="2412" y="13287"/>
                    <a:pt x="4573" y="11811"/>
                    <a:pt x="4861" y="11703"/>
                  </a:cubicBezTo>
                  <a:cubicBezTo>
                    <a:pt x="5185" y="11595"/>
                    <a:pt x="5293" y="11703"/>
                    <a:pt x="5293" y="11703"/>
                  </a:cubicBezTo>
                  <a:cubicBezTo>
                    <a:pt x="5293" y="11703"/>
                    <a:pt x="4969" y="11847"/>
                    <a:pt x="5077" y="12099"/>
                  </a:cubicBezTo>
                  <a:cubicBezTo>
                    <a:pt x="5185" y="12315"/>
                    <a:pt x="5905" y="12207"/>
                    <a:pt x="6625" y="12207"/>
                  </a:cubicBezTo>
                  <a:cubicBezTo>
                    <a:pt x="7633" y="12171"/>
                    <a:pt x="8570" y="11595"/>
                    <a:pt x="9002" y="10695"/>
                  </a:cubicBezTo>
                  <a:cubicBezTo>
                    <a:pt x="9542" y="9543"/>
                    <a:pt x="11666" y="3566"/>
                    <a:pt x="11882" y="3025"/>
                  </a:cubicBezTo>
                  <a:cubicBezTo>
                    <a:pt x="12062" y="2521"/>
                    <a:pt x="13431" y="1297"/>
                    <a:pt x="137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08"/>
            <p:cNvSpPr/>
            <p:nvPr/>
          </p:nvSpPr>
          <p:spPr>
            <a:xfrm>
              <a:off x="5315111" y="2228781"/>
              <a:ext cx="22664" cy="21472"/>
            </a:xfrm>
            <a:custGeom>
              <a:rect b="b" l="l" r="r" t="t"/>
              <a:pathLst>
                <a:path extrusionOk="0" h="1297" w="1369">
                  <a:moveTo>
                    <a:pt x="757" y="1296"/>
                  </a:moveTo>
                  <a:cubicBezTo>
                    <a:pt x="397" y="1296"/>
                    <a:pt x="73" y="1008"/>
                    <a:pt x="37" y="648"/>
                  </a:cubicBezTo>
                  <a:cubicBezTo>
                    <a:pt x="1" y="324"/>
                    <a:pt x="253" y="0"/>
                    <a:pt x="613" y="36"/>
                  </a:cubicBezTo>
                  <a:cubicBezTo>
                    <a:pt x="973" y="36"/>
                    <a:pt x="1261" y="288"/>
                    <a:pt x="1297" y="648"/>
                  </a:cubicBezTo>
                  <a:cubicBezTo>
                    <a:pt x="1369" y="1008"/>
                    <a:pt x="1081" y="1296"/>
                    <a:pt x="757" y="12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3" name="Google Shape;8283;p108"/>
            <p:cNvGrpSpPr/>
            <p:nvPr/>
          </p:nvGrpSpPr>
          <p:grpSpPr>
            <a:xfrm rot="140772">
              <a:off x="5320756" y="2310946"/>
              <a:ext cx="90096" cy="271875"/>
              <a:chOff x="490700" y="2360275"/>
              <a:chExt cx="38300" cy="115575"/>
            </a:xfrm>
          </p:grpSpPr>
          <p:sp>
            <p:nvSpPr>
              <p:cNvPr id="8284" name="Google Shape;8284;p108"/>
              <p:cNvSpPr/>
              <p:nvPr/>
            </p:nvSpPr>
            <p:spPr>
              <a:xfrm>
                <a:off x="508525" y="2360275"/>
                <a:ext cx="12900" cy="115575"/>
              </a:xfrm>
              <a:custGeom>
                <a:rect b="b" l="l" r="r" t="t"/>
                <a:pathLst>
                  <a:path extrusionOk="0" h="4623" w="516">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08"/>
              <p:cNvSpPr/>
              <p:nvPr/>
            </p:nvSpPr>
            <p:spPr>
              <a:xfrm>
                <a:off x="490700" y="2362575"/>
                <a:ext cx="38300" cy="87975"/>
              </a:xfrm>
              <a:custGeom>
                <a:rect b="b" l="l" r="r" t="t"/>
                <a:pathLst>
                  <a:path extrusionOk="0" h="3519" w="1532">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108"/>
            <p:cNvGrpSpPr/>
            <p:nvPr/>
          </p:nvGrpSpPr>
          <p:grpSpPr>
            <a:xfrm>
              <a:off x="4947921" y="1190407"/>
              <a:ext cx="962706" cy="1381742"/>
              <a:chOff x="4947921" y="1190407"/>
              <a:chExt cx="962706" cy="1381742"/>
            </a:xfrm>
          </p:grpSpPr>
          <p:sp>
            <p:nvSpPr>
              <p:cNvPr id="8287" name="Google Shape;8287;p108"/>
              <p:cNvSpPr/>
              <p:nvPr/>
            </p:nvSpPr>
            <p:spPr>
              <a:xfrm>
                <a:off x="5062375" y="1655325"/>
                <a:ext cx="180270" cy="268257"/>
              </a:xfrm>
              <a:custGeom>
                <a:rect b="b" l="l" r="r" t="t"/>
                <a:pathLst>
                  <a:path extrusionOk="0" h="16204" w="10587">
                    <a:moveTo>
                      <a:pt x="10587" y="1"/>
                    </a:moveTo>
                    <a:cubicBezTo>
                      <a:pt x="10587" y="1"/>
                      <a:pt x="7130" y="1225"/>
                      <a:pt x="5762" y="2737"/>
                    </a:cubicBezTo>
                    <a:cubicBezTo>
                      <a:pt x="4430" y="4250"/>
                      <a:pt x="1" y="14331"/>
                      <a:pt x="1" y="14331"/>
                    </a:cubicBezTo>
                    <a:lnTo>
                      <a:pt x="9795" y="1620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08"/>
              <p:cNvSpPr/>
              <p:nvPr/>
            </p:nvSpPr>
            <p:spPr>
              <a:xfrm>
                <a:off x="5229949" y="1277592"/>
                <a:ext cx="421875" cy="489618"/>
              </a:xfrm>
              <a:custGeom>
                <a:rect b="b" l="l" r="r" t="t"/>
                <a:pathLst>
                  <a:path extrusionOk="0" h="35180" w="30318">
                    <a:moveTo>
                      <a:pt x="22504" y="13107"/>
                    </a:moveTo>
                    <a:cubicBezTo>
                      <a:pt x="22504" y="13107"/>
                      <a:pt x="30318" y="21461"/>
                      <a:pt x="23405" y="28302"/>
                    </a:cubicBezTo>
                    <a:cubicBezTo>
                      <a:pt x="16491" y="35179"/>
                      <a:pt x="0" y="27798"/>
                      <a:pt x="6949" y="13899"/>
                    </a:cubicBezTo>
                    <a:cubicBezTo>
                      <a:pt x="13935" y="1"/>
                      <a:pt x="22504" y="13107"/>
                      <a:pt x="22504" y="131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08"/>
              <p:cNvSpPr/>
              <p:nvPr/>
            </p:nvSpPr>
            <p:spPr>
              <a:xfrm>
                <a:off x="5279045" y="1190407"/>
                <a:ext cx="293620" cy="238045"/>
              </a:xfrm>
              <a:custGeom>
                <a:rect b="b" l="l" r="r" t="t"/>
                <a:pathLst>
                  <a:path extrusionOk="0" h="17104" w="21101">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08"/>
              <p:cNvSpPr/>
              <p:nvPr/>
            </p:nvSpPr>
            <p:spPr>
              <a:xfrm>
                <a:off x="5160640" y="1629700"/>
                <a:ext cx="491203" cy="691486"/>
              </a:xfrm>
              <a:custGeom>
                <a:rect b="b" l="l" r="r" t="t"/>
                <a:pathLst>
                  <a:path extrusionOk="0" h="41769" w="29671">
                    <a:moveTo>
                      <a:pt x="5618" y="1729"/>
                    </a:moveTo>
                    <a:cubicBezTo>
                      <a:pt x="5618" y="1729"/>
                      <a:pt x="3385" y="7418"/>
                      <a:pt x="2953" y="8282"/>
                    </a:cubicBezTo>
                    <a:cubicBezTo>
                      <a:pt x="2521" y="9146"/>
                      <a:pt x="721" y="12927"/>
                      <a:pt x="361" y="14835"/>
                    </a:cubicBezTo>
                    <a:cubicBezTo>
                      <a:pt x="1" y="16744"/>
                      <a:pt x="721" y="19444"/>
                      <a:pt x="1477" y="20884"/>
                    </a:cubicBezTo>
                    <a:lnTo>
                      <a:pt x="1477" y="39788"/>
                    </a:lnTo>
                    <a:cubicBezTo>
                      <a:pt x="8678" y="41768"/>
                      <a:pt x="17644" y="41084"/>
                      <a:pt x="24881" y="39788"/>
                    </a:cubicBezTo>
                    <a:lnTo>
                      <a:pt x="23693" y="31902"/>
                    </a:lnTo>
                    <a:lnTo>
                      <a:pt x="29670" y="2953"/>
                    </a:lnTo>
                    <a:lnTo>
                      <a:pt x="20885" y="108"/>
                    </a:lnTo>
                    <a:lnTo>
                      <a:pt x="15015" y="1621"/>
                    </a:lnTo>
                    <a:lnTo>
                      <a:pt x="1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08"/>
              <p:cNvSpPr/>
              <p:nvPr/>
            </p:nvSpPr>
            <p:spPr>
              <a:xfrm>
                <a:off x="5367750" y="1526651"/>
                <a:ext cx="114722" cy="142998"/>
              </a:xfrm>
              <a:custGeom>
                <a:rect b="b" l="l" r="r" t="t"/>
                <a:pathLst>
                  <a:path extrusionOk="0" h="9146" w="8246">
                    <a:moveTo>
                      <a:pt x="8246" y="0"/>
                    </a:moveTo>
                    <a:lnTo>
                      <a:pt x="0" y="0"/>
                    </a:lnTo>
                    <a:lnTo>
                      <a:pt x="0" y="9146"/>
                    </a:lnTo>
                    <a:lnTo>
                      <a:pt x="3277" y="9146"/>
                    </a:lnTo>
                    <a:lnTo>
                      <a:pt x="8246" y="7202"/>
                    </a:ln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08"/>
              <p:cNvSpPr/>
              <p:nvPr/>
            </p:nvSpPr>
            <p:spPr>
              <a:xfrm>
                <a:off x="5259006" y="1408377"/>
                <a:ext cx="81180" cy="81696"/>
              </a:xfrm>
              <a:custGeom>
                <a:rect b="b" l="l" r="r" t="t"/>
                <a:pathLst>
                  <a:path extrusionOk="0" h="5870" w="5834">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08"/>
              <p:cNvSpPr/>
              <p:nvPr/>
            </p:nvSpPr>
            <p:spPr>
              <a:xfrm>
                <a:off x="5477470" y="1407876"/>
                <a:ext cx="96709" cy="79692"/>
              </a:xfrm>
              <a:custGeom>
                <a:rect b="b" l="l" r="r" t="t"/>
                <a:pathLst>
                  <a:path extrusionOk="0" h="5726" w="695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08"/>
              <p:cNvSpPr/>
              <p:nvPr/>
            </p:nvSpPr>
            <p:spPr>
              <a:xfrm>
                <a:off x="5295089" y="1232503"/>
                <a:ext cx="243513" cy="354312"/>
              </a:xfrm>
              <a:custGeom>
                <a:rect b="b" l="l" r="r" t="t"/>
                <a:pathLst>
                  <a:path extrusionOk="0" h="25458" w="1750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08"/>
              <p:cNvSpPr/>
              <p:nvPr/>
            </p:nvSpPr>
            <p:spPr>
              <a:xfrm>
                <a:off x="5367574" y="1630897"/>
                <a:ext cx="355883" cy="941251"/>
              </a:xfrm>
              <a:custGeom>
                <a:rect b="b" l="l" r="r" t="t"/>
                <a:pathLst>
                  <a:path extrusionOk="0" h="56856" w="21497">
                    <a:moveTo>
                      <a:pt x="16203" y="2701"/>
                    </a:moveTo>
                    <a:cubicBezTo>
                      <a:pt x="16203" y="2701"/>
                      <a:pt x="10154" y="0"/>
                      <a:pt x="9938" y="36"/>
                    </a:cubicBezTo>
                    <a:cubicBezTo>
                      <a:pt x="9650" y="108"/>
                      <a:pt x="9398" y="253"/>
                      <a:pt x="9182" y="433"/>
                    </a:cubicBezTo>
                    <a:lnTo>
                      <a:pt x="1296" y="15699"/>
                    </a:lnTo>
                    <a:cubicBezTo>
                      <a:pt x="360" y="17176"/>
                      <a:pt x="0" y="18976"/>
                      <a:pt x="288" y="20704"/>
                    </a:cubicBezTo>
                    <a:cubicBezTo>
                      <a:pt x="756" y="23693"/>
                      <a:pt x="1945" y="29238"/>
                      <a:pt x="1945" y="29238"/>
                    </a:cubicBezTo>
                    <a:cubicBezTo>
                      <a:pt x="2737" y="35503"/>
                      <a:pt x="3745" y="45297"/>
                      <a:pt x="5041" y="52354"/>
                    </a:cubicBezTo>
                    <a:cubicBezTo>
                      <a:pt x="5041" y="52354"/>
                      <a:pt x="5113" y="53110"/>
                      <a:pt x="6265" y="53434"/>
                    </a:cubicBezTo>
                    <a:cubicBezTo>
                      <a:pt x="7382" y="53758"/>
                      <a:pt x="20776" y="56603"/>
                      <a:pt x="20776" y="56603"/>
                    </a:cubicBezTo>
                    <a:cubicBezTo>
                      <a:pt x="20776" y="56603"/>
                      <a:pt x="21496" y="56855"/>
                      <a:pt x="21280" y="55631"/>
                    </a:cubicBezTo>
                    <a:cubicBezTo>
                      <a:pt x="21136" y="54803"/>
                      <a:pt x="16851" y="42236"/>
                      <a:pt x="14259" y="33523"/>
                    </a:cubicBezTo>
                    <a:cubicBezTo>
                      <a:pt x="13791" y="32046"/>
                      <a:pt x="13431" y="30714"/>
                      <a:pt x="13107" y="29526"/>
                    </a:cubicBezTo>
                    <a:cubicBezTo>
                      <a:pt x="12711" y="28014"/>
                      <a:pt x="12711" y="26429"/>
                      <a:pt x="13107" y="24917"/>
                    </a:cubicBezTo>
                    <a:lnTo>
                      <a:pt x="16203" y="1591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08"/>
              <p:cNvSpPr/>
              <p:nvPr/>
            </p:nvSpPr>
            <p:spPr>
              <a:xfrm>
                <a:off x="5083225" y="1629700"/>
                <a:ext cx="249454" cy="904880"/>
              </a:xfrm>
              <a:custGeom>
                <a:rect b="b" l="l" r="r" t="t"/>
                <a:pathLst>
                  <a:path extrusionOk="0" h="54659" w="14800">
                    <a:moveTo>
                      <a:pt x="14800" y="216"/>
                    </a:moveTo>
                    <a:cubicBezTo>
                      <a:pt x="14800" y="216"/>
                      <a:pt x="8859" y="13719"/>
                      <a:pt x="8463" y="14907"/>
                    </a:cubicBezTo>
                    <a:cubicBezTo>
                      <a:pt x="8066" y="16095"/>
                      <a:pt x="8607" y="17896"/>
                      <a:pt x="9075" y="20560"/>
                    </a:cubicBezTo>
                    <a:cubicBezTo>
                      <a:pt x="9147" y="20992"/>
                      <a:pt x="9219" y="21460"/>
                      <a:pt x="9183" y="21893"/>
                    </a:cubicBezTo>
                    <a:cubicBezTo>
                      <a:pt x="9183" y="22865"/>
                      <a:pt x="9075" y="28086"/>
                      <a:pt x="9075" y="28086"/>
                    </a:cubicBezTo>
                    <a:lnTo>
                      <a:pt x="10803" y="51526"/>
                    </a:lnTo>
                    <a:cubicBezTo>
                      <a:pt x="10695" y="52066"/>
                      <a:pt x="10335" y="52534"/>
                      <a:pt x="9795" y="52786"/>
                    </a:cubicBezTo>
                    <a:cubicBezTo>
                      <a:pt x="8931" y="53110"/>
                      <a:pt x="541" y="54515"/>
                      <a:pt x="541" y="54515"/>
                    </a:cubicBezTo>
                    <a:cubicBezTo>
                      <a:pt x="541" y="54515"/>
                      <a:pt x="1" y="54659"/>
                      <a:pt x="1" y="53975"/>
                    </a:cubicBezTo>
                    <a:cubicBezTo>
                      <a:pt x="1" y="53290"/>
                      <a:pt x="4394" y="30138"/>
                      <a:pt x="4394" y="30138"/>
                    </a:cubicBezTo>
                    <a:lnTo>
                      <a:pt x="4862" y="21496"/>
                    </a:lnTo>
                    <a:cubicBezTo>
                      <a:pt x="4862" y="21496"/>
                      <a:pt x="3674" y="17032"/>
                      <a:pt x="3206" y="15339"/>
                    </a:cubicBezTo>
                    <a:cubicBezTo>
                      <a:pt x="2737" y="13647"/>
                      <a:pt x="3602" y="11595"/>
                      <a:pt x="5006" y="9254"/>
                    </a:cubicBezTo>
                    <a:cubicBezTo>
                      <a:pt x="6410" y="6914"/>
                      <a:pt x="9327" y="1549"/>
                      <a:pt x="9327" y="1549"/>
                    </a:cubicBezTo>
                    <a:lnTo>
                      <a:pt x="14368" y="36"/>
                    </a:lnTo>
                    <a:cubicBezTo>
                      <a:pt x="14548" y="0"/>
                      <a:pt x="14692" y="72"/>
                      <a:pt x="14800" y="2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08"/>
              <p:cNvSpPr/>
              <p:nvPr/>
            </p:nvSpPr>
            <p:spPr>
              <a:xfrm>
                <a:off x="5572624" y="1675596"/>
                <a:ext cx="338003" cy="627716"/>
              </a:xfrm>
              <a:custGeom>
                <a:rect b="b" l="l" r="r" t="t"/>
                <a:pathLst>
                  <a:path extrusionOk="0" h="37917" w="20417">
                    <a:moveTo>
                      <a:pt x="3817" y="1"/>
                    </a:moveTo>
                    <a:cubicBezTo>
                      <a:pt x="4717" y="397"/>
                      <a:pt x="5582" y="865"/>
                      <a:pt x="6410" y="1405"/>
                    </a:cubicBezTo>
                    <a:cubicBezTo>
                      <a:pt x="7058" y="1909"/>
                      <a:pt x="15303" y="13035"/>
                      <a:pt x="18004" y="17644"/>
                    </a:cubicBezTo>
                    <a:cubicBezTo>
                      <a:pt x="20416" y="21749"/>
                      <a:pt x="18256" y="24342"/>
                      <a:pt x="15087" y="28302"/>
                    </a:cubicBezTo>
                    <a:cubicBezTo>
                      <a:pt x="12711" y="31291"/>
                      <a:pt x="7346" y="37592"/>
                      <a:pt x="7346" y="37592"/>
                    </a:cubicBezTo>
                    <a:cubicBezTo>
                      <a:pt x="7166" y="37808"/>
                      <a:pt x="6878" y="37916"/>
                      <a:pt x="6590" y="37808"/>
                    </a:cubicBezTo>
                    <a:cubicBezTo>
                      <a:pt x="6158" y="37592"/>
                      <a:pt x="3061" y="31111"/>
                      <a:pt x="3061" y="31111"/>
                    </a:cubicBezTo>
                    <a:cubicBezTo>
                      <a:pt x="3061" y="31111"/>
                      <a:pt x="2773" y="30751"/>
                      <a:pt x="3277" y="30067"/>
                    </a:cubicBezTo>
                    <a:cubicBezTo>
                      <a:pt x="3817" y="29382"/>
                      <a:pt x="9038" y="21425"/>
                      <a:pt x="9038" y="21425"/>
                    </a:cubicBezTo>
                    <a:lnTo>
                      <a:pt x="3133" y="12387"/>
                    </a:lnTo>
                    <a:cubicBezTo>
                      <a:pt x="3133" y="12387"/>
                      <a:pt x="0" y="6302"/>
                      <a:pt x="3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08"/>
              <p:cNvSpPr/>
              <p:nvPr/>
            </p:nvSpPr>
            <p:spPr>
              <a:xfrm>
                <a:off x="5482480" y="1267572"/>
                <a:ext cx="90197" cy="172410"/>
              </a:xfrm>
              <a:custGeom>
                <a:rect b="b" l="l" r="r" t="t"/>
                <a:pathLst>
                  <a:path extrusionOk="0" h="12388" w="6482">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08"/>
              <p:cNvSpPr/>
              <p:nvPr/>
            </p:nvSpPr>
            <p:spPr>
              <a:xfrm>
                <a:off x="5261010" y="1267572"/>
                <a:ext cx="90197" cy="172410"/>
              </a:xfrm>
              <a:custGeom>
                <a:rect b="b" l="l" r="r" t="t"/>
                <a:pathLst>
                  <a:path extrusionOk="0" h="12388" w="6482">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08"/>
              <p:cNvSpPr/>
              <p:nvPr/>
            </p:nvSpPr>
            <p:spPr>
              <a:xfrm>
                <a:off x="5305617" y="1198918"/>
                <a:ext cx="222473" cy="169891"/>
              </a:xfrm>
              <a:custGeom>
                <a:rect b="b" l="l" r="r" t="t"/>
                <a:pathLst>
                  <a:path extrusionOk="0" h="12207" w="15988">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08"/>
              <p:cNvSpPr/>
              <p:nvPr/>
            </p:nvSpPr>
            <p:spPr>
              <a:xfrm>
                <a:off x="4947921" y="1848463"/>
                <a:ext cx="552589" cy="346347"/>
              </a:xfrm>
              <a:custGeom>
                <a:rect b="b" l="l" r="r" t="t"/>
                <a:pathLst>
                  <a:path extrusionOk="0" h="20921" w="33379">
                    <a:moveTo>
                      <a:pt x="1081" y="1657"/>
                    </a:moveTo>
                    <a:cubicBezTo>
                      <a:pt x="1081" y="1657"/>
                      <a:pt x="9974" y="15376"/>
                      <a:pt x="10442" y="16384"/>
                    </a:cubicBezTo>
                    <a:cubicBezTo>
                      <a:pt x="10766" y="17032"/>
                      <a:pt x="11234" y="17536"/>
                      <a:pt x="11847" y="17896"/>
                    </a:cubicBezTo>
                    <a:cubicBezTo>
                      <a:pt x="11847" y="17896"/>
                      <a:pt x="28986" y="20669"/>
                      <a:pt x="31182" y="20777"/>
                    </a:cubicBezTo>
                    <a:cubicBezTo>
                      <a:pt x="33379" y="20921"/>
                      <a:pt x="32551" y="19409"/>
                      <a:pt x="32551" y="19409"/>
                    </a:cubicBezTo>
                    <a:cubicBezTo>
                      <a:pt x="32551" y="19409"/>
                      <a:pt x="23873" y="4466"/>
                      <a:pt x="23117" y="3097"/>
                    </a:cubicBezTo>
                    <a:cubicBezTo>
                      <a:pt x="22325" y="1729"/>
                      <a:pt x="20488" y="1801"/>
                      <a:pt x="20488" y="1801"/>
                    </a:cubicBezTo>
                    <a:lnTo>
                      <a:pt x="1873" y="1"/>
                    </a:lnTo>
                    <a:cubicBezTo>
                      <a:pt x="1873" y="1"/>
                      <a:pt x="0" y="1"/>
                      <a:pt x="1081" y="16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08"/>
              <p:cNvSpPr/>
              <p:nvPr/>
            </p:nvSpPr>
            <p:spPr>
              <a:xfrm>
                <a:off x="4961033" y="1865167"/>
                <a:ext cx="516831" cy="327855"/>
              </a:xfrm>
              <a:custGeom>
                <a:rect b="b" l="l" r="r" t="t"/>
                <a:pathLst>
                  <a:path extrusionOk="0" h="19804" w="31219">
                    <a:moveTo>
                      <a:pt x="289" y="648"/>
                    </a:moveTo>
                    <a:cubicBezTo>
                      <a:pt x="289" y="648"/>
                      <a:pt x="9182" y="14367"/>
                      <a:pt x="9650" y="15375"/>
                    </a:cubicBezTo>
                    <a:cubicBezTo>
                      <a:pt x="9974" y="16023"/>
                      <a:pt x="10442" y="16527"/>
                      <a:pt x="11055" y="16887"/>
                    </a:cubicBezTo>
                    <a:cubicBezTo>
                      <a:pt x="11055" y="16887"/>
                      <a:pt x="28194" y="19660"/>
                      <a:pt x="30390" y="19768"/>
                    </a:cubicBezTo>
                    <a:cubicBezTo>
                      <a:pt x="30678" y="19804"/>
                      <a:pt x="30966" y="19804"/>
                      <a:pt x="31218" y="19732"/>
                    </a:cubicBezTo>
                    <a:cubicBezTo>
                      <a:pt x="31182" y="19624"/>
                      <a:pt x="31146" y="19516"/>
                      <a:pt x="31110" y="19408"/>
                    </a:cubicBezTo>
                    <a:cubicBezTo>
                      <a:pt x="31110" y="19408"/>
                      <a:pt x="22433" y="4465"/>
                      <a:pt x="21677" y="3097"/>
                    </a:cubicBezTo>
                    <a:cubicBezTo>
                      <a:pt x="20920" y="1764"/>
                      <a:pt x="19084" y="1800"/>
                      <a:pt x="19084" y="1800"/>
                    </a:cubicBezTo>
                    <a:lnTo>
                      <a:pt x="433" y="0"/>
                    </a:lnTo>
                    <a:cubicBezTo>
                      <a:pt x="289" y="0"/>
                      <a:pt x="145" y="0"/>
                      <a:pt x="1" y="36"/>
                    </a:cubicBezTo>
                    <a:cubicBezTo>
                      <a:pt x="73" y="252"/>
                      <a:pt x="181" y="468"/>
                      <a:pt x="289" y="6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08"/>
              <p:cNvSpPr/>
              <p:nvPr/>
            </p:nvSpPr>
            <p:spPr>
              <a:xfrm>
                <a:off x="5489767" y="2095248"/>
                <a:ext cx="161560" cy="154408"/>
              </a:xfrm>
              <a:custGeom>
                <a:rect b="b" l="l" r="r" t="t"/>
                <a:pathLst>
                  <a:path extrusionOk="0" h="9327" w="9759">
                    <a:moveTo>
                      <a:pt x="6662" y="3385"/>
                    </a:moveTo>
                    <a:cubicBezTo>
                      <a:pt x="6050" y="2629"/>
                      <a:pt x="5510" y="1837"/>
                      <a:pt x="5005" y="1009"/>
                    </a:cubicBezTo>
                    <a:lnTo>
                      <a:pt x="2269" y="1"/>
                    </a:lnTo>
                    <a:cubicBezTo>
                      <a:pt x="1297" y="901"/>
                      <a:pt x="3169" y="1477"/>
                      <a:pt x="3709" y="1801"/>
                    </a:cubicBezTo>
                    <a:cubicBezTo>
                      <a:pt x="3997" y="1945"/>
                      <a:pt x="3637" y="2053"/>
                      <a:pt x="4285" y="3169"/>
                    </a:cubicBezTo>
                    <a:cubicBezTo>
                      <a:pt x="4285" y="3169"/>
                      <a:pt x="3241" y="2341"/>
                      <a:pt x="2125" y="2737"/>
                    </a:cubicBezTo>
                    <a:cubicBezTo>
                      <a:pt x="1045" y="3097"/>
                      <a:pt x="253" y="3421"/>
                      <a:pt x="253" y="3421"/>
                    </a:cubicBezTo>
                    <a:cubicBezTo>
                      <a:pt x="253" y="3961"/>
                      <a:pt x="1" y="4213"/>
                      <a:pt x="469" y="4358"/>
                    </a:cubicBezTo>
                    <a:cubicBezTo>
                      <a:pt x="901" y="4538"/>
                      <a:pt x="2341" y="3889"/>
                      <a:pt x="2629" y="4069"/>
                    </a:cubicBezTo>
                    <a:lnTo>
                      <a:pt x="4033" y="4898"/>
                    </a:lnTo>
                    <a:cubicBezTo>
                      <a:pt x="2773" y="4826"/>
                      <a:pt x="2809" y="4790"/>
                      <a:pt x="1837" y="5150"/>
                    </a:cubicBezTo>
                    <a:cubicBezTo>
                      <a:pt x="1369" y="5294"/>
                      <a:pt x="937" y="5474"/>
                      <a:pt x="505" y="5726"/>
                    </a:cubicBezTo>
                    <a:cubicBezTo>
                      <a:pt x="217" y="6122"/>
                      <a:pt x="649" y="6662"/>
                      <a:pt x="1189" y="6734"/>
                    </a:cubicBezTo>
                    <a:cubicBezTo>
                      <a:pt x="1765" y="6806"/>
                      <a:pt x="2809" y="6374"/>
                      <a:pt x="3313" y="6374"/>
                    </a:cubicBezTo>
                    <a:cubicBezTo>
                      <a:pt x="3709" y="6374"/>
                      <a:pt x="3997" y="6374"/>
                      <a:pt x="3493" y="6554"/>
                    </a:cubicBezTo>
                    <a:cubicBezTo>
                      <a:pt x="3169" y="6698"/>
                      <a:pt x="2017" y="7022"/>
                      <a:pt x="1729" y="7238"/>
                    </a:cubicBezTo>
                    <a:cubicBezTo>
                      <a:pt x="1333" y="7634"/>
                      <a:pt x="1837" y="8354"/>
                      <a:pt x="2413" y="8246"/>
                    </a:cubicBezTo>
                    <a:cubicBezTo>
                      <a:pt x="2989" y="8102"/>
                      <a:pt x="4537" y="7490"/>
                      <a:pt x="4969" y="7778"/>
                    </a:cubicBezTo>
                    <a:cubicBezTo>
                      <a:pt x="5366" y="8102"/>
                      <a:pt x="6482" y="9326"/>
                      <a:pt x="7634" y="8966"/>
                    </a:cubicBezTo>
                    <a:cubicBezTo>
                      <a:pt x="8930" y="8534"/>
                      <a:pt x="9506" y="8858"/>
                      <a:pt x="9578" y="8570"/>
                    </a:cubicBezTo>
                    <a:cubicBezTo>
                      <a:pt x="9758" y="7994"/>
                      <a:pt x="8750" y="6050"/>
                      <a:pt x="8246" y="5006"/>
                    </a:cubicBezTo>
                    <a:cubicBezTo>
                      <a:pt x="7994" y="4538"/>
                      <a:pt x="7598" y="4646"/>
                      <a:pt x="6662" y="3385"/>
                    </a:cubicBezTo>
                    <a:close/>
                  </a:path>
                </a:pathLst>
              </a:custGeom>
              <a:solidFill>
                <a:srgbClr val="E6A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08"/>
              <p:cNvSpPr/>
              <p:nvPr/>
            </p:nvSpPr>
            <p:spPr>
              <a:xfrm>
                <a:off x="5275777" y="1965904"/>
                <a:ext cx="170500" cy="170500"/>
              </a:xfrm>
              <a:custGeom>
                <a:rect b="b" l="l" r="r" t="t"/>
                <a:pathLst>
                  <a:path extrusionOk="0" h="10299" w="10299">
                    <a:moveTo>
                      <a:pt x="0" y="5653"/>
                    </a:moveTo>
                    <a:cubicBezTo>
                      <a:pt x="108" y="4537"/>
                      <a:pt x="1008" y="3781"/>
                      <a:pt x="1980" y="2197"/>
                    </a:cubicBezTo>
                    <a:cubicBezTo>
                      <a:pt x="2917" y="612"/>
                      <a:pt x="2629" y="468"/>
                      <a:pt x="2629" y="468"/>
                    </a:cubicBezTo>
                    <a:cubicBezTo>
                      <a:pt x="2629" y="468"/>
                      <a:pt x="3889" y="0"/>
                      <a:pt x="3925" y="1693"/>
                    </a:cubicBezTo>
                    <a:cubicBezTo>
                      <a:pt x="3961" y="3385"/>
                      <a:pt x="4177" y="3493"/>
                      <a:pt x="4177" y="3493"/>
                    </a:cubicBezTo>
                    <a:lnTo>
                      <a:pt x="7021" y="2413"/>
                    </a:lnTo>
                    <a:lnTo>
                      <a:pt x="6445" y="1368"/>
                    </a:lnTo>
                    <a:cubicBezTo>
                      <a:pt x="6445" y="1368"/>
                      <a:pt x="8498" y="1116"/>
                      <a:pt x="8858" y="2269"/>
                    </a:cubicBezTo>
                    <a:cubicBezTo>
                      <a:pt x="9218" y="3385"/>
                      <a:pt x="8966" y="3601"/>
                      <a:pt x="8966" y="3601"/>
                    </a:cubicBezTo>
                    <a:cubicBezTo>
                      <a:pt x="9326" y="3817"/>
                      <a:pt x="9542" y="4213"/>
                      <a:pt x="9578" y="4609"/>
                    </a:cubicBezTo>
                    <a:cubicBezTo>
                      <a:pt x="9650" y="5041"/>
                      <a:pt x="9578" y="5473"/>
                      <a:pt x="9434" y="5905"/>
                    </a:cubicBezTo>
                    <a:cubicBezTo>
                      <a:pt x="9830" y="6229"/>
                      <a:pt x="10082" y="6733"/>
                      <a:pt x="10118" y="7238"/>
                    </a:cubicBezTo>
                    <a:cubicBezTo>
                      <a:pt x="10298" y="8210"/>
                      <a:pt x="7886" y="9542"/>
                      <a:pt x="5761" y="10010"/>
                    </a:cubicBezTo>
                    <a:cubicBezTo>
                      <a:pt x="4393" y="10298"/>
                      <a:pt x="2953" y="10298"/>
                      <a:pt x="1584" y="10010"/>
                    </a:cubicBezTo>
                    <a:close/>
                  </a:path>
                </a:pathLst>
              </a:custGeom>
              <a:solidFill>
                <a:srgbClr val="E6A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08"/>
              <p:cNvSpPr/>
              <p:nvPr/>
            </p:nvSpPr>
            <p:spPr>
              <a:xfrm>
                <a:off x="5004556" y="1983187"/>
                <a:ext cx="309976" cy="296268"/>
              </a:xfrm>
              <a:custGeom>
                <a:rect b="b" l="l" r="r" t="t"/>
                <a:pathLst>
                  <a:path extrusionOk="0" h="17896" w="18724">
                    <a:moveTo>
                      <a:pt x="16599" y="4069"/>
                    </a:moveTo>
                    <a:cubicBezTo>
                      <a:pt x="16599" y="4069"/>
                      <a:pt x="18147" y="8030"/>
                      <a:pt x="18724" y="8822"/>
                    </a:cubicBezTo>
                    <a:cubicBezTo>
                      <a:pt x="18724" y="9002"/>
                      <a:pt x="18688" y="9146"/>
                      <a:pt x="18652" y="9326"/>
                    </a:cubicBezTo>
                    <a:cubicBezTo>
                      <a:pt x="18363" y="9938"/>
                      <a:pt x="0" y="17896"/>
                      <a:pt x="540" y="8678"/>
                    </a:cubicBezTo>
                    <a:cubicBezTo>
                      <a:pt x="828" y="5762"/>
                      <a:pt x="1260" y="2881"/>
                      <a:pt x="1836" y="0"/>
                    </a:cubicBezTo>
                    <a:lnTo>
                      <a:pt x="5329" y="5473"/>
                    </a:lnTo>
                    <a:lnTo>
                      <a:pt x="15519" y="4069"/>
                    </a:lnTo>
                    <a:cubicBezTo>
                      <a:pt x="15519" y="4069"/>
                      <a:pt x="16419" y="3889"/>
                      <a:pt x="16599" y="40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6" name="Google Shape;8306;p108"/>
              <p:cNvGrpSpPr/>
              <p:nvPr/>
            </p:nvGrpSpPr>
            <p:grpSpPr>
              <a:xfrm>
                <a:off x="5321786" y="1406664"/>
                <a:ext cx="182684" cy="113939"/>
                <a:chOff x="6478625" y="1323824"/>
                <a:chExt cx="217325" cy="135545"/>
              </a:xfrm>
            </p:grpSpPr>
            <p:sp>
              <p:nvSpPr>
                <p:cNvPr id="8307" name="Google Shape;8307;p108"/>
                <p:cNvSpPr/>
                <p:nvPr/>
              </p:nvSpPr>
              <p:spPr>
                <a:xfrm>
                  <a:off x="6515152" y="1323877"/>
                  <a:ext cx="22251" cy="40648"/>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08"/>
                <p:cNvSpPr/>
                <p:nvPr/>
              </p:nvSpPr>
              <p:spPr>
                <a:xfrm>
                  <a:off x="6636470" y="1323824"/>
                  <a:ext cx="22270" cy="40686"/>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08"/>
                <p:cNvSpPr/>
                <p:nvPr/>
              </p:nvSpPr>
              <p:spPr>
                <a:xfrm>
                  <a:off x="6638049"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08"/>
                <p:cNvSpPr/>
                <p:nvPr/>
              </p:nvSpPr>
              <p:spPr>
                <a:xfrm>
                  <a:off x="6478625"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08"/>
                <p:cNvSpPr/>
                <p:nvPr/>
              </p:nvSpPr>
              <p:spPr>
                <a:xfrm>
                  <a:off x="6549186" y="1428023"/>
                  <a:ext cx="75509" cy="31346"/>
                </a:xfrm>
                <a:custGeom>
                  <a:rect b="b" l="l" r="r" t="t"/>
                  <a:pathLst>
                    <a:path extrusionOk="0" h="580" w="2016">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08"/>
                <p:cNvSpPr/>
                <p:nvPr/>
              </p:nvSpPr>
              <p:spPr>
                <a:xfrm>
                  <a:off x="6571578" y="1339570"/>
                  <a:ext cx="35124" cy="51125"/>
                </a:xfrm>
                <a:custGeom>
                  <a:rect b="b" l="l" r="r" t="t"/>
                  <a:pathLst>
                    <a:path extrusionOk="0" h="1206" w="799">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3" name="Google Shape;8313;p108"/>
              <p:cNvSpPr/>
              <p:nvPr/>
            </p:nvSpPr>
            <p:spPr>
              <a:xfrm rot="785631">
                <a:off x="5335314" y="1372834"/>
                <a:ext cx="53648" cy="2953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08"/>
              <p:cNvSpPr/>
              <p:nvPr/>
            </p:nvSpPr>
            <p:spPr>
              <a:xfrm flipH="1" rot="-722579">
                <a:off x="5442645" y="1372295"/>
                <a:ext cx="55637" cy="3062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5" name="Google Shape;8315;p108"/>
              <p:cNvGrpSpPr/>
              <p:nvPr/>
            </p:nvGrpSpPr>
            <p:grpSpPr>
              <a:xfrm flipH="1">
                <a:off x="5548792" y="1802903"/>
                <a:ext cx="122777" cy="143008"/>
                <a:chOff x="341450" y="2082850"/>
                <a:chExt cx="72675" cy="84625"/>
              </a:xfrm>
            </p:grpSpPr>
            <p:sp>
              <p:nvSpPr>
                <p:cNvPr id="8316" name="Google Shape;8316;p108"/>
                <p:cNvSpPr/>
                <p:nvPr/>
              </p:nvSpPr>
              <p:spPr>
                <a:xfrm>
                  <a:off x="341450" y="2082850"/>
                  <a:ext cx="68425" cy="84625"/>
                </a:xfrm>
                <a:custGeom>
                  <a:rect b="b" l="l" r="r" t="t"/>
                  <a:pathLst>
                    <a:path extrusionOk="0" h="3385" w="2737">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08"/>
                <p:cNvSpPr/>
                <p:nvPr/>
              </p:nvSpPr>
              <p:spPr>
                <a:xfrm>
                  <a:off x="390975" y="2093150"/>
                  <a:ext cx="23150" cy="6975"/>
                </a:xfrm>
                <a:custGeom>
                  <a:rect b="b" l="l" r="r" t="t"/>
                  <a:pathLst>
                    <a:path extrusionOk="0" h="279" w="926">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108"/>
              <p:cNvGrpSpPr/>
              <p:nvPr/>
            </p:nvGrpSpPr>
            <p:grpSpPr>
              <a:xfrm flipH="1">
                <a:off x="5718290" y="2016211"/>
                <a:ext cx="48206" cy="20876"/>
                <a:chOff x="284000" y="2200125"/>
                <a:chExt cx="36675" cy="15875"/>
              </a:xfrm>
            </p:grpSpPr>
            <p:sp>
              <p:nvSpPr>
                <p:cNvPr id="8319" name="Google Shape;8319;p108"/>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08"/>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321" name="Google Shape;8321;p108"/>
          <p:cNvGrpSpPr/>
          <p:nvPr/>
        </p:nvGrpSpPr>
        <p:grpSpPr>
          <a:xfrm>
            <a:off x="5753863" y="4553907"/>
            <a:ext cx="877200" cy="179069"/>
            <a:chOff x="971388" y="4585270"/>
            <a:chExt cx="877200" cy="179069"/>
          </a:xfrm>
        </p:grpSpPr>
        <p:sp>
          <p:nvSpPr>
            <p:cNvPr id="8322" name="Google Shape;8322;p108"/>
            <p:cNvSpPr/>
            <p:nvPr/>
          </p:nvSpPr>
          <p:spPr>
            <a:xfrm>
              <a:off x="971388" y="4689938"/>
              <a:ext cx="877200" cy="7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08"/>
            <p:cNvSpPr/>
            <p:nvPr/>
          </p:nvSpPr>
          <p:spPr>
            <a:xfrm>
              <a:off x="1028202" y="4593220"/>
              <a:ext cx="787102" cy="139749"/>
            </a:xfrm>
            <a:custGeom>
              <a:rect b="b" l="l" r="r" t="t"/>
              <a:pathLst>
                <a:path extrusionOk="0" h="2707" w="15248">
                  <a:moveTo>
                    <a:pt x="1" y="1"/>
                  </a:moveTo>
                  <a:lnTo>
                    <a:pt x="1" y="2397"/>
                  </a:lnTo>
                  <a:lnTo>
                    <a:pt x="8194" y="2706"/>
                  </a:lnTo>
                  <a:lnTo>
                    <a:pt x="15247" y="2706"/>
                  </a:lnTo>
                  <a:lnTo>
                    <a:pt x="15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08"/>
            <p:cNvSpPr/>
            <p:nvPr/>
          </p:nvSpPr>
          <p:spPr>
            <a:xfrm>
              <a:off x="1028202" y="4585270"/>
              <a:ext cx="423026" cy="147699"/>
            </a:xfrm>
            <a:custGeom>
              <a:rect b="b" l="l" r="r" t="t"/>
              <a:pathLst>
                <a:path extrusionOk="0" h="2861" w="8195">
                  <a:moveTo>
                    <a:pt x="1" y="0"/>
                  </a:moveTo>
                  <a:lnTo>
                    <a:pt x="1" y="2551"/>
                  </a:lnTo>
                  <a:lnTo>
                    <a:pt x="8194" y="2860"/>
                  </a:lnTo>
                  <a:lnTo>
                    <a:pt x="8194" y="15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08"/>
            <p:cNvSpPr/>
            <p:nvPr/>
          </p:nvSpPr>
          <p:spPr>
            <a:xfrm>
              <a:off x="1486080" y="4608191"/>
              <a:ext cx="329232" cy="111820"/>
            </a:xfrm>
            <a:custGeom>
              <a:rect b="b" l="l" r="r" t="t"/>
              <a:pathLst>
                <a:path extrusionOk="0" h="2166" w="6378">
                  <a:moveTo>
                    <a:pt x="0" y="1"/>
                  </a:moveTo>
                  <a:lnTo>
                    <a:pt x="0" y="2049"/>
                  </a:lnTo>
                  <a:lnTo>
                    <a:pt x="6377" y="2165"/>
                  </a:lnTo>
                  <a:lnTo>
                    <a:pt x="6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08"/>
            <p:cNvSpPr/>
            <p:nvPr/>
          </p:nvSpPr>
          <p:spPr>
            <a:xfrm>
              <a:off x="1526964" y="4627138"/>
              <a:ext cx="288349" cy="13061"/>
            </a:xfrm>
            <a:custGeom>
              <a:rect b="b" l="l" r="r" t="t"/>
              <a:pathLst>
                <a:path extrusionOk="0" h="253" w="5586">
                  <a:moveTo>
                    <a:pt x="5585" y="1"/>
                  </a:moveTo>
                  <a:lnTo>
                    <a:pt x="1" y="117"/>
                  </a:lnTo>
                  <a:lnTo>
                    <a:pt x="5585" y="252"/>
                  </a:lnTo>
                  <a:lnTo>
                    <a:pt x="5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08"/>
            <p:cNvSpPr/>
            <p:nvPr/>
          </p:nvSpPr>
          <p:spPr>
            <a:xfrm>
              <a:off x="1618746" y="4674065"/>
              <a:ext cx="197550" cy="12029"/>
            </a:xfrm>
            <a:custGeom>
              <a:rect b="b" l="l" r="r" t="t"/>
              <a:pathLst>
                <a:path extrusionOk="0" h="233" w="3827">
                  <a:moveTo>
                    <a:pt x="1" y="0"/>
                  </a:moveTo>
                  <a:lnTo>
                    <a:pt x="3807" y="232"/>
                  </a:lnTo>
                  <a:lnTo>
                    <a:pt x="3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1" name="Shape 8331"/>
        <p:cNvGrpSpPr/>
        <p:nvPr/>
      </p:nvGrpSpPr>
      <p:grpSpPr>
        <a:xfrm>
          <a:off x="0" y="0"/>
          <a:ext cx="0" cy="0"/>
          <a:chOff x="0" y="0"/>
          <a:chExt cx="0" cy="0"/>
        </a:xfrm>
      </p:grpSpPr>
      <p:grpSp>
        <p:nvGrpSpPr>
          <p:cNvPr id="8332" name="Google Shape;8332;p109"/>
          <p:cNvGrpSpPr/>
          <p:nvPr/>
        </p:nvGrpSpPr>
        <p:grpSpPr>
          <a:xfrm>
            <a:off x="2018352" y="718369"/>
            <a:ext cx="5086216" cy="2616503"/>
            <a:chOff x="791775" y="1327175"/>
            <a:chExt cx="2192996" cy="1314562"/>
          </a:xfrm>
        </p:grpSpPr>
        <p:sp>
          <p:nvSpPr>
            <p:cNvPr id="8333" name="Google Shape;8333;p109"/>
            <p:cNvSpPr/>
            <p:nvPr/>
          </p:nvSpPr>
          <p:spPr>
            <a:xfrm>
              <a:off x="791775" y="2528338"/>
              <a:ext cx="2192996" cy="113399"/>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09"/>
            <p:cNvSpPr/>
            <p:nvPr/>
          </p:nvSpPr>
          <p:spPr>
            <a:xfrm>
              <a:off x="792025" y="1327175"/>
              <a:ext cx="21927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5" name="Google Shape;8335;p109"/>
          <p:cNvSpPr/>
          <p:nvPr/>
        </p:nvSpPr>
        <p:spPr>
          <a:xfrm>
            <a:off x="3147313" y="1797950"/>
            <a:ext cx="28494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6" name="Google Shape;8336;p109"/>
          <p:cNvGrpSpPr/>
          <p:nvPr/>
        </p:nvGrpSpPr>
        <p:grpSpPr>
          <a:xfrm>
            <a:off x="2739625" y="3073973"/>
            <a:ext cx="3664800" cy="1391602"/>
            <a:chOff x="2739550" y="3308998"/>
            <a:chExt cx="3664800" cy="1391602"/>
          </a:xfrm>
        </p:grpSpPr>
        <p:sp>
          <p:nvSpPr>
            <p:cNvPr id="8337" name="Google Shape;8337;p109"/>
            <p:cNvSpPr/>
            <p:nvPr/>
          </p:nvSpPr>
          <p:spPr>
            <a:xfrm>
              <a:off x="2739550" y="4501700"/>
              <a:ext cx="3664800" cy="198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8" name="Google Shape;8338;p109"/>
            <p:cNvGrpSpPr/>
            <p:nvPr/>
          </p:nvGrpSpPr>
          <p:grpSpPr>
            <a:xfrm>
              <a:off x="2739551" y="3308998"/>
              <a:ext cx="3664785" cy="1295764"/>
              <a:chOff x="3897050" y="2232025"/>
              <a:chExt cx="2441725" cy="863325"/>
            </a:xfrm>
          </p:grpSpPr>
          <p:sp>
            <p:nvSpPr>
              <p:cNvPr id="8339" name="Google Shape;8339;p109"/>
              <p:cNvSpPr/>
              <p:nvPr/>
            </p:nvSpPr>
            <p:spPr>
              <a:xfrm>
                <a:off x="5047100" y="2294675"/>
                <a:ext cx="210875" cy="606675"/>
              </a:xfrm>
              <a:custGeom>
                <a:rect b="b" l="l" r="r" t="t"/>
                <a:pathLst>
                  <a:path extrusionOk="0" h="24267" w="8435">
                    <a:moveTo>
                      <a:pt x="1" y="1"/>
                    </a:moveTo>
                    <a:lnTo>
                      <a:pt x="1" y="24267"/>
                    </a:lnTo>
                    <a:lnTo>
                      <a:pt x="8435" y="24267"/>
                    </a:lnTo>
                    <a:lnTo>
                      <a:pt x="84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09"/>
              <p:cNvSpPr/>
              <p:nvPr/>
            </p:nvSpPr>
            <p:spPr>
              <a:xfrm>
                <a:off x="4094050" y="2232025"/>
                <a:ext cx="1001875" cy="669325"/>
              </a:xfrm>
              <a:custGeom>
                <a:rect b="b" l="l" r="r" t="t"/>
                <a:pathLst>
                  <a:path extrusionOk="0" h="26773" w="40075">
                    <a:moveTo>
                      <a:pt x="1446" y="1"/>
                    </a:moveTo>
                    <a:cubicBezTo>
                      <a:pt x="651" y="1"/>
                      <a:pt x="0" y="627"/>
                      <a:pt x="0" y="1422"/>
                    </a:cubicBezTo>
                    <a:lnTo>
                      <a:pt x="0" y="26773"/>
                    </a:lnTo>
                    <a:lnTo>
                      <a:pt x="40075" y="26773"/>
                    </a:lnTo>
                    <a:lnTo>
                      <a:pt x="40075" y="1422"/>
                    </a:lnTo>
                    <a:cubicBezTo>
                      <a:pt x="40075" y="651"/>
                      <a:pt x="39448" y="1"/>
                      <a:pt x="386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09"/>
              <p:cNvSpPr/>
              <p:nvPr/>
            </p:nvSpPr>
            <p:spPr>
              <a:xfrm>
                <a:off x="5139875" y="2232025"/>
                <a:ext cx="1001900" cy="669325"/>
              </a:xfrm>
              <a:custGeom>
                <a:rect b="b" l="l" r="r" t="t"/>
                <a:pathLst>
                  <a:path extrusionOk="0" h="26773" w="40076">
                    <a:moveTo>
                      <a:pt x="1422" y="1"/>
                    </a:moveTo>
                    <a:cubicBezTo>
                      <a:pt x="651" y="1"/>
                      <a:pt x="1" y="627"/>
                      <a:pt x="1" y="1422"/>
                    </a:cubicBezTo>
                    <a:lnTo>
                      <a:pt x="1" y="26773"/>
                    </a:lnTo>
                    <a:lnTo>
                      <a:pt x="40075" y="26773"/>
                    </a:lnTo>
                    <a:lnTo>
                      <a:pt x="40075" y="1422"/>
                    </a:lnTo>
                    <a:cubicBezTo>
                      <a:pt x="40075" y="651"/>
                      <a:pt x="39424" y="1"/>
                      <a:pt x="386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09"/>
              <p:cNvSpPr/>
              <p:nvPr/>
            </p:nvSpPr>
            <p:spPr>
              <a:xfrm>
                <a:off x="4094650" y="2701325"/>
                <a:ext cx="2047125" cy="200025"/>
              </a:xfrm>
              <a:custGeom>
                <a:rect b="b" l="l" r="r" t="t"/>
                <a:pathLst>
                  <a:path extrusionOk="0" h="8001" w="81885">
                    <a:moveTo>
                      <a:pt x="1012" y="1"/>
                    </a:moveTo>
                    <a:cubicBezTo>
                      <a:pt x="458" y="1"/>
                      <a:pt x="0" y="458"/>
                      <a:pt x="0" y="1037"/>
                    </a:cubicBezTo>
                    <a:lnTo>
                      <a:pt x="0" y="8001"/>
                    </a:lnTo>
                    <a:lnTo>
                      <a:pt x="81884" y="8001"/>
                    </a:lnTo>
                    <a:lnTo>
                      <a:pt x="81884" y="1037"/>
                    </a:lnTo>
                    <a:cubicBezTo>
                      <a:pt x="81884" y="458"/>
                      <a:pt x="81426" y="1"/>
                      <a:pt x="80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09"/>
              <p:cNvSpPr/>
              <p:nvPr/>
            </p:nvSpPr>
            <p:spPr>
              <a:xfrm>
                <a:off x="3897050" y="2566975"/>
                <a:ext cx="197625" cy="418725"/>
              </a:xfrm>
              <a:custGeom>
                <a:rect b="b" l="l" r="r" t="t"/>
                <a:pathLst>
                  <a:path extrusionOk="0" h="16749" w="7905">
                    <a:moveTo>
                      <a:pt x="1012" y="1"/>
                    </a:moveTo>
                    <a:cubicBezTo>
                      <a:pt x="458" y="1"/>
                      <a:pt x="0" y="435"/>
                      <a:pt x="0" y="989"/>
                    </a:cubicBezTo>
                    <a:lnTo>
                      <a:pt x="0" y="16749"/>
                    </a:lnTo>
                    <a:lnTo>
                      <a:pt x="7904" y="16749"/>
                    </a:lnTo>
                    <a:lnTo>
                      <a:pt x="7904" y="989"/>
                    </a:lnTo>
                    <a:cubicBezTo>
                      <a:pt x="7904" y="435"/>
                      <a:pt x="7446" y="1"/>
                      <a:pt x="68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09"/>
              <p:cNvSpPr/>
              <p:nvPr/>
            </p:nvSpPr>
            <p:spPr>
              <a:xfrm>
                <a:off x="6141150" y="2566975"/>
                <a:ext cx="197625" cy="418725"/>
              </a:xfrm>
              <a:custGeom>
                <a:rect b="b" l="l" r="r" t="t"/>
                <a:pathLst>
                  <a:path extrusionOk="0" h="16749" w="7905">
                    <a:moveTo>
                      <a:pt x="1012" y="1"/>
                    </a:moveTo>
                    <a:cubicBezTo>
                      <a:pt x="458" y="1"/>
                      <a:pt x="0" y="435"/>
                      <a:pt x="24" y="989"/>
                    </a:cubicBezTo>
                    <a:lnTo>
                      <a:pt x="24" y="16749"/>
                    </a:lnTo>
                    <a:lnTo>
                      <a:pt x="7904" y="16749"/>
                    </a:lnTo>
                    <a:lnTo>
                      <a:pt x="7904" y="989"/>
                    </a:lnTo>
                    <a:cubicBezTo>
                      <a:pt x="7904" y="435"/>
                      <a:pt x="7470" y="1"/>
                      <a:pt x="69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09"/>
              <p:cNvSpPr/>
              <p:nvPr/>
            </p:nvSpPr>
            <p:spPr>
              <a:xfrm>
                <a:off x="4094650" y="2901325"/>
                <a:ext cx="2046525" cy="84375"/>
              </a:xfrm>
              <a:custGeom>
                <a:rect b="b" l="l" r="r" t="t"/>
                <a:pathLst>
                  <a:path extrusionOk="0" h="3375" w="81861">
                    <a:moveTo>
                      <a:pt x="0" y="1"/>
                    </a:moveTo>
                    <a:lnTo>
                      <a:pt x="0" y="3375"/>
                    </a:lnTo>
                    <a:lnTo>
                      <a:pt x="81860" y="3375"/>
                    </a:lnTo>
                    <a:lnTo>
                      <a:pt x="818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09"/>
              <p:cNvSpPr/>
              <p:nvPr/>
            </p:nvSpPr>
            <p:spPr>
              <a:xfrm>
                <a:off x="4094650" y="2985675"/>
                <a:ext cx="75325" cy="109675"/>
              </a:xfrm>
              <a:custGeom>
                <a:rect b="b" l="l" r="r" t="t"/>
                <a:pathLst>
                  <a:path extrusionOk="0" h="4387" w="3013">
                    <a:moveTo>
                      <a:pt x="0" y="1"/>
                    </a:moveTo>
                    <a:lnTo>
                      <a:pt x="0" y="4386"/>
                    </a:lnTo>
                    <a:lnTo>
                      <a:pt x="1543" y="4386"/>
                    </a:lnTo>
                    <a:lnTo>
                      <a:pt x="30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09"/>
              <p:cNvSpPr/>
              <p:nvPr/>
            </p:nvSpPr>
            <p:spPr>
              <a:xfrm>
                <a:off x="6065825" y="2985675"/>
                <a:ext cx="75950" cy="109675"/>
              </a:xfrm>
              <a:custGeom>
                <a:rect b="b" l="l" r="r" t="t"/>
                <a:pathLst>
                  <a:path extrusionOk="0" h="4387" w="3038">
                    <a:moveTo>
                      <a:pt x="1" y="1"/>
                    </a:moveTo>
                    <a:lnTo>
                      <a:pt x="1495" y="4386"/>
                    </a:lnTo>
                    <a:lnTo>
                      <a:pt x="3037" y="4386"/>
                    </a:lnTo>
                    <a:lnTo>
                      <a:pt x="30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09"/>
              <p:cNvSpPr/>
              <p:nvPr/>
            </p:nvSpPr>
            <p:spPr>
              <a:xfrm>
                <a:off x="4094650" y="2591675"/>
                <a:ext cx="2047125" cy="109675"/>
              </a:xfrm>
              <a:custGeom>
                <a:rect b="b" l="l" r="r" t="t"/>
                <a:pathLst>
                  <a:path extrusionOk="0" h="4387" w="81885">
                    <a:moveTo>
                      <a:pt x="0" y="1"/>
                    </a:moveTo>
                    <a:lnTo>
                      <a:pt x="0" y="3423"/>
                    </a:lnTo>
                    <a:lnTo>
                      <a:pt x="0" y="4387"/>
                    </a:lnTo>
                    <a:lnTo>
                      <a:pt x="81884" y="4387"/>
                    </a:lnTo>
                    <a:lnTo>
                      <a:pt x="81884" y="3423"/>
                    </a:lnTo>
                    <a:lnTo>
                      <a:pt x="81884" y="1"/>
                    </a:lnTo>
                    <a:lnTo>
                      <a:pt x="80968" y="1013"/>
                    </a:lnTo>
                    <a:lnTo>
                      <a:pt x="80896" y="3423"/>
                    </a:lnTo>
                    <a:lnTo>
                      <a:pt x="988" y="3423"/>
                    </a:lnTo>
                    <a:lnTo>
                      <a:pt x="916" y="1013"/>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49" name="Google Shape;8349;p109"/>
          <p:cNvSpPr txBox="1"/>
          <p:nvPr>
            <p:ph type="title"/>
          </p:nvPr>
        </p:nvSpPr>
        <p:spPr>
          <a:xfrm>
            <a:off x="2301076" y="1834111"/>
            <a:ext cx="45417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Program</a:t>
            </a:r>
            <a:endParaRPr/>
          </a:p>
        </p:txBody>
      </p:sp>
      <p:sp>
        <p:nvSpPr>
          <p:cNvPr id="8350" name="Google Shape;8350;p109"/>
          <p:cNvSpPr txBox="1"/>
          <p:nvPr>
            <p:ph idx="2" type="title"/>
          </p:nvPr>
        </p:nvSpPr>
        <p:spPr>
          <a:xfrm>
            <a:off x="2301075" y="930750"/>
            <a:ext cx="45417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8351" name="Google Shape;8351;p109"/>
          <p:cNvSpPr txBox="1"/>
          <p:nvPr>
            <p:ph idx="1" type="subTitle"/>
          </p:nvPr>
        </p:nvSpPr>
        <p:spPr>
          <a:xfrm>
            <a:off x="2301114" y="2411350"/>
            <a:ext cx="45417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8352" name="Google Shape;8352;p109"/>
          <p:cNvGrpSpPr/>
          <p:nvPr/>
        </p:nvGrpSpPr>
        <p:grpSpPr>
          <a:xfrm>
            <a:off x="7070988" y="1350157"/>
            <a:ext cx="1268928" cy="3115418"/>
            <a:chOff x="4641700" y="1190407"/>
            <a:chExt cx="1268928" cy="3115418"/>
          </a:xfrm>
        </p:grpSpPr>
        <p:sp>
          <p:nvSpPr>
            <p:cNvPr id="8353" name="Google Shape;8353;p109"/>
            <p:cNvSpPr/>
            <p:nvPr/>
          </p:nvSpPr>
          <p:spPr>
            <a:xfrm>
              <a:off x="4641700" y="4037025"/>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09"/>
            <p:cNvSpPr/>
            <p:nvPr/>
          </p:nvSpPr>
          <p:spPr>
            <a:xfrm>
              <a:off x="4814985" y="3787550"/>
              <a:ext cx="175864" cy="336811"/>
            </a:xfrm>
            <a:custGeom>
              <a:rect b="b" l="l" r="r" t="t"/>
              <a:pathLst>
                <a:path extrusionOk="0" h="20345" w="10623">
                  <a:moveTo>
                    <a:pt x="829" y="17788"/>
                  </a:moveTo>
                  <a:cubicBezTo>
                    <a:pt x="829" y="17788"/>
                    <a:pt x="2269" y="17392"/>
                    <a:pt x="2737" y="15484"/>
                  </a:cubicBezTo>
                  <a:cubicBezTo>
                    <a:pt x="3205" y="13575"/>
                    <a:pt x="3494" y="7886"/>
                    <a:pt x="3674" y="6014"/>
                  </a:cubicBezTo>
                  <a:cubicBezTo>
                    <a:pt x="3818" y="4142"/>
                    <a:pt x="5258" y="1"/>
                    <a:pt x="5258" y="1"/>
                  </a:cubicBezTo>
                  <a:lnTo>
                    <a:pt x="9975" y="2089"/>
                  </a:lnTo>
                  <a:lnTo>
                    <a:pt x="10623" y="3169"/>
                  </a:lnTo>
                  <a:lnTo>
                    <a:pt x="9363" y="6086"/>
                  </a:lnTo>
                  <a:cubicBezTo>
                    <a:pt x="9831" y="6986"/>
                    <a:pt x="9831" y="8066"/>
                    <a:pt x="9363" y="8966"/>
                  </a:cubicBezTo>
                  <a:cubicBezTo>
                    <a:pt x="8642" y="10659"/>
                    <a:pt x="5330" y="19552"/>
                    <a:pt x="4106" y="19948"/>
                  </a:cubicBezTo>
                  <a:cubicBezTo>
                    <a:pt x="2881" y="20345"/>
                    <a:pt x="1" y="19516"/>
                    <a:pt x="1" y="19516"/>
                  </a:cubicBezTo>
                  <a:cubicBezTo>
                    <a:pt x="37" y="19084"/>
                    <a:pt x="73" y="18616"/>
                    <a:pt x="181" y="18184"/>
                  </a:cubicBezTo>
                  <a:cubicBezTo>
                    <a:pt x="289" y="17932"/>
                    <a:pt x="541" y="17788"/>
                    <a:pt x="829" y="17788"/>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09"/>
            <p:cNvSpPr/>
            <p:nvPr/>
          </p:nvSpPr>
          <p:spPr>
            <a:xfrm>
              <a:off x="5470695" y="3812002"/>
              <a:ext cx="113269" cy="310572"/>
            </a:xfrm>
            <a:custGeom>
              <a:rect b="b" l="l" r="r" t="t"/>
              <a:pathLst>
                <a:path extrusionOk="0" h="18760" w="6842">
                  <a:moveTo>
                    <a:pt x="4645" y="0"/>
                  </a:moveTo>
                  <a:cubicBezTo>
                    <a:pt x="4645" y="2629"/>
                    <a:pt x="4645" y="4861"/>
                    <a:pt x="4789" y="6517"/>
                  </a:cubicBezTo>
                  <a:cubicBezTo>
                    <a:pt x="4861" y="7345"/>
                    <a:pt x="6157" y="14151"/>
                    <a:pt x="6157" y="14151"/>
                  </a:cubicBezTo>
                  <a:lnTo>
                    <a:pt x="6842" y="16887"/>
                  </a:lnTo>
                  <a:lnTo>
                    <a:pt x="6734" y="18039"/>
                  </a:lnTo>
                  <a:lnTo>
                    <a:pt x="3673" y="18760"/>
                  </a:lnTo>
                  <a:lnTo>
                    <a:pt x="756" y="16671"/>
                  </a:lnTo>
                  <a:cubicBezTo>
                    <a:pt x="756" y="16671"/>
                    <a:pt x="108" y="9434"/>
                    <a:pt x="252" y="8066"/>
                  </a:cubicBezTo>
                  <a:cubicBezTo>
                    <a:pt x="324" y="7309"/>
                    <a:pt x="432" y="6589"/>
                    <a:pt x="612" y="5905"/>
                  </a:cubicBezTo>
                  <a:lnTo>
                    <a:pt x="864" y="5545"/>
                  </a:lnTo>
                  <a:cubicBezTo>
                    <a:pt x="576" y="3709"/>
                    <a:pt x="288" y="1836"/>
                    <a:pt x="0" y="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09"/>
            <p:cNvSpPr/>
            <p:nvPr/>
          </p:nvSpPr>
          <p:spPr>
            <a:xfrm>
              <a:off x="5456988" y="3903799"/>
              <a:ext cx="168116" cy="243210"/>
            </a:xfrm>
            <a:custGeom>
              <a:rect b="b" l="l" r="r" t="t"/>
              <a:pathLst>
                <a:path extrusionOk="0" h="14691" w="10155">
                  <a:moveTo>
                    <a:pt x="6985" y="8606"/>
                  </a:moveTo>
                  <a:cubicBezTo>
                    <a:pt x="7238" y="9326"/>
                    <a:pt x="7562" y="10046"/>
                    <a:pt x="7922" y="10730"/>
                  </a:cubicBezTo>
                  <a:cubicBezTo>
                    <a:pt x="8210" y="11126"/>
                    <a:pt x="9434" y="12494"/>
                    <a:pt x="9614" y="12926"/>
                  </a:cubicBezTo>
                  <a:cubicBezTo>
                    <a:pt x="9794" y="13359"/>
                    <a:pt x="10154" y="14691"/>
                    <a:pt x="8714" y="14691"/>
                  </a:cubicBezTo>
                  <a:lnTo>
                    <a:pt x="3529" y="14691"/>
                  </a:lnTo>
                  <a:cubicBezTo>
                    <a:pt x="2161" y="14691"/>
                    <a:pt x="972" y="14259"/>
                    <a:pt x="972" y="12962"/>
                  </a:cubicBezTo>
                  <a:cubicBezTo>
                    <a:pt x="936" y="11702"/>
                    <a:pt x="864" y="7129"/>
                    <a:pt x="648" y="6121"/>
                  </a:cubicBezTo>
                  <a:cubicBezTo>
                    <a:pt x="468" y="5149"/>
                    <a:pt x="0" y="4033"/>
                    <a:pt x="216" y="3061"/>
                  </a:cubicBezTo>
                  <a:cubicBezTo>
                    <a:pt x="504" y="2088"/>
                    <a:pt x="864" y="1116"/>
                    <a:pt x="1368" y="216"/>
                  </a:cubicBezTo>
                  <a:cubicBezTo>
                    <a:pt x="1440" y="144"/>
                    <a:pt x="1548" y="72"/>
                    <a:pt x="1656" y="0"/>
                  </a:cubicBezTo>
                  <a:lnTo>
                    <a:pt x="1512" y="864"/>
                  </a:lnTo>
                  <a:cubicBezTo>
                    <a:pt x="1476" y="1080"/>
                    <a:pt x="1440" y="1260"/>
                    <a:pt x="1404" y="1476"/>
                  </a:cubicBezTo>
                  <a:cubicBezTo>
                    <a:pt x="1296" y="2917"/>
                    <a:pt x="1801" y="9326"/>
                    <a:pt x="1801" y="9866"/>
                  </a:cubicBezTo>
                  <a:cubicBezTo>
                    <a:pt x="1801" y="10406"/>
                    <a:pt x="2377" y="10766"/>
                    <a:pt x="3385" y="11018"/>
                  </a:cubicBezTo>
                  <a:cubicBezTo>
                    <a:pt x="4429" y="11306"/>
                    <a:pt x="6553" y="11558"/>
                    <a:pt x="7346" y="10802"/>
                  </a:cubicBezTo>
                  <a:cubicBezTo>
                    <a:pt x="7418" y="10694"/>
                    <a:pt x="7454" y="10550"/>
                    <a:pt x="7382" y="10406"/>
                  </a:cubicBezTo>
                  <a:cubicBezTo>
                    <a:pt x="7346" y="10118"/>
                    <a:pt x="6985" y="8606"/>
                    <a:pt x="6985" y="860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09"/>
            <p:cNvSpPr/>
            <p:nvPr/>
          </p:nvSpPr>
          <p:spPr>
            <a:xfrm>
              <a:off x="4853740" y="2103592"/>
              <a:ext cx="556165" cy="1761469"/>
            </a:xfrm>
            <a:custGeom>
              <a:rect b="b" l="l" r="r" t="t"/>
              <a:pathLst>
                <a:path extrusionOk="0" h="106401" w="33595">
                  <a:moveTo>
                    <a:pt x="17536" y="15412"/>
                  </a:moveTo>
                  <a:cubicBezTo>
                    <a:pt x="14115" y="38600"/>
                    <a:pt x="3601" y="85697"/>
                    <a:pt x="108" y="102116"/>
                  </a:cubicBezTo>
                  <a:cubicBezTo>
                    <a:pt x="0" y="102620"/>
                    <a:pt x="180" y="103160"/>
                    <a:pt x="576" y="103520"/>
                  </a:cubicBezTo>
                  <a:cubicBezTo>
                    <a:pt x="1225" y="104060"/>
                    <a:pt x="4897" y="106041"/>
                    <a:pt x="7238" y="106113"/>
                  </a:cubicBezTo>
                  <a:cubicBezTo>
                    <a:pt x="7238" y="106113"/>
                    <a:pt x="8498" y="106401"/>
                    <a:pt x="9038" y="105536"/>
                  </a:cubicBezTo>
                  <a:cubicBezTo>
                    <a:pt x="10802" y="102728"/>
                    <a:pt x="26105" y="43101"/>
                    <a:pt x="31758" y="29490"/>
                  </a:cubicBezTo>
                  <a:cubicBezTo>
                    <a:pt x="31758" y="29490"/>
                    <a:pt x="33595" y="10371"/>
                    <a:pt x="30174" y="5186"/>
                  </a:cubicBezTo>
                  <a:cubicBezTo>
                    <a:pt x="26717" y="1"/>
                    <a:pt x="18112" y="7238"/>
                    <a:pt x="18112" y="723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09"/>
            <p:cNvSpPr/>
            <p:nvPr/>
          </p:nvSpPr>
          <p:spPr>
            <a:xfrm>
              <a:off x="5247749" y="2157843"/>
              <a:ext cx="456620" cy="1730461"/>
            </a:xfrm>
            <a:custGeom>
              <a:rect b="b" l="l" r="r" t="t"/>
              <a:pathLst>
                <a:path extrusionOk="0" h="104528" w="27582">
                  <a:moveTo>
                    <a:pt x="1" y="3745"/>
                  </a:moveTo>
                  <a:cubicBezTo>
                    <a:pt x="1" y="3745"/>
                    <a:pt x="4934" y="4897"/>
                    <a:pt x="5582" y="13359"/>
                  </a:cubicBezTo>
                  <a:cubicBezTo>
                    <a:pt x="8498" y="50086"/>
                    <a:pt x="12027" y="64524"/>
                    <a:pt x="12423" y="103196"/>
                  </a:cubicBezTo>
                  <a:cubicBezTo>
                    <a:pt x="13575" y="104528"/>
                    <a:pt x="18112" y="104384"/>
                    <a:pt x="19408" y="103196"/>
                  </a:cubicBezTo>
                  <a:cubicBezTo>
                    <a:pt x="21029" y="85516"/>
                    <a:pt x="27582" y="25961"/>
                    <a:pt x="24197" y="11991"/>
                  </a:cubicBezTo>
                  <a:cubicBezTo>
                    <a:pt x="21929" y="2665"/>
                    <a:pt x="18832" y="0"/>
                    <a:pt x="1" y="37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09"/>
            <p:cNvSpPr/>
            <p:nvPr/>
          </p:nvSpPr>
          <p:spPr>
            <a:xfrm>
              <a:off x="4959245" y="3935386"/>
              <a:ext cx="60823" cy="211623"/>
            </a:xfrm>
            <a:custGeom>
              <a:rect b="b" l="l" r="r" t="t"/>
              <a:pathLst>
                <a:path extrusionOk="0" h="12783" w="3674">
                  <a:moveTo>
                    <a:pt x="2953" y="0"/>
                  </a:moveTo>
                  <a:cubicBezTo>
                    <a:pt x="2953" y="0"/>
                    <a:pt x="3673" y="216"/>
                    <a:pt x="3457" y="1657"/>
                  </a:cubicBezTo>
                  <a:cubicBezTo>
                    <a:pt x="3241" y="3061"/>
                    <a:pt x="2089" y="3997"/>
                    <a:pt x="2089" y="6806"/>
                  </a:cubicBezTo>
                  <a:lnTo>
                    <a:pt x="2089" y="12171"/>
                  </a:lnTo>
                  <a:cubicBezTo>
                    <a:pt x="2089" y="12171"/>
                    <a:pt x="2125" y="12783"/>
                    <a:pt x="1729" y="12783"/>
                  </a:cubicBezTo>
                  <a:lnTo>
                    <a:pt x="1441" y="12783"/>
                  </a:lnTo>
                  <a:cubicBezTo>
                    <a:pt x="1297" y="12783"/>
                    <a:pt x="1153" y="12639"/>
                    <a:pt x="1153" y="12171"/>
                  </a:cubicBezTo>
                  <a:lnTo>
                    <a:pt x="1153" y="6194"/>
                  </a:lnTo>
                  <a:cubicBezTo>
                    <a:pt x="1153" y="5293"/>
                    <a:pt x="757" y="3565"/>
                    <a:pt x="397" y="3241"/>
                  </a:cubicBezTo>
                  <a:cubicBezTo>
                    <a:pt x="0" y="2917"/>
                    <a:pt x="2953" y="0"/>
                    <a:pt x="2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09"/>
            <p:cNvSpPr/>
            <p:nvPr/>
          </p:nvSpPr>
          <p:spPr>
            <a:xfrm>
              <a:off x="4741679" y="3888287"/>
              <a:ext cx="279581" cy="258722"/>
            </a:xfrm>
            <a:custGeom>
              <a:rect b="b" l="l" r="r" t="t"/>
              <a:pathLst>
                <a:path extrusionOk="0" h="15628" w="16888">
                  <a:moveTo>
                    <a:pt x="13791" y="1"/>
                  </a:moveTo>
                  <a:cubicBezTo>
                    <a:pt x="15051" y="685"/>
                    <a:pt x="16095" y="1729"/>
                    <a:pt x="16815" y="2989"/>
                  </a:cubicBezTo>
                  <a:cubicBezTo>
                    <a:pt x="16887" y="3278"/>
                    <a:pt x="16779" y="3566"/>
                    <a:pt x="16527" y="3710"/>
                  </a:cubicBezTo>
                  <a:cubicBezTo>
                    <a:pt x="16131" y="3998"/>
                    <a:pt x="13395" y="6302"/>
                    <a:pt x="12854" y="7814"/>
                  </a:cubicBezTo>
                  <a:cubicBezTo>
                    <a:pt x="12314" y="9291"/>
                    <a:pt x="11450" y="12243"/>
                    <a:pt x="11054" y="13395"/>
                  </a:cubicBezTo>
                  <a:cubicBezTo>
                    <a:pt x="10694" y="14548"/>
                    <a:pt x="9902" y="15628"/>
                    <a:pt x="8570" y="15628"/>
                  </a:cubicBezTo>
                  <a:lnTo>
                    <a:pt x="1368" y="15628"/>
                  </a:lnTo>
                  <a:cubicBezTo>
                    <a:pt x="0" y="15628"/>
                    <a:pt x="468" y="14476"/>
                    <a:pt x="1440" y="13863"/>
                  </a:cubicBezTo>
                  <a:cubicBezTo>
                    <a:pt x="2412" y="13287"/>
                    <a:pt x="4573" y="11811"/>
                    <a:pt x="4861" y="11703"/>
                  </a:cubicBezTo>
                  <a:cubicBezTo>
                    <a:pt x="5185" y="11595"/>
                    <a:pt x="5293" y="11703"/>
                    <a:pt x="5293" y="11703"/>
                  </a:cubicBezTo>
                  <a:cubicBezTo>
                    <a:pt x="5293" y="11703"/>
                    <a:pt x="4969" y="11847"/>
                    <a:pt x="5077" y="12099"/>
                  </a:cubicBezTo>
                  <a:cubicBezTo>
                    <a:pt x="5185" y="12315"/>
                    <a:pt x="5905" y="12207"/>
                    <a:pt x="6625" y="12207"/>
                  </a:cubicBezTo>
                  <a:cubicBezTo>
                    <a:pt x="7633" y="12171"/>
                    <a:pt x="8570" y="11595"/>
                    <a:pt x="9002" y="10695"/>
                  </a:cubicBezTo>
                  <a:cubicBezTo>
                    <a:pt x="9542" y="9543"/>
                    <a:pt x="11666" y="3566"/>
                    <a:pt x="11882" y="3025"/>
                  </a:cubicBezTo>
                  <a:cubicBezTo>
                    <a:pt x="12062" y="2521"/>
                    <a:pt x="13431" y="1297"/>
                    <a:pt x="137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09"/>
            <p:cNvSpPr/>
            <p:nvPr/>
          </p:nvSpPr>
          <p:spPr>
            <a:xfrm>
              <a:off x="5315111" y="2228781"/>
              <a:ext cx="22664" cy="21472"/>
            </a:xfrm>
            <a:custGeom>
              <a:rect b="b" l="l" r="r" t="t"/>
              <a:pathLst>
                <a:path extrusionOk="0" h="1297" w="1369">
                  <a:moveTo>
                    <a:pt x="757" y="1296"/>
                  </a:moveTo>
                  <a:cubicBezTo>
                    <a:pt x="397" y="1296"/>
                    <a:pt x="73" y="1008"/>
                    <a:pt x="37" y="648"/>
                  </a:cubicBezTo>
                  <a:cubicBezTo>
                    <a:pt x="1" y="324"/>
                    <a:pt x="253" y="0"/>
                    <a:pt x="613" y="36"/>
                  </a:cubicBezTo>
                  <a:cubicBezTo>
                    <a:pt x="973" y="36"/>
                    <a:pt x="1261" y="288"/>
                    <a:pt x="1297" y="648"/>
                  </a:cubicBezTo>
                  <a:cubicBezTo>
                    <a:pt x="1369" y="1008"/>
                    <a:pt x="1081" y="1296"/>
                    <a:pt x="757" y="12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2" name="Google Shape;8362;p109"/>
            <p:cNvGrpSpPr/>
            <p:nvPr/>
          </p:nvGrpSpPr>
          <p:grpSpPr>
            <a:xfrm rot="140772">
              <a:off x="5320756" y="2310946"/>
              <a:ext cx="90096" cy="271875"/>
              <a:chOff x="490700" y="2360275"/>
              <a:chExt cx="38300" cy="115575"/>
            </a:xfrm>
          </p:grpSpPr>
          <p:sp>
            <p:nvSpPr>
              <p:cNvPr id="8363" name="Google Shape;8363;p109"/>
              <p:cNvSpPr/>
              <p:nvPr/>
            </p:nvSpPr>
            <p:spPr>
              <a:xfrm>
                <a:off x="508525" y="2360275"/>
                <a:ext cx="12900" cy="115575"/>
              </a:xfrm>
              <a:custGeom>
                <a:rect b="b" l="l" r="r" t="t"/>
                <a:pathLst>
                  <a:path extrusionOk="0" h="4623" w="516">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09"/>
              <p:cNvSpPr/>
              <p:nvPr/>
            </p:nvSpPr>
            <p:spPr>
              <a:xfrm>
                <a:off x="490700" y="2362575"/>
                <a:ext cx="38300" cy="87975"/>
              </a:xfrm>
              <a:custGeom>
                <a:rect b="b" l="l" r="r" t="t"/>
                <a:pathLst>
                  <a:path extrusionOk="0" h="3519" w="1532">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109"/>
            <p:cNvGrpSpPr/>
            <p:nvPr/>
          </p:nvGrpSpPr>
          <p:grpSpPr>
            <a:xfrm>
              <a:off x="4947921" y="1190407"/>
              <a:ext cx="962706" cy="1381742"/>
              <a:chOff x="4947921" y="1190407"/>
              <a:chExt cx="962706" cy="1381742"/>
            </a:xfrm>
          </p:grpSpPr>
          <p:sp>
            <p:nvSpPr>
              <p:cNvPr id="8366" name="Google Shape;8366;p109"/>
              <p:cNvSpPr/>
              <p:nvPr/>
            </p:nvSpPr>
            <p:spPr>
              <a:xfrm>
                <a:off x="5062375" y="1655325"/>
                <a:ext cx="180270" cy="268257"/>
              </a:xfrm>
              <a:custGeom>
                <a:rect b="b" l="l" r="r" t="t"/>
                <a:pathLst>
                  <a:path extrusionOk="0" h="16204" w="10587">
                    <a:moveTo>
                      <a:pt x="10587" y="1"/>
                    </a:moveTo>
                    <a:cubicBezTo>
                      <a:pt x="10587" y="1"/>
                      <a:pt x="7130" y="1225"/>
                      <a:pt x="5762" y="2737"/>
                    </a:cubicBezTo>
                    <a:cubicBezTo>
                      <a:pt x="4430" y="4250"/>
                      <a:pt x="1" y="14331"/>
                      <a:pt x="1" y="14331"/>
                    </a:cubicBezTo>
                    <a:lnTo>
                      <a:pt x="9795" y="1620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09"/>
              <p:cNvSpPr/>
              <p:nvPr/>
            </p:nvSpPr>
            <p:spPr>
              <a:xfrm>
                <a:off x="5229949" y="1277592"/>
                <a:ext cx="421875" cy="489618"/>
              </a:xfrm>
              <a:custGeom>
                <a:rect b="b" l="l" r="r" t="t"/>
                <a:pathLst>
                  <a:path extrusionOk="0" h="35180" w="30318">
                    <a:moveTo>
                      <a:pt x="22504" y="13107"/>
                    </a:moveTo>
                    <a:cubicBezTo>
                      <a:pt x="22504" y="13107"/>
                      <a:pt x="30318" y="21461"/>
                      <a:pt x="23405" y="28302"/>
                    </a:cubicBezTo>
                    <a:cubicBezTo>
                      <a:pt x="16491" y="35179"/>
                      <a:pt x="0" y="27798"/>
                      <a:pt x="6949" y="13899"/>
                    </a:cubicBezTo>
                    <a:cubicBezTo>
                      <a:pt x="13935" y="1"/>
                      <a:pt x="22504" y="13107"/>
                      <a:pt x="22504" y="131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09"/>
              <p:cNvSpPr/>
              <p:nvPr/>
            </p:nvSpPr>
            <p:spPr>
              <a:xfrm>
                <a:off x="5279045" y="1190407"/>
                <a:ext cx="293620" cy="238045"/>
              </a:xfrm>
              <a:custGeom>
                <a:rect b="b" l="l" r="r" t="t"/>
                <a:pathLst>
                  <a:path extrusionOk="0" h="17104" w="21101">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09"/>
              <p:cNvSpPr/>
              <p:nvPr/>
            </p:nvSpPr>
            <p:spPr>
              <a:xfrm>
                <a:off x="5160640" y="1629700"/>
                <a:ext cx="491203" cy="691486"/>
              </a:xfrm>
              <a:custGeom>
                <a:rect b="b" l="l" r="r" t="t"/>
                <a:pathLst>
                  <a:path extrusionOk="0" h="41769" w="29671">
                    <a:moveTo>
                      <a:pt x="5618" y="1729"/>
                    </a:moveTo>
                    <a:cubicBezTo>
                      <a:pt x="5618" y="1729"/>
                      <a:pt x="3385" y="7418"/>
                      <a:pt x="2953" y="8282"/>
                    </a:cubicBezTo>
                    <a:cubicBezTo>
                      <a:pt x="2521" y="9146"/>
                      <a:pt x="721" y="12927"/>
                      <a:pt x="361" y="14835"/>
                    </a:cubicBezTo>
                    <a:cubicBezTo>
                      <a:pt x="1" y="16744"/>
                      <a:pt x="721" y="19444"/>
                      <a:pt x="1477" y="20884"/>
                    </a:cubicBezTo>
                    <a:lnTo>
                      <a:pt x="1477" y="39788"/>
                    </a:lnTo>
                    <a:cubicBezTo>
                      <a:pt x="8678" y="41768"/>
                      <a:pt x="17644" y="41084"/>
                      <a:pt x="24881" y="39788"/>
                    </a:cubicBezTo>
                    <a:lnTo>
                      <a:pt x="23693" y="31902"/>
                    </a:lnTo>
                    <a:lnTo>
                      <a:pt x="29670" y="2953"/>
                    </a:lnTo>
                    <a:lnTo>
                      <a:pt x="20885" y="108"/>
                    </a:lnTo>
                    <a:lnTo>
                      <a:pt x="15015" y="1621"/>
                    </a:lnTo>
                    <a:lnTo>
                      <a:pt x="1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09"/>
              <p:cNvSpPr/>
              <p:nvPr/>
            </p:nvSpPr>
            <p:spPr>
              <a:xfrm>
                <a:off x="5367750" y="1526651"/>
                <a:ext cx="114722" cy="142998"/>
              </a:xfrm>
              <a:custGeom>
                <a:rect b="b" l="l" r="r" t="t"/>
                <a:pathLst>
                  <a:path extrusionOk="0" h="9146" w="8246">
                    <a:moveTo>
                      <a:pt x="8246" y="0"/>
                    </a:moveTo>
                    <a:lnTo>
                      <a:pt x="0" y="0"/>
                    </a:lnTo>
                    <a:lnTo>
                      <a:pt x="0" y="9146"/>
                    </a:lnTo>
                    <a:lnTo>
                      <a:pt x="3277" y="9146"/>
                    </a:lnTo>
                    <a:lnTo>
                      <a:pt x="8246" y="7202"/>
                    </a:ln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09"/>
              <p:cNvSpPr/>
              <p:nvPr/>
            </p:nvSpPr>
            <p:spPr>
              <a:xfrm>
                <a:off x="5259006" y="1408377"/>
                <a:ext cx="81180" cy="81696"/>
              </a:xfrm>
              <a:custGeom>
                <a:rect b="b" l="l" r="r" t="t"/>
                <a:pathLst>
                  <a:path extrusionOk="0" h="5870" w="5834">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09"/>
              <p:cNvSpPr/>
              <p:nvPr/>
            </p:nvSpPr>
            <p:spPr>
              <a:xfrm>
                <a:off x="5477470" y="1407876"/>
                <a:ext cx="96709" cy="79692"/>
              </a:xfrm>
              <a:custGeom>
                <a:rect b="b" l="l" r="r" t="t"/>
                <a:pathLst>
                  <a:path extrusionOk="0" h="5726" w="695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09"/>
              <p:cNvSpPr/>
              <p:nvPr/>
            </p:nvSpPr>
            <p:spPr>
              <a:xfrm>
                <a:off x="5295089" y="1232503"/>
                <a:ext cx="243513" cy="354312"/>
              </a:xfrm>
              <a:custGeom>
                <a:rect b="b" l="l" r="r" t="t"/>
                <a:pathLst>
                  <a:path extrusionOk="0" h="25458" w="1750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09"/>
              <p:cNvSpPr/>
              <p:nvPr/>
            </p:nvSpPr>
            <p:spPr>
              <a:xfrm>
                <a:off x="5367574" y="1630897"/>
                <a:ext cx="355883" cy="941251"/>
              </a:xfrm>
              <a:custGeom>
                <a:rect b="b" l="l" r="r" t="t"/>
                <a:pathLst>
                  <a:path extrusionOk="0" h="56856" w="21497">
                    <a:moveTo>
                      <a:pt x="16203" y="2701"/>
                    </a:moveTo>
                    <a:cubicBezTo>
                      <a:pt x="16203" y="2701"/>
                      <a:pt x="10154" y="0"/>
                      <a:pt x="9938" y="36"/>
                    </a:cubicBezTo>
                    <a:cubicBezTo>
                      <a:pt x="9650" y="108"/>
                      <a:pt x="9398" y="253"/>
                      <a:pt x="9182" y="433"/>
                    </a:cubicBezTo>
                    <a:lnTo>
                      <a:pt x="1296" y="15699"/>
                    </a:lnTo>
                    <a:cubicBezTo>
                      <a:pt x="360" y="17176"/>
                      <a:pt x="0" y="18976"/>
                      <a:pt x="288" y="20704"/>
                    </a:cubicBezTo>
                    <a:cubicBezTo>
                      <a:pt x="756" y="23693"/>
                      <a:pt x="1945" y="29238"/>
                      <a:pt x="1945" y="29238"/>
                    </a:cubicBezTo>
                    <a:cubicBezTo>
                      <a:pt x="2737" y="35503"/>
                      <a:pt x="3745" y="45297"/>
                      <a:pt x="5041" y="52354"/>
                    </a:cubicBezTo>
                    <a:cubicBezTo>
                      <a:pt x="5041" y="52354"/>
                      <a:pt x="5113" y="53110"/>
                      <a:pt x="6265" y="53434"/>
                    </a:cubicBezTo>
                    <a:cubicBezTo>
                      <a:pt x="7382" y="53758"/>
                      <a:pt x="20776" y="56603"/>
                      <a:pt x="20776" y="56603"/>
                    </a:cubicBezTo>
                    <a:cubicBezTo>
                      <a:pt x="20776" y="56603"/>
                      <a:pt x="21496" y="56855"/>
                      <a:pt x="21280" y="55631"/>
                    </a:cubicBezTo>
                    <a:cubicBezTo>
                      <a:pt x="21136" y="54803"/>
                      <a:pt x="16851" y="42236"/>
                      <a:pt x="14259" y="33523"/>
                    </a:cubicBezTo>
                    <a:cubicBezTo>
                      <a:pt x="13791" y="32046"/>
                      <a:pt x="13431" y="30714"/>
                      <a:pt x="13107" y="29526"/>
                    </a:cubicBezTo>
                    <a:cubicBezTo>
                      <a:pt x="12711" y="28014"/>
                      <a:pt x="12711" y="26429"/>
                      <a:pt x="13107" y="24917"/>
                    </a:cubicBezTo>
                    <a:lnTo>
                      <a:pt x="16203" y="1591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09"/>
              <p:cNvSpPr/>
              <p:nvPr/>
            </p:nvSpPr>
            <p:spPr>
              <a:xfrm>
                <a:off x="5083225" y="1629700"/>
                <a:ext cx="249454" cy="904880"/>
              </a:xfrm>
              <a:custGeom>
                <a:rect b="b" l="l" r="r" t="t"/>
                <a:pathLst>
                  <a:path extrusionOk="0" h="54659" w="14800">
                    <a:moveTo>
                      <a:pt x="14800" y="216"/>
                    </a:moveTo>
                    <a:cubicBezTo>
                      <a:pt x="14800" y="216"/>
                      <a:pt x="8859" y="13719"/>
                      <a:pt x="8463" y="14907"/>
                    </a:cubicBezTo>
                    <a:cubicBezTo>
                      <a:pt x="8066" y="16095"/>
                      <a:pt x="8607" y="17896"/>
                      <a:pt x="9075" y="20560"/>
                    </a:cubicBezTo>
                    <a:cubicBezTo>
                      <a:pt x="9147" y="20992"/>
                      <a:pt x="9219" y="21460"/>
                      <a:pt x="9183" y="21893"/>
                    </a:cubicBezTo>
                    <a:cubicBezTo>
                      <a:pt x="9183" y="22865"/>
                      <a:pt x="9075" y="28086"/>
                      <a:pt x="9075" y="28086"/>
                    </a:cubicBezTo>
                    <a:lnTo>
                      <a:pt x="10803" y="51526"/>
                    </a:lnTo>
                    <a:cubicBezTo>
                      <a:pt x="10695" y="52066"/>
                      <a:pt x="10335" y="52534"/>
                      <a:pt x="9795" y="52786"/>
                    </a:cubicBezTo>
                    <a:cubicBezTo>
                      <a:pt x="8931" y="53110"/>
                      <a:pt x="541" y="54515"/>
                      <a:pt x="541" y="54515"/>
                    </a:cubicBezTo>
                    <a:cubicBezTo>
                      <a:pt x="541" y="54515"/>
                      <a:pt x="1" y="54659"/>
                      <a:pt x="1" y="53975"/>
                    </a:cubicBezTo>
                    <a:cubicBezTo>
                      <a:pt x="1" y="53290"/>
                      <a:pt x="4394" y="30138"/>
                      <a:pt x="4394" y="30138"/>
                    </a:cubicBezTo>
                    <a:lnTo>
                      <a:pt x="4862" y="21496"/>
                    </a:lnTo>
                    <a:cubicBezTo>
                      <a:pt x="4862" y="21496"/>
                      <a:pt x="3674" y="17032"/>
                      <a:pt x="3206" y="15339"/>
                    </a:cubicBezTo>
                    <a:cubicBezTo>
                      <a:pt x="2737" y="13647"/>
                      <a:pt x="3602" y="11595"/>
                      <a:pt x="5006" y="9254"/>
                    </a:cubicBezTo>
                    <a:cubicBezTo>
                      <a:pt x="6410" y="6914"/>
                      <a:pt x="9327" y="1549"/>
                      <a:pt x="9327" y="1549"/>
                    </a:cubicBezTo>
                    <a:lnTo>
                      <a:pt x="14368" y="36"/>
                    </a:lnTo>
                    <a:cubicBezTo>
                      <a:pt x="14548" y="0"/>
                      <a:pt x="14692" y="72"/>
                      <a:pt x="14800" y="2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09"/>
              <p:cNvSpPr/>
              <p:nvPr/>
            </p:nvSpPr>
            <p:spPr>
              <a:xfrm>
                <a:off x="5572624" y="1675596"/>
                <a:ext cx="338003" cy="627716"/>
              </a:xfrm>
              <a:custGeom>
                <a:rect b="b" l="l" r="r" t="t"/>
                <a:pathLst>
                  <a:path extrusionOk="0" h="37917" w="20417">
                    <a:moveTo>
                      <a:pt x="3817" y="1"/>
                    </a:moveTo>
                    <a:cubicBezTo>
                      <a:pt x="4717" y="397"/>
                      <a:pt x="5582" y="865"/>
                      <a:pt x="6410" y="1405"/>
                    </a:cubicBezTo>
                    <a:cubicBezTo>
                      <a:pt x="7058" y="1909"/>
                      <a:pt x="15303" y="13035"/>
                      <a:pt x="18004" y="17644"/>
                    </a:cubicBezTo>
                    <a:cubicBezTo>
                      <a:pt x="20416" y="21749"/>
                      <a:pt x="18256" y="24342"/>
                      <a:pt x="15087" y="28302"/>
                    </a:cubicBezTo>
                    <a:cubicBezTo>
                      <a:pt x="12711" y="31291"/>
                      <a:pt x="7346" y="37592"/>
                      <a:pt x="7346" y="37592"/>
                    </a:cubicBezTo>
                    <a:cubicBezTo>
                      <a:pt x="7166" y="37808"/>
                      <a:pt x="6878" y="37916"/>
                      <a:pt x="6590" y="37808"/>
                    </a:cubicBezTo>
                    <a:cubicBezTo>
                      <a:pt x="6158" y="37592"/>
                      <a:pt x="3061" y="31111"/>
                      <a:pt x="3061" y="31111"/>
                    </a:cubicBezTo>
                    <a:cubicBezTo>
                      <a:pt x="3061" y="31111"/>
                      <a:pt x="2773" y="30751"/>
                      <a:pt x="3277" y="30067"/>
                    </a:cubicBezTo>
                    <a:cubicBezTo>
                      <a:pt x="3817" y="29382"/>
                      <a:pt x="9038" y="21425"/>
                      <a:pt x="9038" y="21425"/>
                    </a:cubicBezTo>
                    <a:lnTo>
                      <a:pt x="3133" y="12387"/>
                    </a:lnTo>
                    <a:cubicBezTo>
                      <a:pt x="3133" y="12387"/>
                      <a:pt x="0" y="6302"/>
                      <a:pt x="3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09"/>
              <p:cNvSpPr/>
              <p:nvPr/>
            </p:nvSpPr>
            <p:spPr>
              <a:xfrm>
                <a:off x="5482480" y="1267572"/>
                <a:ext cx="90197" cy="172410"/>
              </a:xfrm>
              <a:custGeom>
                <a:rect b="b" l="l" r="r" t="t"/>
                <a:pathLst>
                  <a:path extrusionOk="0" h="12388" w="6482">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09"/>
              <p:cNvSpPr/>
              <p:nvPr/>
            </p:nvSpPr>
            <p:spPr>
              <a:xfrm>
                <a:off x="5261010" y="1267572"/>
                <a:ext cx="90197" cy="172410"/>
              </a:xfrm>
              <a:custGeom>
                <a:rect b="b" l="l" r="r" t="t"/>
                <a:pathLst>
                  <a:path extrusionOk="0" h="12388" w="6482">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09"/>
              <p:cNvSpPr/>
              <p:nvPr/>
            </p:nvSpPr>
            <p:spPr>
              <a:xfrm>
                <a:off x="5305617" y="1198918"/>
                <a:ext cx="222473" cy="169891"/>
              </a:xfrm>
              <a:custGeom>
                <a:rect b="b" l="l" r="r" t="t"/>
                <a:pathLst>
                  <a:path extrusionOk="0" h="12207" w="15988">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09"/>
              <p:cNvSpPr/>
              <p:nvPr/>
            </p:nvSpPr>
            <p:spPr>
              <a:xfrm>
                <a:off x="4947921" y="1848463"/>
                <a:ext cx="552589" cy="346347"/>
              </a:xfrm>
              <a:custGeom>
                <a:rect b="b" l="l" r="r" t="t"/>
                <a:pathLst>
                  <a:path extrusionOk="0" h="20921" w="33379">
                    <a:moveTo>
                      <a:pt x="1081" y="1657"/>
                    </a:moveTo>
                    <a:cubicBezTo>
                      <a:pt x="1081" y="1657"/>
                      <a:pt x="9974" y="15376"/>
                      <a:pt x="10442" y="16384"/>
                    </a:cubicBezTo>
                    <a:cubicBezTo>
                      <a:pt x="10766" y="17032"/>
                      <a:pt x="11234" y="17536"/>
                      <a:pt x="11847" y="17896"/>
                    </a:cubicBezTo>
                    <a:cubicBezTo>
                      <a:pt x="11847" y="17896"/>
                      <a:pt x="28986" y="20669"/>
                      <a:pt x="31182" y="20777"/>
                    </a:cubicBezTo>
                    <a:cubicBezTo>
                      <a:pt x="33379" y="20921"/>
                      <a:pt x="32551" y="19409"/>
                      <a:pt x="32551" y="19409"/>
                    </a:cubicBezTo>
                    <a:cubicBezTo>
                      <a:pt x="32551" y="19409"/>
                      <a:pt x="23873" y="4466"/>
                      <a:pt x="23117" y="3097"/>
                    </a:cubicBezTo>
                    <a:cubicBezTo>
                      <a:pt x="22325" y="1729"/>
                      <a:pt x="20488" y="1801"/>
                      <a:pt x="20488" y="1801"/>
                    </a:cubicBezTo>
                    <a:lnTo>
                      <a:pt x="1873" y="1"/>
                    </a:lnTo>
                    <a:cubicBezTo>
                      <a:pt x="1873" y="1"/>
                      <a:pt x="0" y="1"/>
                      <a:pt x="1081" y="16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09"/>
              <p:cNvSpPr/>
              <p:nvPr/>
            </p:nvSpPr>
            <p:spPr>
              <a:xfrm>
                <a:off x="4961033" y="1865167"/>
                <a:ext cx="516831" cy="327855"/>
              </a:xfrm>
              <a:custGeom>
                <a:rect b="b" l="l" r="r" t="t"/>
                <a:pathLst>
                  <a:path extrusionOk="0" h="19804" w="31219">
                    <a:moveTo>
                      <a:pt x="289" y="648"/>
                    </a:moveTo>
                    <a:cubicBezTo>
                      <a:pt x="289" y="648"/>
                      <a:pt x="9182" y="14367"/>
                      <a:pt x="9650" y="15375"/>
                    </a:cubicBezTo>
                    <a:cubicBezTo>
                      <a:pt x="9974" y="16023"/>
                      <a:pt x="10442" y="16527"/>
                      <a:pt x="11055" y="16887"/>
                    </a:cubicBezTo>
                    <a:cubicBezTo>
                      <a:pt x="11055" y="16887"/>
                      <a:pt x="28194" y="19660"/>
                      <a:pt x="30390" y="19768"/>
                    </a:cubicBezTo>
                    <a:cubicBezTo>
                      <a:pt x="30678" y="19804"/>
                      <a:pt x="30966" y="19804"/>
                      <a:pt x="31218" y="19732"/>
                    </a:cubicBezTo>
                    <a:cubicBezTo>
                      <a:pt x="31182" y="19624"/>
                      <a:pt x="31146" y="19516"/>
                      <a:pt x="31110" y="19408"/>
                    </a:cubicBezTo>
                    <a:cubicBezTo>
                      <a:pt x="31110" y="19408"/>
                      <a:pt x="22433" y="4465"/>
                      <a:pt x="21677" y="3097"/>
                    </a:cubicBezTo>
                    <a:cubicBezTo>
                      <a:pt x="20920" y="1764"/>
                      <a:pt x="19084" y="1800"/>
                      <a:pt x="19084" y="1800"/>
                    </a:cubicBezTo>
                    <a:lnTo>
                      <a:pt x="433" y="0"/>
                    </a:lnTo>
                    <a:cubicBezTo>
                      <a:pt x="289" y="0"/>
                      <a:pt x="145" y="0"/>
                      <a:pt x="1" y="36"/>
                    </a:cubicBezTo>
                    <a:cubicBezTo>
                      <a:pt x="73" y="252"/>
                      <a:pt x="181" y="468"/>
                      <a:pt x="289" y="6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09"/>
              <p:cNvSpPr/>
              <p:nvPr/>
            </p:nvSpPr>
            <p:spPr>
              <a:xfrm>
                <a:off x="5489767" y="2095248"/>
                <a:ext cx="161560" cy="154408"/>
              </a:xfrm>
              <a:custGeom>
                <a:rect b="b" l="l" r="r" t="t"/>
                <a:pathLst>
                  <a:path extrusionOk="0" h="9327" w="9759">
                    <a:moveTo>
                      <a:pt x="6662" y="3385"/>
                    </a:moveTo>
                    <a:cubicBezTo>
                      <a:pt x="6050" y="2629"/>
                      <a:pt x="5510" y="1837"/>
                      <a:pt x="5005" y="1009"/>
                    </a:cubicBezTo>
                    <a:lnTo>
                      <a:pt x="2269" y="1"/>
                    </a:lnTo>
                    <a:cubicBezTo>
                      <a:pt x="1297" y="901"/>
                      <a:pt x="3169" y="1477"/>
                      <a:pt x="3709" y="1801"/>
                    </a:cubicBezTo>
                    <a:cubicBezTo>
                      <a:pt x="3997" y="1945"/>
                      <a:pt x="3637" y="2053"/>
                      <a:pt x="4285" y="3169"/>
                    </a:cubicBezTo>
                    <a:cubicBezTo>
                      <a:pt x="4285" y="3169"/>
                      <a:pt x="3241" y="2341"/>
                      <a:pt x="2125" y="2737"/>
                    </a:cubicBezTo>
                    <a:cubicBezTo>
                      <a:pt x="1045" y="3097"/>
                      <a:pt x="253" y="3421"/>
                      <a:pt x="253" y="3421"/>
                    </a:cubicBezTo>
                    <a:cubicBezTo>
                      <a:pt x="253" y="3961"/>
                      <a:pt x="1" y="4213"/>
                      <a:pt x="469" y="4358"/>
                    </a:cubicBezTo>
                    <a:cubicBezTo>
                      <a:pt x="901" y="4538"/>
                      <a:pt x="2341" y="3889"/>
                      <a:pt x="2629" y="4069"/>
                    </a:cubicBezTo>
                    <a:lnTo>
                      <a:pt x="4033" y="4898"/>
                    </a:lnTo>
                    <a:cubicBezTo>
                      <a:pt x="2773" y="4826"/>
                      <a:pt x="2809" y="4790"/>
                      <a:pt x="1837" y="5150"/>
                    </a:cubicBezTo>
                    <a:cubicBezTo>
                      <a:pt x="1369" y="5294"/>
                      <a:pt x="937" y="5474"/>
                      <a:pt x="505" y="5726"/>
                    </a:cubicBezTo>
                    <a:cubicBezTo>
                      <a:pt x="217" y="6122"/>
                      <a:pt x="649" y="6662"/>
                      <a:pt x="1189" y="6734"/>
                    </a:cubicBezTo>
                    <a:cubicBezTo>
                      <a:pt x="1765" y="6806"/>
                      <a:pt x="2809" y="6374"/>
                      <a:pt x="3313" y="6374"/>
                    </a:cubicBezTo>
                    <a:cubicBezTo>
                      <a:pt x="3709" y="6374"/>
                      <a:pt x="3997" y="6374"/>
                      <a:pt x="3493" y="6554"/>
                    </a:cubicBezTo>
                    <a:cubicBezTo>
                      <a:pt x="3169" y="6698"/>
                      <a:pt x="2017" y="7022"/>
                      <a:pt x="1729" y="7238"/>
                    </a:cubicBezTo>
                    <a:cubicBezTo>
                      <a:pt x="1333" y="7634"/>
                      <a:pt x="1837" y="8354"/>
                      <a:pt x="2413" y="8246"/>
                    </a:cubicBezTo>
                    <a:cubicBezTo>
                      <a:pt x="2989" y="8102"/>
                      <a:pt x="4537" y="7490"/>
                      <a:pt x="4969" y="7778"/>
                    </a:cubicBezTo>
                    <a:cubicBezTo>
                      <a:pt x="5366" y="8102"/>
                      <a:pt x="6482" y="9326"/>
                      <a:pt x="7634" y="8966"/>
                    </a:cubicBezTo>
                    <a:cubicBezTo>
                      <a:pt x="8930" y="8534"/>
                      <a:pt x="9506" y="8858"/>
                      <a:pt x="9578" y="8570"/>
                    </a:cubicBezTo>
                    <a:cubicBezTo>
                      <a:pt x="9758" y="7994"/>
                      <a:pt x="8750" y="6050"/>
                      <a:pt x="8246" y="5006"/>
                    </a:cubicBezTo>
                    <a:cubicBezTo>
                      <a:pt x="7994" y="4538"/>
                      <a:pt x="7598" y="4646"/>
                      <a:pt x="6662" y="3385"/>
                    </a:cubicBezTo>
                    <a:close/>
                  </a:path>
                </a:pathLst>
              </a:custGeom>
              <a:solidFill>
                <a:srgbClr val="E6A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09"/>
              <p:cNvSpPr/>
              <p:nvPr/>
            </p:nvSpPr>
            <p:spPr>
              <a:xfrm>
                <a:off x="5275777" y="1965904"/>
                <a:ext cx="170500" cy="170500"/>
              </a:xfrm>
              <a:custGeom>
                <a:rect b="b" l="l" r="r" t="t"/>
                <a:pathLst>
                  <a:path extrusionOk="0" h="10299" w="10299">
                    <a:moveTo>
                      <a:pt x="0" y="5653"/>
                    </a:moveTo>
                    <a:cubicBezTo>
                      <a:pt x="108" y="4537"/>
                      <a:pt x="1008" y="3781"/>
                      <a:pt x="1980" y="2197"/>
                    </a:cubicBezTo>
                    <a:cubicBezTo>
                      <a:pt x="2917" y="612"/>
                      <a:pt x="2629" y="468"/>
                      <a:pt x="2629" y="468"/>
                    </a:cubicBezTo>
                    <a:cubicBezTo>
                      <a:pt x="2629" y="468"/>
                      <a:pt x="3889" y="0"/>
                      <a:pt x="3925" y="1693"/>
                    </a:cubicBezTo>
                    <a:cubicBezTo>
                      <a:pt x="3961" y="3385"/>
                      <a:pt x="4177" y="3493"/>
                      <a:pt x="4177" y="3493"/>
                    </a:cubicBezTo>
                    <a:lnTo>
                      <a:pt x="7021" y="2413"/>
                    </a:lnTo>
                    <a:lnTo>
                      <a:pt x="6445" y="1368"/>
                    </a:lnTo>
                    <a:cubicBezTo>
                      <a:pt x="6445" y="1368"/>
                      <a:pt x="8498" y="1116"/>
                      <a:pt x="8858" y="2269"/>
                    </a:cubicBezTo>
                    <a:cubicBezTo>
                      <a:pt x="9218" y="3385"/>
                      <a:pt x="8966" y="3601"/>
                      <a:pt x="8966" y="3601"/>
                    </a:cubicBezTo>
                    <a:cubicBezTo>
                      <a:pt x="9326" y="3817"/>
                      <a:pt x="9542" y="4213"/>
                      <a:pt x="9578" y="4609"/>
                    </a:cubicBezTo>
                    <a:cubicBezTo>
                      <a:pt x="9650" y="5041"/>
                      <a:pt x="9578" y="5473"/>
                      <a:pt x="9434" y="5905"/>
                    </a:cubicBezTo>
                    <a:cubicBezTo>
                      <a:pt x="9830" y="6229"/>
                      <a:pt x="10082" y="6733"/>
                      <a:pt x="10118" y="7238"/>
                    </a:cubicBezTo>
                    <a:cubicBezTo>
                      <a:pt x="10298" y="8210"/>
                      <a:pt x="7886" y="9542"/>
                      <a:pt x="5761" y="10010"/>
                    </a:cubicBezTo>
                    <a:cubicBezTo>
                      <a:pt x="4393" y="10298"/>
                      <a:pt x="2953" y="10298"/>
                      <a:pt x="1584" y="10010"/>
                    </a:cubicBezTo>
                    <a:close/>
                  </a:path>
                </a:pathLst>
              </a:custGeom>
              <a:solidFill>
                <a:srgbClr val="E6A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09"/>
              <p:cNvSpPr/>
              <p:nvPr/>
            </p:nvSpPr>
            <p:spPr>
              <a:xfrm>
                <a:off x="5004556" y="1983187"/>
                <a:ext cx="309976" cy="296268"/>
              </a:xfrm>
              <a:custGeom>
                <a:rect b="b" l="l" r="r" t="t"/>
                <a:pathLst>
                  <a:path extrusionOk="0" h="17896" w="18724">
                    <a:moveTo>
                      <a:pt x="16599" y="4069"/>
                    </a:moveTo>
                    <a:cubicBezTo>
                      <a:pt x="16599" y="4069"/>
                      <a:pt x="18147" y="8030"/>
                      <a:pt x="18724" y="8822"/>
                    </a:cubicBezTo>
                    <a:cubicBezTo>
                      <a:pt x="18724" y="9002"/>
                      <a:pt x="18688" y="9146"/>
                      <a:pt x="18652" y="9326"/>
                    </a:cubicBezTo>
                    <a:cubicBezTo>
                      <a:pt x="18363" y="9938"/>
                      <a:pt x="0" y="17896"/>
                      <a:pt x="540" y="8678"/>
                    </a:cubicBezTo>
                    <a:cubicBezTo>
                      <a:pt x="828" y="5762"/>
                      <a:pt x="1260" y="2881"/>
                      <a:pt x="1836" y="0"/>
                    </a:cubicBezTo>
                    <a:lnTo>
                      <a:pt x="5329" y="5473"/>
                    </a:lnTo>
                    <a:lnTo>
                      <a:pt x="15519" y="4069"/>
                    </a:lnTo>
                    <a:cubicBezTo>
                      <a:pt x="15519" y="4069"/>
                      <a:pt x="16419" y="3889"/>
                      <a:pt x="16599" y="40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5" name="Google Shape;8385;p109"/>
              <p:cNvGrpSpPr/>
              <p:nvPr/>
            </p:nvGrpSpPr>
            <p:grpSpPr>
              <a:xfrm>
                <a:off x="5321786" y="1406664"/>
                <a:ext cx="182684" cy="113939"/>
                <a:chOff x="6478625" y="1323824"/>
                <a:chExt cx="217325" cy="135545"/>
              </a:xfrm>
            </p:grpSpPr>
            <p:sp>
              <p:nvSpPr>
                <p:cNvPr id="8386" name="Google Shape;8386;p109"/>
                <p:cNvSpPr/>
                <p:nvPr/>
              </p:nvSpPr>
              <p:spPr>
                <a:xfrm>
                  <a:off x="6515152" y="1323877"/>
                  <a:ext cx="22251" cy="40648"/>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09"/>
                <p:cNvSpPr/>
                <p:nvPr/>
              </p:nvSpPr>
              <p:spPr>
                <a:xfrm>
                  <a:off x="6636470" y="1323824"/>
                  <a:ext cx="22270" cy="40686"/>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09"/>
                <p:cNvSpPr/>
                <p:nvPr/>
              </p:nvSpPr>
              <p:spPr>
                <a:xfrm>
                  <a:off x="6638049"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09"/>
                <p:cNvSpPr/>
                <p:nvPr/>
              </p:nvSpPr>
              <p:spPr>
                <a:xfrm>
                  <a:off x="6478625"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09"/>
                <p:cNvSpPr/>
                <p:nvPr/>
              </p:nvSpPr>
              <p:spPr>
                <a:xfrm>
                  <a:off x="6549186" y="1428023"/>
                  <a:ext cx="75509" cy="31346"/>
                </a:xfrm>
                <a:custGeom>
                  <a:rect b="b" l="l" r="r" t="t"/>
                  <a:pathLst>
                    <a:path extrusionOk="0" h="580" w="2016">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09"/>
                <p:cNvSpPr/>
                <p:nvPr/>
              </p:nvSpPr>
              <p:spPr>
                <a:xfrm>
                  <a:off x="6571578" y="1339570"/>
                  <a:ext cx="35124" cy="51125"/>
                </a:xfrm>
                <a:custGeom>
                  <a:rect b="b" l="l" r="r" t="t"/>
                  <a:pathLst>
                    <a:path extrusionOk="0" h="1206" w="799">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2" name="Google Shape;8392;p109"/>
              <p:cNvSpPr/>
              <p:nvPr/>
            </p:nvSpPr>
            <p:spPr>
              <a:xfrm rot="785631">
                <a:off x="5335314" y="1372834"/>
                <a:ext cx="53648" cy="2953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09"/>
              <p:cNvSpPr/>
              <p:nvPr/>
            </p:nvSpPr>
            <p:spPr>
              <a:xfrm flipH="1" rot="-722579">
                <a:off x="5442645" y="1372295"/>
                <a:ext cx="55637" cy="3062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4" name="Google Shape;8394;p109"/>
              <p:cNvGrpSpPr/>
              <p:nvPr/>
            </p:nvGrpSpPr>
            <p:grpSpPr>
              <a:xfrm flipH="1">
                <a:off x="5548792" y="1802903"/>
                <a:ext cx="122777" cy="143008"/>
                <a:chOff x="341450" y="2082850"/>
                <a:chExt cx="72675" cy="84625"/>
              </a:xfrm>
            </p:grpSpPr>
            <p:sp>
              <p:nvSpPr>
                <p:cNvPr id="8395" name="Google Shape;8395;p109"/>
                <p:cNvSpPr/>
                <p:nvPr/>
              </p:nvSpPr>
              <p:spPr>
                <a:xfrm>
                  <a:off x="341450" y="2082850"/>
                  <a:ext cx="68425" cy="84625"/>
                </a:xfrm>
                <a:custGeom>
                  <a:rect b="b" l="l" r="r" t="t"/>
                  <a:pathLst>
                    <a:path extrusionOk="0" h="3385" w="2737">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09"/>
                <p:cNvSpPr/>
                <p:nvPr/>
              </p:nvSpPr>
              <p:spPr>
                <a:xfrm>
                  <a:off x="390975" y="2093150"/>
                  <a:ext cx="23150" cy="6975"/>
                </a:xfrm>
                <a:custGeom>
                  <a:rect b="b" l="l" r="r" t="t"/>
                  <a:pathLst>
                    <a:path extrusionOk="0" h="279" w="926">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09"/>
              <p:cNvGrpSpPr/>
              <p:nvPr/>
            </p:nvGrpSpPr>
            <p:grpSpPr>
              <a:xfrm flipH="1">
                <a:off x="5718290" y="2016211"/>
                <a:ext cx="48206" cy="20876"/>
                <a:chOff x="284000" y="2200125"/>
                <a:chExt cx="36675" cy="15875"/>
              </a:xfrm>
            </p:grpSpPr>
            <p:sp>
              <p:nvSpPr>
                <p:cNvPr id="8398" name="Google Shape;8398;p109"/>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09"/>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00" name="Google Shape;8400;p109"/>
          <p:cNvGrpSpPr/>
          <p:nvPr/>
        </p:nvGrpSpPr>
        <p:grpSpPr>
          <a:xfrm>
            <a:off x="868483" y="3073972"/>
            <a:ext cx="1694780" cy="1702546"/>
            <a:chOff x="2324025" y="922550"/>
            <a:chExt cx="2073125" cy="2082625"/>
          </a:xfrm>
        </p:grpSpPr>
        <p:sp>
          <p:nvSpPr>
            <p:cNvPr id="8401" name="Google Shape;8401;p109"/>
            <p:cNvSpPr/>
            <p:nvPr/>
          </p:nvSpPr>
          <p:spPr>
            <a:xfrm>
              <a:off x="2960850" y="2738900"/>
              <a:ext cx="953525" cy="266275"/>
            </a:xfrm>
            <a:custGeom>
              <a:rect b="b" l="l" r="r" t="t"/>
              <a:pathLst>
                <a:path extrusionOk="0" h="10651" w="38141">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09"/>
            <p:cNvSpPr/>
            <p:nvPr/>
          </p:nvSpPr>
          <p:spPr>
            <a:xfrm>
              <a:off x="2972925" y="2191525"/>
              <a:ext cx="913775" cy="717000"/>
            </a:xfrm>
            <a:custGeom>
              <a:rect b="b" l="l" r="r" t="t"/>
              <a:pathLst>
                <a:path extrusionOk="0" h="28680" w="36551">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09"/>
            <p:cNvSpPr/>
            <p:nvPr/>
          </p:nvSpPr>
          <p:spPr>
            <a:xfrm>
              <a:off x="3052450" y="2508875"/>
              <a:ext cx="772475" cy="399850"/>
            </a:xfrm>
            <a:custGeom>
              <a:rect b="b" l="l" r="r" t="t"/>
              <a:pathLst>
                <a:path extrusionOk="0" h="15994" w="30899">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09"/>
            <p:cNvSpPr/>
            <p:nvPr/>
          </p:nvSpPr>
          <p:spPr>
            <a:xfrm>
              <a:off x="2967250" y="2116975"/>
              <a:ext cx="925125" cy="130650"/>
            </a:xfrm>
            <a:custGeom>
              <a:rect b="b" l="l" r="r" t="t"/>
              <a:pathLst>
                <a:path extrusionOk="0" h="5226" w="37005">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09"/>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09"/>
            <p:cNvSpPr/>
            <p:nvPr/>
          </p:nvSpPr>
          <p:spPr>
            <a:xfrm>
              <a:off x="3359875" y="2795000"/>
              <a:ext cx="6400" cy="106525"/>
            </a:xfrm>
            <a:custGeom>
              <a:rect b="b" l="l" r="r" t="t"/>
              <a:pathLst>
                <a:path extrusionOk="0" h="4261" w="256">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09"/>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09"/>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09"/>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09"/>
            <p:cNvSpPr/>
            <p:nvPr/>
          </p:nvSpPr>
          <p:spPr>
            <a:xfrm>
              <a:off x="3051725" y="2508875"/>
              <a:ext cx="773200" cy="144875"/>
            </a:xfrm>
            <a:custGeom>
              <a:rect b="b" l="l" r="r" t="t"/>
              <a:pathLst>
                <a:path extrusionOk="0" h="5795" w="30928">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09"/>
            <p:cNvSpPr/>
            <p:nvPr/>
          </p:nvSpPr>
          <p:spPr>
            <a:xfrm>
              <a:off x="3535950" y="2878775"/>
              <a:ext cx="725" cy="26300"/>
            </a:xfrm>
            <a:custGeom>
              <a:rect b="b" l="l" r="r" t="t"/>
              <a:pathLst>
                <a:path extrusionOk="0" h="1052" w="29">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09"/>
            <p:cNvSpPr/>
            <p:nvPr/>
          </p:nvSpPr>
          <p:spPr>
            <a:xfrm>
              <a:off x="3619725" y="2873800"/>
              <a:ext cx="1425" cy="19200"/>
            </a:xfrm>
            <a:custGeom>
              <a:rect b="b" l="l" r="r" t="t"/>
              <a:pathLst>
                <a:path extrusionOk="0" h="768" w="57">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09"/>
            <p:cNvSpPr/>
            <p:nvPr/>
          </p:nvSpPr>
          <p:spPr>
            <a:xfrm>
              <a:off x="3687150" y="2832625"/>
              <a:ext cx="6425" cy="38375"/>
            </a:xfrm>
            <a:custGeom>
              <a:rect b="b" l="l" r="r" t="t"/>
              <a:pathLst>
                <a:path extrusionOk="0" h="1535" w="257">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09"/>
            <p:cNvSpPr/>
            <p:nvPr/>
          </p:nvSpPr>
          <p:spPr>
            <a:xfrm>
              <a:off x="3115625" y="2748150"/>
              <a:ext cx="659600" cy="113625"/>
            </a:xfrm>
            <a:custGeom>
              <a:rect b="b" l="l" r="r" t="t"/>
              <a:pathLst>
                <a:path extrusionOk="0" h="4545" w="26384">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09"/>
            <p:cNvSpPr/>
            <p:nvPr/>
          </p:nvSpPr>
          <p:spPr>
            <a:xfrm>
              <a:off x="3005600" y="2169500"/>
              <a:ext cx="847725" cy="78125"/>
            </a:xfrm>
            <a:custGeom>
              <a:rect b="b" l="l" r="r" t="t"/>
              <a:pathLst>
                <a:path extrusionOk="0" h="3125" w="33909">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09"/>
            <p:cNvSpPr/>
            <p:nvPr/>
          </p:nvSpPr>
          <p:spPr>
            <a:xfrm>
              <a:off x="2914000" y="1192475"/>
              <a:ext cx="874000" cy="1053025"/>
            </a:xfrm>
            <a:custGeom>
              <a:rect b="b" l="l" r="r" t="t"/>
              <a:pathLst>
                <a:path extrusionOk="0" h="42121" w="3496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09"/>
            <p:cNvSpPr/>
            <p:nvPr/>
          </p:nvSpPr>
          <p:spPr>
            <a:xfrm>
              <a:off x="2324025" y="1335600"/>
              <a:ext cx="926525" cy="1083000"/>
            </a:xfrm>
            <a:custGeom>
              <a:rect b="b" l="l" r="r" t="t"/>
              <a:pathLst>
                <a:path extrusionOk="0" h="43320" w="37061">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09"/>
            <p:cNvSpPr/>
            <p:nvPr/>
          </p:nvSpPr>
          <p:spPr>
            <a:xfrm>
              <a:off x="2537000" y="1574725"/>
              <a:ext cx="314550" cy="800000"/>
            </a:xfrm>
            <a:custGeom>
              <a:rect b="b" l="l" r="r" t="t"/>
              <a:pathLst>
                <a:path extrusionOk="0" h="32000" w="12582">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09"/>
            <p:cNvSpPr/>
            <p:nvPr/>
          </p:nvSpPr>
          <p:spPr>
            <a:xfrm>
              <a:off x="2537000" y="1512575"/>
              <a:ext cx="712850" cy="906150"/>
            </a:xfrm>
            <a:custGeom>
              <a:rect b="b" l="l" r="r" t="t"/>
              <a:pathLst>
                <a:path extrusionOk="0" h="36246" w="28514">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09"/>
            <p:cNvSpPr/>
            <p:nvPr/>
          </p:nvSpPr>
          <p:spPr>
            <a:xfrm>
              <a:off x="2784075" y="1613600"/>
              <a:ext cx="31275" cy="46875"/>
            </a:xfrm>
            <a:custGeom>
              <a:rect b="b" l="l" r="r" t="t"/>
              <a:pathLst>
                <a:path extrusionOk="0" h="1875" w="1251">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09"/>
            <p:cNvSpPr/>
            <p:nvPr/>
          </p:nvSpPr>
          <p:spPr>
            <a:xfrm>
              <a:off x="3592025" y="1198950"/>
              <a:ext cx="805125" cy="796950"/>
            </a:xfrm>
            <a:custGeom>
              <a:rect b="b" l="l" r="r" t="t"/>
              <a:pathLst>
                <a:path extrusionOk="0" h="31878" w="32205">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09"/>
            <p:cNvSpPr/>
            <p:nvPr/>
          </p:nvSpPr>
          <p:spPr>
            <a:xfrm>
              <a:off x="3846200" y="1341175"/>
              <a:ext cx="486350" cy="521825"/>
            </a:xfrm>
            <a:custGeom>
              <a:rect b="b" l="l" r="r" t="t"/>
              <a:pathLst>
                <a:path extrusionOk="0" h="20873" w="19454">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09"/>
            <p:cNvSpPr/>
            <p:nvPr/>
          </p:nvSpPr>
          <p:spPr>
            <a:xfrm>
              <a:off x="3802175" y="1198950"/>
              <a:ext cx="594975" cy="795925"/>
            </a:xfrm>
            <a:custGeom>
              <a:rect b="b" l="l" r="r" t="t"/>
              <a:pathLst>
                <a:path extrusionOk="0" h="31837" w="23799">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09"/>
            <p:cNvSpPr/>
            <p:nvPr/>
          </p:nvSpPr>
          <p:spPr>
            <a:xfrm>
              <a:off x="2657000" y="922550"/>
              <a:ext cx="818625" cy="540575"/>
            </a:xfrm>
            <a:custGeom>
              <a:rect b="b" l="l" r="r" t="t"/>
              <a:pathLst>
                <a:path extrusionOk="0" h="21623" w="32745">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09"/>
            <p:cNvSpPr/>
            <p:nvPr/>
          </p:nvSpPr>
          <p:spPr>
            <a:xfrm>
              <a:off x="2722300" y="999700"/>
              <a:ext cx="520450" cy="191800"/>
            </a:xfrm>
            <a:custGeom>
              <a:rect b="b" l="l" r="r" t="t"/>
              <a:pathLst>
                <a:path extrusionOk="0" h="7672" w="20818">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09"/>
            <p:cNvSpPr/>
            <p:nvPr/>
          </p:nvSpPr>
          <p:spPr>
            <a:xfrm>
              <a:off x="3084400" y="2508875"/>
              <a:ext cx="740525" cy="249225"/>
            </a:xfrm>
            <a:custGeom>
              <a:rect b="b" l="l" r="r" t="t"/>
              <a:pathLst>
                <a:path extrusionOk="0" h="9969" w="29621">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09"/>
            <p:cNvSpPr/>
            <p:nvPr/>
          </p:nvSpPr>
          <p:spPr>
            <a:xfrm>
              <a:off x="2660550" y="1012425"/>
              <a:ext cx="609175" cy="450700"/>
            </a:xfrm>
            <a:custGeom>
              <a:rect b="b" l="l" r="r" t="t"/>
              <a:pathLst>
                <a:path extrusionOk="0" h="18028" w="24367">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8" name="Google Shape;8428;p109">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09">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09">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09">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350"/>
                                        </p:tgtEl>
                                        <p:attrNameLst>
                                          <p:attrName>style.visibility</p:attrName>
                                        </p:attrNameLst>
                                      </p:cBhvr>
                                      <p:to>
                                        <p:strVal val="visible"/>
                                      </p:to>
                                    </p:set>
                                    <p:animEffect filter="fade" transition="in">
                                      <p:cBhvr>
                                        <p:cTn dur="1000"/>
                                        <p:tgtEl>
                                          <p:spTgt spid="83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349"/>
                                        </p:tgtEl>
                                        <p:attrNameLst>
                                          <p:attrName>style.visibility</p:attrName>
                                        </p:attrNameLst>
                                      </p:cBhvr>
                                      <p:to>
                                        <p:strVal val="visible"/>
                                      </p:to>
                                    </p:set>
                                    <p:animEffect filter="fade" transition="in">
                                      <p:cBhvr>
                                        <p:cTn dur="1000"/>
                                        <p:tgtEl>
                                          <p:spTgt spid="834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352"/>
                                        </p:tgtEl>
                                        <p:attrNameLst>
                                          <p:attrName>style.visibility</p:attrName>
                                        </p:attrNameLst>
                                      </p:cBhvr>
                                      <p:to>
                                        <p:strVal val="visible"/>
                                      </p:to>
                                    </p:set>
                                    <p:animEffect filter="fade" transition="in">
                                      <p:cBhvr>
                                        <p:cTn dur="1000"/>
                                        <p:tgtEl>
                                          <p:spTgt spid="835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400"/>
                                        </p:tgtEl>
                                        <p:attrNameLst>
                                          <p:attrName>style.visibility</p:attrName>
                                        </p:attrNameLst>
                                      </p:cBhvr>
                                      <p:to>
                                        <p:strVal val="visible"/>
                                      </p:to>
                                    </p:set>
                                    <p:animEffect filter="fade" transition="in">
                                      <p:cBhvr>
                                        <p:cTn dur="1000"/>
                                        <p:tgtEl>
                                          <p:spTgt spid="8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9" name="Shape 8689"/>
        <p:cNvGrpSpPr/>
        <p:nvPr/>
      </p:nvGrpSpPr>
      <p:grpSpPr>
        <a:xfrm>
          <a:off x="0" y="0"/>
          <a:ext cx="0" cy="0"/>
          <a:chOff x="0" y="0"/>
          <a:chExt cx="0" cy="0"/>
        </a:xfrm>
      </p:grpSpPr>
      <p:grpSp>
        <p:nvGrpSpPr>
          <p:cNvPr id="8690" name="Google Shape;8690;p112"/>
          <p:cNvGrpSpPr/>
          <p:nvPr/>
        </p:nvGrpSpPr>
        <p:grpSpPr>
          <a:xfrm>
            <a:off x="2757996" y="1368202"/>
            <a:ext cx="3647560" cy="2864282"/>
            <a:chOff x="2064463" y="1050839"/>
            <a:chExt cx="5150466" cy="2954696"/>
          </a:xfrm>
        </p:grpSpPr>
        <p:grpSp>
          <p:nvGrpSpPr>
            <p:cNvPr id="8691" name="Google Shape;8691;p112"/>
            <p:cNvGrpSpPr/>
            <p:nvPr/>
          </p:nvGrpSpPr>
          <p:grpSpPr>
            <a:xfrm>
              <a:off x="2064463" y="1050839"/>
              <a:ext cx="5040789" cy="2954696"/>
              <a:chOff x="755323" y="1296401"/>
              <a:chExt cx="2229451" cy="1306809"/>
            </a:xfrm>
          </p:grpSpPr>
          <p:sp>
            <p:nvSpPr>
              <p:cNvPr id="8692" name="Google Shape;8692;p112"/>
              <p:cNvSpPr/>
              <p:nvPr/>
            </p:nvSpPr>
            <p:spPr>
              <a:xfrm>
                <a:off x="791778" y="2528340"/>
                <a:ext cx="2192996" cy="74870"/>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3" name="Google Shape;8693;p112"/>
              <p:cNvGrpSpPr/>
              <p:nvPr/>
            </p:nvGrpSpPr>
            <p:grpSpPr>
              <a:xfrm>
                <a:off x="755323" y="1296401"/>
                <a:ext cx="2229402" cy="1260474"/>
                <a:chOff x="755248" y="1560076"/>
                <a:chExt cx="2229402" cy="1260474"/>
              </a:xfrm>
            </p:grpSpPr>
            <p:sp>
              <p:nvSpPr>
                <p:cNvPr id="8694" name="Google Shape;8694;p112"/>
                <p:cNvSpPr/>
                <p:nvPr/>
              </p:nvSpPr>
              <p:spPr>
                <a:xfrm>
                  <a:off x="791950" y="1590850"/>
                  <a:ext cx="21927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12"/>
                <p:cNvSpPr/>
                <p:nvPr/>
              </p:nvSpPr>
              <p:spPr>
                <a:xfrm rot="-2706523">
                  <a:off x="736754" y="1633311"/>
                  <a:ext cx="223588" cy="40729"/>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96" name="Google Shape;8696;p112"/>
            <p:cNvSpPr/>
            <p:nvPr/>
          </p:nvSpPr>
          <p:spPr>
            <a:xfrm rot="2440061">
              <a:off x="6740494" y="1216410"/>
              <a:ext cx="505470" cy="9212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7" name="Google Shape;8697;p112"/>
          <p:cNvSpPr txBox="1"/>
          <p:nvPr>
            <p:ph type="title"/>
          </p:nvPr>
        </p:nvSpPr>
        <p:spPr>
          <a:xfrm>
            <a:off x="720000" y="526625"/>
            <a:ext cx="7704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grpSp>
        <p:nvGrpSpPr>
          <p:cNvPr id="8698" name="Google Shape;8698;p112"/>
          <p:cNvGrpSpPr/>
          <p:nvPr/>
        </p:nvGrpSpPr>
        <p:grpSpPr>
          <a:xfrm>
            <a:off x="2981331" y="1872669"/>
            <a:ext cx="3181570" cy="1761036"/>
            <a:chOff x="2654821" y="2311071"/>
            <a:chExt cx="2279715" cy="1262120"/>
          </a:xfrm>
        </p:grpSpPr>
        <p:grpSp>
          <p:nvGrpSpPr>
            <p:cNvPr id="8699" name="Google Shape;8699;p112"/>
            <p:cNvGrpSpPr/>
            <p:nvPr/>
          </p:nvGrpSpPr>
          <p:grpSpPr>
            <a:xfrm>
              <a:off x="4034269" y="2840745"/>
              <a:ext cx="40212" cy="36437"/>
              <a:chOff x="4293400" y="2574725"/>
              <a:chExt cx="84425" cy="80100"/>
            </a:xfrm>
          </p:grpSpPr>
          <p:sp>
            <p:nvSpPr>
              <p:cNvPr id="8700" name="Google Shape;8700;p11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accent2"/>
              </a:solidFill>
              <a:ln>
                <a:noFill/>
              </a:ln>
            </p:spPr>
          </p:sp>
          <p:sp>
            <p:nvSpPr>
              <p:cNvPr id="8701" name="Google Shape;8701;p11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112"/>
            <p:cNvGrpSpPr/>
            <p:nvPr/>
          </p:nvGrpSpPr>
          <p:grpSpPr>
            <a:xfrm>
              <a:off x="3894606" y="2334874"/>
              <a:ext cx="913198" cy="518984"/>
              <a:chOff x="4000175" y="1462675"/>
              <a:chExt cx="1917275" cy="1140875"/>
            </a:xfrm>
          </p:grpSpPr>
          <p:sp>
            <p:nvSpPr>
              <p:cNvPr id="8703" name="Google Shape;8703;p11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accent2"/>
              </a:solidFill>
              <a:ln>
                <a:noFill/>
              </a:ln>
            </p:spPr>
          </p:sp>
          <p:grpSp>
            <p:nvGrpSpPr>
              <p:cNvPr id="8704" name="Google Shape;8704;p112"/>
              <p:cNvGrpSpPr/>
              <p:nvPr/>
            </p:nvGrpSpPr>
            <p:grpSpPr>
              <a:xfrm>
                <a:off x="4000175" y="1462675"/>
                <a:ext cx="1917275" cy="1140875"/>
                <a:chOff x="4000175" y="1462675"/>
                <a:chExt cx="1917275" cy="1140875"/>
              </a:xfrm>
            </p:grpSpPr>
            <p:sp>
              <p:nvSpPr>
                <p:cNvPr id="8705" name="Google Shape;8705;p11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2"/>
                </a:solidFill>
                <a:ln>
                  <a:noFill/>
                </a:ln>
              </p:spPr>
            </p:sp>
            <p:sp>
              <p:nvSpPr>
                <p:cNvPr id="8706" name="Google Shape;8706;p11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1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1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1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710" name="Google Shape;8710;p11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11" name="Google Shape;8711;p112"/>
            <p:cNvGrpSpPr/>
            <p:nvPr/>
          </p:nvGrpSpPr>
          <p:grpSpPr>
            <a:xfrm>
              <a:off x="3875768" y="2846704"/>
              <a:ext cx="44796" cy="47366"/>
              <a:chOff x="3960625" y="2587825"/>
              <a:chExt cx="94050" cy="104125"/>
            </a:xfrm>
          </p:grpSpPr>
          <p:sp>
            <p:nvSpPr>
              <p:cNvPr id="8712" name="Google Shape;8712;p11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accent2"/>
              </a:solidFill>
              <a:ln>
                <a:noFill/>
              </a:ln>
            </p:spPr>
          </p:sp>
          <p:sp>
            <p:nvSpPr>
              <p:cNvPr id="8713" name="Google Shape;8713;p11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112"/>
            <p:cNvGrpSpPr/>
            <p:nvPr/>
          </p:nvGrpSpPr>
          <p:grpSpPr>
            <a:xfrm>
              <a:off x="3782759" y="2807162"/>
              <a:ext cx="82686" cy="85487"/>
              <a:chOff x="3765350" y="2500900"/>
              <a:chExt cx="173600" cy="187925"/>
            </a:xfrm>
          </p:grpSpPr>
          <p:sp>
            <p:nvSpPr>
              <p:cNvPr id="8715" name="Google Shape;8715;p11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2"/>
              </a:solidFill>
              <a:ln>
                <a:noFill/>
              </a:ln>
            </p:spPr>
          </p:sp>
          <p:sp>
            <p:nvSpPr>
              <p:cNvPr id="8716" name="Google Shape;8716;p11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1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1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1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1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112"/>
            <p:cNvGrpSpPr/>
            <p:nvPr/>
          </p:nvGrpSpPr>
          <p:grpSpPr>
            <a:xfrm>
              <a:off x="3775674" y="2798496"/>
              <a:ext cx="40545" cy="23564"/>
              <a:chOff x="3750475" y="2481850"/>
              <a:chExt cx="85125" cy="51800"/>
            </a:xfrm>
          </p:grpSpPr>
          <p:sp>
            <p:nvSpPr>
              <p:cNvPr id="8722" name="Google Shape;8722;p11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1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2"/>
              </a:solidFill>
              <a:ln>
                <a:noFill/>
              </a:ln>
            </p:spPr>
          </p:sp>
        </p:grpSp>
        <p:grpSp>
          <p:nvGrpSpPr>
            <p:cNvPr id="8724" name="Google Shape;8724;p112"/>
            <p:cNvGrpSpPr/>
            <p:nvPr/>
          </p:nvGrpSpPr>
          <p:grpSpPr>
            <a:xfrm>
              <a:off x="3716946" y="2776024"/>
              <a:ext cx="81971" cy="76912"/>
              <a:chOff x="3627175" y="2432450"/>
              <a:chExt cx="172100" cy="169075"/>
            </a:xfrm>
          </p:grpSpPr>
          <p:sp>
            <p:nvSpPr>
              <p:cNvPr id="8725" name="Google Shape;8725;p11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1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accent2"/>
              </a:solidFill>
              <a:ln>
                <a:noFill/>
              </a:ln>
            </p:spPr>
          </p:sp>
          <p:sp>
            <p:nvSpPr>
              <p:cNvPr id="8727" name="Google Shape;8727;p11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2"/>
              </a:solidFill>
              <a:ln>
                <a:noFill/>
              </a:ln>
            </p:spPr>
          </p:sp>
        </p:grpSp>
        <p:grpSp>
          <p:nvGrpSpPr>
            <p:cNvPr id="8728" name="Google Shape;8728;p112"/>
            <p:cNvGrpSpPr/>
            <p:nvPr/>
          </p:nvGrpSpPr>
          <p:grpSpPr>
            <a:xfrm>
              <a:off x="3685682" y="2845624"/>
              <a:ext cx="29311" cy="45055"/>
              <a:chOff x="3561536" y="2585450"/>
              <a:chExt cx="61539" cy="99045"/>
            </a:xfrm>
          </p:grpSpPr>
          <p:sp>
            <p:nvSpPr>
              <p:cNvPr id="8729" name="Google Shape;8729;p11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1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accent2"/>
              </a:solidFill>
              <a:ln>
                <a:noFill/>
              </a:ln>
            </p:spPr>
          </p:sp>
        </p:grpSp>
        <p:grpSp>
          <p:nvGrpSpPr>
            <p:cNvPr id="8731" name="Google Shape;8731;p112"/>
            <p:cNvGrpSpPr/>
            <p:nvPr/>
          </p:nvGrpSpPr>
          <p:grpSpPr>
            <a:xfrm>
              <a:off x="3849905" y="2572252"/>
              <a:ext cx="74339" cy="119559"/>
              <a:chOff x="3906325" y="1984500"/>
              <a:chExt cx="156075" cy="262825"/>
            </a:xfrm>
          </p:grpSpPr>
          <p:sp>
            <p:nvSpPr>
              <p:cNvPr id="8732" name="Google Shape;8732;p11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2"/>
              </a:solidFill>
              <a:ln>
                <a:noFill/>
              </a:ln>
            </p:spPr>
          </p:sp>
          <p:sp>
            <p:nvSpPr>
              <p:cNvPr id="8733" name="Google Shape;8733;p11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112"/>
            <p:cNvGrpSpPr/>
            <p:nvPr/>
          </p:nvGrpSpPr>
          <p:grpSpPr>
            <a:xfrm>
              <a:off x="2654821" y="2414345"/>
              <a:ext cx="667570" cy="558731"/>
              <a:chOff x="1397225" y="1637375"/>
              <a:chExt cx="1401575" cy="1228250"/>
            </a:xfrm>
          </p:grpSpPr>
          <p:sp>
            <p:nvSpPr>
              <p:cNvPr id="8735" name="Google Shape;8735;p11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2"/>
              </a:solidFill>
              <a:ln>
                <a:noFill/>
              </a:ln>
            </p:spPr>
          </p:sp>
          <p:grpSp>
            <p:nvGrpSpPr>
              <p:cNvPr id="8736" name="Google Shape;8736;p112"/>
              <p:cNvGrpSpPr/>
              <p:nvPr/>
            </p:nvGrpSpPr>
            <p:grpSpPr>
              <a:xfrm>
                <a:off x="1397225" y="1637375"/>
                <a:ext cx="1398775" cy="1228250"/>
                <a:chOff x="1397225" y="1637375"/>
                <a:chExt cx="1398775" cy="1228250"/>
              </a:xfrm>
            </p:grpSpPr>
            <p:sp>
              <p:nvSpPr>
                <p:cNvPr id="8737" name="Google Shape;8737;p11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1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39" name="Google Shape;8739;p112"/>
            <p:cNvGrpSpPr/>
            <p:nvPr/>
          </p:nvGrpSpPr>
          <p:grpSpPr>
            <a:xfrm>
              <a:off x="3230417" y="3103734"/>
              <a:ext cx="282982" cy="280332"/>
              <a:chOff x="2605700" y="3152850"/>
              <a:chExt cx="594125" cy="616250"/>
            </a:xfrm>
          </p:grpSpPr>
          <p:sp>
            <p:nvSpPr>
              <p:cNvPr id="8740" name="Google Shape;8740;p11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2"/>
              </a:solidFill>
              <a:ln>
                <a:noFill/>
              </a:ln>
            </p:spPr>
          </p:sp>
          <p:sp>
            <p:nvSpPr>
              <p:cNvPr id="8741" name="Google Shape;8741;p11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8742" name="Google Shape;8742;p112"/>
            <p:cNvGrpSpPr/>
            <p:nvPr/>
          </p:nvGrpSpPr>
          <p:grpSpPr>
            <a:xfrm>
              <a:off x="3265985" y="3226989"/>
              <a:ext cx="87151" cy="346202"/>
              <a:chOff x="2680375" y="3423800"/>
              <a:chExt cx="182975" cy="761050"/>
            </a:xfrm>
          </p:grpSpPr>
          <p:sp>
            <p:nvSpPr>
              <p:cNvPr id="8743" name="Google Shape;8743;p11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2"/>
              </a:solidFill>
              <a:ln>
                <a:noFill/>
              </a:ln>
            </p:spPr>
          </p:sp>
          <p:sp>
            <p:nvSpPr>
              <p:cNvPr id="8744" name="Google Shape;8744;p11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112"/>
            <p:cNvGrpSpPr/>
            <p:nvPr/>
          </p:nvGrpSpPr>
          <p:grpSpPr>
            <a:xfrm>
              <a:off x="3855466" y="3289811"/>
              <a:ext cx="112514" cy="94210"/>
              <a:chOff x="3918000" y="3561900"/>
              <a:chExt cx="236225" cy="207100"/>
            </a:xfrm>
          </p:grpSpPr>
          <p:sp>
            <p:nvSpPr>
              <p:cNvPr id="8746" name="Google Shape;8746;p11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accent2"/>
              </a:solidFill>
              <a:ln>
                <a:noFill/>
              </a:ln>
            </p:spPr>
          </p:sp>
          <p:sp>
            <p:nvSpPr>
              <p:cNvPr id="8747" name="Google Shape;8747;p11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8" name="Google Shape;8748;p11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1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1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8751" name="Google Shape;8751;p112"/>
            <p:cNvGrpSpPr/>
            <p:nvPr/>
          </p:nvGrpSpPr>
          <p:grpSpPr>
            <a:xfrm>
              <a:off x="2905224" y="2311071"/>
              <a:ext cx="596721" cy="528992"/>
              <a:chOff x="1922950" y="1410350"/>
              <a:chExt cx="1252825" cy="1162875"/>
            </a:xfrm>
          </p:grpSpPr>
          <p:sp>
            <p:nvSpPr>
              <p:cNvPr id="8752" name="Google Shape;8752;p11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1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1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1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1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1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1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1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1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1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1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1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1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1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1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1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8768" name="Google Shape;8768;p11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1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1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1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1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1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1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1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1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1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1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1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1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1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1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1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1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1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1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1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788" name="Google Shape;8788;p11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789" name="Google Shape;8789;p11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0" name="Google Shape;8790;p112"/>
            <p:cNvGrpSpPr/>
            <p:nvPr/>
          </p:nvGrpSpPr>
          <p:grpSpPr>
            <a:xfrm>
              <a:off x="3280929" y="3294542"/>
              <a:ext cx="109894" cy="272224"/>
              <a:chOff x="2711750" y="3572300"/>
              <a:chExt cx="230725" cy="598425"/>
            </a:xfrm>
          </p:grpSpPr>
          <p:sp>
            <p:nvSpPr>
              <p:cNvPr id="8791" name="Google Shape;8791;p11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1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3" name="Google Shape;8793;p11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4" name="Google Shape;8794;p112"/>
            <p:cNvGrpSpPr/>
            <p:nvPr/>
          </p:nvGrpSpPr>
          <p:grpSpPr>
            <a:xfrm>
              <a:off x="3790439" y="2408636"/>
              <a:ext cx="73017" cy="75684"/>
              <a:chOff x="3781475" y="1624825"/>
              <a:chExt cx="153300" cy="166375"/>
            </a:xfrm>
          </p:grpSpPr>
          <p:sp>
            <p:nvSpPr>
              <p:cNvPr id="8795" name="Google Shape;8795;p11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1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1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1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9" name="Google Shape;8799;p11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1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1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1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1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1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1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6" name="Google Shape;8806;p112"/>
            <p:cNvGrpSpPr/>
            <p:nvPr/>
          </p:nvGrpSpPr>
          <p:grpSpPr>
            <a:xfrm>
              <a:off x="4403342" y="3107749"/>
              <a:ext cx="316680" cy="101374"/>
              <a:chOff x="5068275" y="3161675"/>
              <a:chExt cx="664875" cy="222850"/>
            </a:xfrm>
          </p:grpSpPr>
          <p:sp>
            <p:nvSpPr>
              <p:cNvPr id="8807" name="Google Shape;8807;p11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1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1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1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1" name="Google Shape;8811;p11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1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1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1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1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1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1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1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1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1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1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1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1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1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1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1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1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1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1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1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1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1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1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1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1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1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1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1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1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0" name="Google Shape;8840;p112"/>
            <p:cNvGrpSpPr/>
            <p:nvPr/>
          </p:nvGrpSpPr>
          <p:grpSpPr>
            <a:xfrm>
              <a:off x="3697513" y="2707266"/>
              <a:ext cx="59549" cy="79733"/>
              <a:chOff x="3586375" y="2281300"/>
              <a:chExt cx="125025" cy="175275"/>
            </a:xfrm>
          </p:grpSpPr>
          <p:sp>
            <p:nvSpPr>
              <p:cNvPr id="8841" name="Google Shape;8841;p11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1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3" name="Google Shape;8843;p11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4" name="Google Shape;8844;p112"/>
            <p:cNvGrpSpPr/>
            <p:nvPr/>
          </p:nvGrpSpPr>
          <p:grpSpPr>
            <a:xfrm>
              <a:off x="4513224" y="3221724"/>
              <a:ext cx="274563" cy="280321"/>
              <a:chOff x="5298975" y="3412225"/>
              <a:chExt cx="576450" cy="616225"/>
            </a:xfrm>
          </p:grpSpPr>
          <p:sp>
            <p:nvSpPr>
              <p:cNvPr id="8845" name="Google Shape;8845;p11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846" name="Google Shape;8846;p11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112"/>
            <p:cNvGrpSpPr/>
            <p:nvPr/>
          </p:nvGrpSpPr>
          <p:grpSpPr>
            <a:xfrm>
              <a:off x="4824403" y="3421846"/>
              <a:ext cx="110132" cy="130647"/>
              <a:chOff x="5952300" y="3852150"/>
              <a:chExt cx="231225" cy="287200"/>
            </a:xfrm>
          </p:grpSpPr>
          <p:sp>
            <p:nvSpPr>
              <p:cNvPr id="8848" name="Google Shape;8848;p11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1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0" name="Google Shape;8850;p11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1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12"/>
            <p:cNvSpPr/>
            <p:nvPr/>
          </p:nvSpPr>
          <p:spPr>
            <a:xfrm>
              <a:off x="4442708" y="2990191"/>
              <a:ext cx="762" cy="967"/>
            </a:xfrm>
            <a:custGeom>
              <a:rect b="b" l="l" r="r" t="t"/>
              <a:pathLst>
                <a:path extrusionOk="0" h="85" w="64">
                  <a:moveTo>
                    <a:pt x="63" y="85"/>
                  </a:moveTo>
                  <a:lnTo>
                    <a:pt x="1" y="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12"/>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1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1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1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1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8" name="Google Shape;8858;p112"/>
            <p:cNvGrpSpPr/>
            <p:nvPr/>
          </p:nvGrpSpPr>
          <p:grpSpPr>
            <a:xfrm>
              <a:off x="4295710" y="3079670"/>
              <a:ext cx="14968" cy="27135"/>
              <a:chOff x="4842300" y="3099950"/>
              <a:chExt cx="31425" cy="59650"/>
            </a:xfrm>
          </p:grpSpPr>
          <p:sp>
            <p:nvSpPr>
              <p:cNvPr id="8859" name="Google Shape;8859;p11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1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1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1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3" name="Google Shape;8863;p11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1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1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1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1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1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1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1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1" name="Google Shape;8871;p112"/>
            <p:cNvGrpSpPr/>
            <p:nvPr/>
          </p:nvGrpSpPr>
          <p:grpSpPr>
            <a:xfrm>
              <a:off x="3831056" y="2816010"/>
              <a:ext cx="37378" cy="27612"/>
              <a:chOff x="3866750" y="2520350"/>
              <a:chExt cx="78475" cy="60700"/>
            </a:xfrm>
          </p:grpSpPr>
          <p:sp>
            <p:nvSpPr>
              <p:cNvPr id="8872" name="Google Shape;8872;p11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1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1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1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6" name="Google Shape;8876;p11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1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1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1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1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1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1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1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1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1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1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1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1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1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1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1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1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893" name="Google Shape;8893;p11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1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1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1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1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1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1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1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1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1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1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1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905" name="Google Shape;8905;p11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1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1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1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1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1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1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1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1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1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1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1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1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8" name="Google Shape;8918;p112"/>
            <p:cNvGrpSpPr/>
            <p:nvPr/>
          </p:nvGrpSpPr>
          <p:grpSpPr>
            <a:xfrm>
              <a:off x="3632736" y="3051591"/>
              <a:ext cx="63288" cy="45217"/>
              <a:chOff x="3450375" y="3038225"/>
              <a:chExt cx="132875" cy="99400"/>
            </a:xfrm>
          </p:grpSpPr>
          <p:sp>
            <p:nvSpPr>
              <p:cNvPr id="8919" name="Google Shape;8919;p11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1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1" name="Google Shape;8921;p11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1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1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1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1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1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1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1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1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930" name="Google Shape;8930;p11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1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1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1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1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1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1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1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1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1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940" name="Google Shape;8940;p11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1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1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1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1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1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946" name="Google Shape;8946;p11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1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1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1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1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1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12"/>
            <p:cNvSpPr/>
            <p:nvPr/>
          </p:nvSpPr>
          <p:spPr>
            <a:xfrm>
              <a:off x="4036853" y="2853608"/>
              <a:ext cx="1250" cy="1205"/>
            </a:xfrm>
            <a:custGeom>
              <a:rect b="b" l="l" r="r" t="t"/>
              <a:pathLst>
                <a:path extrusionOk="0" fill="none" h="106" w="105">
                  <a:moveTo>
                    <a:pt x="105" y="105"/>
                  </a:moveTo>
                  <a:lnTo>
                    <a:pt x="0" y="1"/>
                  </a:lnTo>
                </a:path>
              </a:pathLst>
            </a:custGeom>
            <a:solidFill>
              <a:schemeClr val="accent2"/>
            </a:solidFill>
            <a:ln cap="rnd" cmpd="sng" w="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1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1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1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6" name="Google Shape;8956;p112"/>
          <p:cNvSpPr/>
          <p:nvPr/>
        </p:nvSpPr>
        <p:spPr>
          <a:xfrm>
            <a:off x="715050" y="1518500"/>
            <a:ext cx="1794000" cy="4095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Venus</a:t>
            </a:r>
            <a:endParaRPr>
              <a:solidFill>
                <a:schemeClr val="lt1"/>
              </a:solidFill>
            </a:endParaRPr>
          </a:p>
        </p:txBody>
      </p:sp>
      <p:sp>
        <p:nvSpPr>
          <p:cNvPr id="8957" name="Google Shape;8957;p112"/>
          <p:cNvSpPr txBox="1"/>
          <p:nvPr/>
        </p:nvSpPr>
        <p:spPr>
          <a:xfrm>
            <a:off x="715050" y="2003749"/>
            <a:ext cx="1794000" cy="6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8958" name="Google Shape;8958;p112"/>
          <p:cNvSpPr/>
          <p:nvPr/>
        </p:nvSpPr>
        <p:spPr>
          <a:xfrm>
            <a:off x="715050" y="2965750"/>
            <a:ext cx="1794000" cy="409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Balsamiq Sans"/>
                <a:ea typeface="Balsamiq Sans"/>
                <a:cs typeface="Balsamiq Sans"/>
                <a:sym typeface="Balsamiq Sans"/>
              </a:rPr>
              <a:t>Jupiter</a:t>
            </a:r>
            <a:endParaRPr>
              <a:solidFill>
                <a:schemeClr val="lt1"/>
              </a:solidFill>
            </a:endParaRPr>
          </a:p>
        </p:txBody>
      </p:sp>
      <p:sp>
        <p:nvSpPr>
          <p:cNvPr id="8959" name="Google Shape;8959;p112"/>
          <p:cNvSpPr txBox="1"/>
          <p:nvPr/>
        </p:nvSpPr>
        <p:spPr>
          <a:xfrm>
            <a:off x="715050" y="3450999"/>
            <a:ext cx="1794000" cy="6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Jupiter is the biggest planet in the Solar System</a:t>
            </a:r>
            <a:endParaRPr>
              <a:solidFill>
                <a:schemeClr val="dk1"/>
              </a:solidFill>
              <a:latin typeface="Open Sans"/>
              <a:ea typeface="Open Sans"/>
              <a:cs typeface="Open Sans"/>
              <a:sym typeface="Open Sans"/>
            </a:endParaRPr>
          </a:p>
        </p:txBody>
      </p:sp>
      <p:sp>
        <p:nvSpPr>
          <p:cNvPr id="8960" name="Google Shape;8960;p112"/>
          <p:cNvSpPr/>
          <p:nvPr/>
        </p:nvSpPr>
        <p:spPr>
          <a:xfrm>
            <a:off x="6635150" y="1518500"/>
            <a:ext cx="1794000" cy="4095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Balsamiq Sans"/>
                <a:ea typeface="Balsamiq Sans"/>
                <a:cs typeface="Balsamiq Sans"/>
                <a:sym typeface="Balsamiq Sans"/>
              </a:rPr>
              <a:t>Mars</a:t>
            </a:r>
            <a:endParaRPr b="1" sz="1800">
              <a:solidFill>
                <a:schemeClr val="lt1"/>
              </a:solidFill>
              <a:latin typeface="Balsamiq Sans"/>
              <a:ea typeface="Balsamiq Sans"/>
              <a:cs typeface="Balsamiq Sans"/>
              <a:sym typeface="Balsamiq Sans"/>
            </a:endParaRPr>
          </a:p>
        </p:txBody>
      </p:sp>
      <p:sp>
        <p:nvSpPr>
          <p:cNvPr id="8961" name="Google Shape;8961;p112"/>
          <p:cNvSpPr txBox="1"/>
          <p:nvPr/>
        </p:nvSpPr>
        <p:spPr>
          <a:xfrm>
            <a:off x="6635150" y="2003749"/>
            <a:ext cx="1794000" cy="64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Despite being red, Mars is actually a cold place</a:t>
            </a:r>
            <a:endParaRPr>
              <a:solidFill>
                <a:schemeClr val="dk1"/>
              </a:solidFill>
              <a:latin typeface="Open Sans"/>
              <a:ea typeface="Open Sans"/>
              <a:cs typeface="Open Sans"/>
              <a:sym typeface="Open Sans"/>
            </a:endParaRPr>
          </a:p>
        </p:txBody>
      </p:sp>
      <p:sp>
        <p:nvSpPr>
          <p:cNvPr id="8962" name="Google Shape;8962;p112"/>
          <p:cNvSpPr/>
          <p:nvPr/>
        </p:nvSpPr>
        <p:spPr>
          <a:xfrm>
            <a:off x="6635150" y="2965750"/>
            <a:ext cx="1794000" cy="4095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Balsamiq Sans"/>
                <a:ea typeface="Balsamiq Sans"/>
                <a:cs typeface="Balsamiq Sans"/>
                <a:sym typeface="Balsamiq Sans"/>
              </a:rPr>
              <a:t>Saturn</a:t>
            </a:r>
            <a:endParaRPr>
              <a:solidFill>
                <a:schemeClr val="lt1"/>
              </a:solidFill>
            </a:endParaRPr>
          </a:p>
        </p:txBody>
      </p:sp>
      <p:sp>
        <p:nvSpPr>
          <p:cNvPr id="8963" name="Google Shape;8963;p112"/>
          <p:cNvSpPr txBox="1"/>
          <p:nvPr/>
        </p:nvSpPr>
        <p:spPr>
          <a:xfrm>
            <a:off x="6635150" y="3450999"/>
            <a:ext cx="1794000" cy="64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Saturn is a gas giant and has several rings</a:t>
            </a:r>
            <a:endParaRPr>
              <a:solidFill>
                <a:schemeClr val="dk1"/>
              </a:solidFill>
              <a:latin typeface="Open Sans"/>
              <a:ea typeface="Open Sans"/>
              <a:cs typeface="Open Sans"/>
              <a:sym typeface="Open Sans"/>
            </a:endParaRPr>
          </a:p>
        </p:txBody>
      </p:sp>
      <p:grpSp>
        <p:nvGrpSpPr>
          <p:cNvPr id="8964" name="Google Shape;8964;p112"/>
          <p:cNvGrpSpPr/>
          <p:nvPr/>
        </p:nvGrpSpPr>
        <p:grpSpPr>
          <a:xfrm>
            <a:off x="5950625" y="3562775"/>
            <a:ext cx="837800" cy="1347200"/>
            <a:chOff x="4304125" y="3580575"/>
            <a:chExt cx="837800" cy="1347200"/>
          </a:xfrm>
        </p:grpSpPr>
        <p:sp>
          <p:nvSpPr>
            <p:cNvPr id="8965" name="Google Shape;8965;p112"/>
            <p:cNvSpPr/>
            <p:nvPr/>
          </p:nvSpPr>
          <p:spPr>
            <a:xfrm>
              <a:off x="4325425" y="4743150"/>
              <a:ext cx="816500" cy="184625"/>
            </a:xfrm>
            <a:custGeom>
              <a:rect b="b" l="l" r="r" t="t"/>
              <a:pathLst>
                <a:path extrusionOk="0" h="7385" w="3266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12"/>
            <p:cNvSpPr/>
            <p:nvPr/>
          </p:nvSpPr>
          <p:spPr>
            <a:xfrm>
              <a:off x="4304125" y="4168075"/>
              <a:ext cx="834250" cy="117175"/>
            </a:xfrm>
            <a:custGeom>
              <a:rect b="b" l="l" r="r" t="t"/>
              <a:pathLst>
                <a:path extrusionOk="0" h="4687" w="3337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12"/>
            <p:cNvSpPr/>
            <p:nvPr/>
          </p:nvSpPr>
          <p:spPr>
            <a:xfrm>
              <a:off x="4338925" y="4214225"/>
              <a:ext cx="763950" cy="71025"/>
            </a:xfrm>
            <a:custGeom>
              <a:rect b="b" l="l" r="r" t="t"/>
              <a:pathLst>
                <a:path extrusionOk="0" h="2841" w="30558">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12"/>
            <p:cNvSpPr/>
            <p:nvPr/>
          </p:nvSpPr>
          <p:spPr>
            <a:xfrm>
              <a:off x="4654850" y="3580575"/>
              <a:ext cx="192425" cy="291575"/>
            </a:xfrm>
            <a:custGeom>
              <a:rect b="b" l="l" r="r" t="t"/>
              <a:pathLst>
                <a:path extrusionOk="0" h="11663" w="7697">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12"/>
            <p:cNvSpPr/>
            <p:nvPr/>
          </p:nvSpPr>
          <p:spPr>
            <a:xfrm>
              <a:off x="4442575" y="3801350"/>
              <a:ext cx="566575" cy="550725"/>
            </a:xfrm>
            <a:custGeom>
              <a:rect b="b" l="l" r="r" t="t"/>
              <a:pathLst>
                <a:path extrusionOk="0" h="22029" w="22663">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12"/>
            <p:cNvSpPr/>
            <p:nvPr/>
          </p:nvSpPr>
          <p:spPr>
            <a:xfrm>
              <a:off x="4627875" y="3951550"/>
              <a:ext cx="188175" cy="247075"/>
            </a:xfrm>
            <a:custGeom>
              <a:rect b="b" l="l" r="r" t="t"/>
              <a:pathLst>
                <a:path extrusionOk="0" h="9883" w="7527">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12"/>
            <p:cNvSpPr/>
            <p:nvPr/>
          </p:nvSpPr>
          <p:spPr>
            <a:xfrm>
              <a:off x="4537700" y="3840300"/>
              <a:ext cx="177525" cy="446375"/>
            </a:xfrm>
            <a:custGeom>
              <a:rect b="b" l="l" r="r" t="t"/>
              <a:pathLst>
                <a:path extrusionOk="0" h="17855" w="7101">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12"/>
            <p:cNvSpPr/>
            <p:nvPr/>
          </p:nvSpPr>
          <p:spPr>
            <a:xfrm>
              <a:off x="4757800" y="3836775"/>
              <a:ext cx="163325" cy="464100"/>
            </a:xfrm>
            <a:custGeom>
              <a:rect b="b" l="l" r="r" t="t"/>
              <a:pathLst>
                <a:path extrusionOk="0" h="18564" w="6533">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12"/>
            <p:cNvSpPr/>
            <p:nvPr/>
          </p:nvSpPr>
          <p:spPr>
            <a:xfrm>
              <a:off x="4380100" y="4112675"/>
              <a:ext cx="110775" cy="164775"/>
            </a:xfrm>
            <a:custGeom>
              <a:rect b="b" l="l" r="r" t="t"/>
              <a:pathLst>
                <a:path extrusionOk="0" h="6591" w="4431">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12"/>
            <p:cNvSpPr/>
            <p:nvPr/>
          </p:nvSpPr>
          <p:spPr>
            <a:xfrm>
              <a:off x="4972925" y="4075075"/>
              <a:ext cx="95150" cy="155500"/>
            </a:xfrm>
            <a:custGeom>
              <a:rect b="b" l="l" r="r" t="t"/>
              <a:pathLst>
                <a:path extrusionOk="0" h="6220" w="3806">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12"/>
            <p:cNvSpPr/>
            <p:nvPr/>
          </p:nvSpPr>
          <p:spPr>
            <a:xfrm>
              <a:off x="4867850" y="3719375"/>
              <a:ext cx="89475" cy="89775"/>
            </a:xfrm>
            <a:custGeom>
              <a:rect b="b" l="l" r="r" t="t"/>
              <a:pathLst>
                <a:path extrusionOk="0" h="3591" w="3579">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12"/>
            <p:cNvSpPr/>
            <p:nvPr/>
          </p:nvSpPr>
          <p:spPr>
            <a:xfrm>
              <a:off x="4495825" y="3744225"/>
              <a:ext cx="88775" cy="80525"/>
            </a:xfrm>
            <a:custGeom>
              <a:rect b="b" l="l" r="r" t="t"/>
              <a:pathLst>
                <a:path extrusionOk="0" h="3221" w="3551">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12"/>
            <p:cNvSpPr/>
            <p:nvPr/>
          </p:nvSpPr>
          <p:spPr>
            <a:xfrm>
              <a:off x="4309100" y="4234825"/>
              <a:ext cx="825000" cy="646475"/>
            </a:xfrm>
            <a:custGeom>
              <a:rect b="b" l="l" r="r" t="t"/>
              <a:pathLst>
                <a:path extrusionOk="0" h="25859" w="3300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12"/>
            <p:cNvSpPr/>
            <p:nvPr/>
          </p:nvSpPr>
          <p:spPr>
            <a:xfrm>
              <a:off x="4891975" y="4390000"/>
              <a:ext cx="74575" cy="88675"/>
            </a:xfrm>
            <a:custGeom>
              <a:rect b="b" l="l" r="r" t="t"/>
              <a:pathLst>
                <a:path extrusionOk="0" h="3547" w="2983">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12"/>
            <p:cNvSpPr/>
            <p:nvPr/>
          </p:nvSpPr>
          <p:spPr>
            <a:xfrm>
              <a:off x="4691775" y="4394575"/>
              <a:ext cx="77400" cy="96575"/>
            </a:xfrm>
            <a:custGeom>
              <a:rect b="b" l="l" r="r" t="t"/>
              <a:pathLst>
                <a:path extrusionOk="0" h="3863" w="3096">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12"/>
            <p:cNvSpPr/>
            <p:nvPr/>
          </p:nvSpPr>
          <p:spPr>
            <a:xfrm>
              <a:off x="5062375" y="4339750"/>
              <a:ext cx="64650" cy="96175"/>
            </a:xfrm>
            <a:custGeom>
              <a:rect b="b" l="l" r="r" t="t"/>
              <a:pathLst>
                <a:path extrusionOk="0" h="3847" w="2586">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12"/>
            <p:cNvSpPr/>
            <p:nvPr/>
          </p:nvSpPr>
          <p:spPr>
            <a:xfrm>
              <a:off x="4493700" y="4390000"/>
              <a:ext cx="74575" cy="88675"/>
            </a:xfrm>
            <a:custGeom>
              <a:rect b="b" l="l" r="r" t="t"/>
              <a:pathLst>
                <a:path extrusionOk="0" h="3547" w="2983">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12"/>
            <p:cNvSpPr/>
            <p:nvPr/>
          </p:nvSpPr>
          <p:spPr>
            <a:xfrm>
              <a:off x="4331100" y="4339725"/>
              <a:ext cx="64650" cy="95500"/>
            </a:xfrm>
            <a:custGeom>
              <a:rect b="b" l="l" r="r" t="t"/>
              <a:pathLst>
                <a:path extrusionOk="0" h="3820" w="2586">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12"/>
            <p:cNvSpPr/>
            <p:nvPr/>
          </p:nvSpPr>
          <p:spPr>
            <a:xfrm>
              <a:off x="4877775" y="4576125"/>
              <a:ext cx="68200" cy="81350"/>
            </a:xfrm>
            <a:custGeom>
              <a:rect b="b" l="l" r="r" t="t"/>
              <a:pathLst>
                <a:path extrusionOk="0" h="3254" w="2728">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12"/>
            <p:cNvSpPr/>
            <p:nvPr/>
          </p:nvSpPr>
          <p:spPr>
            <a:xfrm>
              <a:off x="4694625" y="4579875"/>
              <a:ext cx="71000" cy="88775"/>
            </a:xfrm>
            <a:custGeom>
              <a:rect b="b" l="l" r="r" t="t"/>
              <a:pathLst>
                <a:path extrusionOk="0" h="3551" w="284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12"/>
            <p:cNvSpPr/>
            <p:nvPr/>
          </p:nvSpPr>
          <p:spPr>
            <a:xfrm>
              <a:off x="5033275" y="4530000"/>
              <a:ext cx="59650" cy="87600"/>
            </a:xfrm>
            <a:custGeom>
              <a:rect b="b" l="l" r="r" t="t"/>
              <a:pathLst>
                <a:path extrusionOk="0" h="3504" w="2386">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12"/>
            <p:cNvSpPr/>
            <p:nvPr/>
          </p:nvSpPr>
          <p:spPr>
            <a:xfrm>
              <a:off x="4514275" y="4576125"/>
              <a:ext cx="68200" cy="81350"/>
            </a:xfrm>
            <a:custGeom>
              <a:rect b="b" l="l" r="r" t="t"/>
              <a:pathLst>
                <a:path extrusionOk="0" h="3254" w="2728">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12"/>
            <p:cNvSpPr/>
            <p:nvPr/>
          </p:nvSpPr>
          <p:spPr>
            <a:xfrm>
              <a:off x="4372275" y="4530400"/>
              <a:ext cx="63225" cy="86725"/>
            </a:xfrm>
            <a:custGeom>
              <a:rect b="b" l="l" r="r" t="t"/>
              <a:pathLst>
                <a:path extrusionOk="0" h="3469" w="2529">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12"/>
            <p:cNvSpPr/>
            <p:nvPr/>
          </p:nvSpPr>
          <p:spPr>
            <a:xfrm>
              <a:off x="4867150" y="4733025"/>
              <a:ext cx="62500" cy="74975"/>
            </a:xfrm>
            <a:custGeom>
              <a:rect b="b" l="l" r="r" t="t"/>
              <a:pathLst>
                <a:path extrusionOk="0" h="2999" w="250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12"/>
            <p:cNvSpPr/>
            <p:nvPr/>
          </p:nvSpPr>
          <p:spPr>
            <a:xfrm>
              <a:off x="4698175" y="4736775"/>
              <a:ext cx="64625" cy="81675"/>
            </a:xfrm>
            <a:custGeom>
              <a:rect b="b" l="l" r="r" t="t"/>
              <a:pathLst>
                <a:path extrusionOk="0" h="3267" w="2585">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12"/>
            <p:cNvSpPr/>
            <p:nvPr/>
          </p:nvSpPr>
          <p:spPr>
            <a:xfrm>
              <a:off x="5010550" y="4690425"/>
              <a:ext cx="54700" cy="80625"/>
            </a:xfrm>
            <a:custGeom>
              <a:rect b="b" l="l" r="r" t="t"/>
              <a:pathLst>
                <a:path extrusionOk="0" h="3225" w="2188">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12"/>
            <p:cNvSpPr/>
            <p:nvPr/>
          </p:nvSpPr>
          <p:spPr>
            <a:xfrm>
              <a:off x="4531325" y="4733025"/>
              <a:ext cx="62500" cy="74975"/>
            </a:xfrm>
            <a:custGeom>
              <a:rect b="b" l="l" r="r" t="t"/>
              <a:pathLst>
                <a:path extrusionOk="0" h="2999" w="250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12"/>
            <p:cNvSpPr/>
            <p:nvPr/>
          </p:nvSpPr>
          <p:spPr>
            <a:xfrm>
              <a:off x="4400675" y="4690975"/>
              <a:ext cx="56825" cy="80225"/>
            </a:xfrm>
            <a:custGeom>
              <a:rect b="b" l="l" r="r" t="t"/>
              <a:pathLst>
                <a:path extrusionOk="0" h="3209" w="2273">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3" name="Google Shape;8993;p112">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12">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12">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12">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6" name="Shape 9496"/>
        <p:cNvGrpSpPr/>
        <p:nvPr/>
      </p:nvGrpSpPr>
      <p:grpSpPr>
        <a:xfrm>
          <a:off x="0" y="0"/>
          <a:ext cx="0" cy="0"/>
          <a:chOff x="0" y="0"/>
          <a:chExt cx="0" cy="0"/>
        </a:xfrm>
      </p:grpSpPr>
      <p:grpSp>
        <p:nvGrpSpPr>
          <p:cNvPr id="9497" name="Google Shape;9497;p116"/>
          <p:cNvGrpSpPr/>
          <p:nvPr/>
        </p:nvGrpSpPr>
        <p:grpSpPr>
          <a:xfrm>
            <a:off x="3845861" y="893606"/>
            <a:ext cx="4398052" cy="2820340"/>
            <a:chOff x="2491250" y="2454825"/>
            <a:chExt cx="509600" cy="673675"/>
          </a:xfrm>
        </p:grpSpPr>
        <p:sp>
          <p:nvSpPr>
            <p:cNvPr id="9498" name="Google Shape;9498;p116"/>
            <p:cNvSpPr/>
            <p:nvPr/>
          </p:nvSpPr>
          <p:spPr>
            <a:xfrm>
              <a:off x="2491250" y="2477750"/>
              <a:ext cx="486700" cy="650750"/>
            </a:xfrm>
            <a:custGeom>
              <a:rect b="b" l="l" r="r" t="t"/>
              <a:pathLst>
                <a:path extrusionOk="0" h="26030" w="19468">
                  <a:moveTo>
                    <a:pt x="1" y="0"/>
                  </a:moveTo>
                  <a:lnTo>
                    <a:pt x="1" y="26029"/>
                  </a:lnTo>
                  <a:lnTo>
                    <a:pt x="19467" y="26029"/>
                  </a:lnTo>
                  <a:lnTo>
                    <a:pt x="19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16"/>
            <p:cNvSpPr/>
            <p:nvPr/>
          </p:nvSpPr>
          <p:spPr>
            <a:xfrm>
              <a:off x="2514175" y="2454825"/>
              <a:ext cx="486675" cy="650750"/>
            </a:xfrm>
            <a:custGeom>
              <a:rect b="b" l="l" r="r" t="t"/>
              <a:pathLst>
                <a:path extrusionOk="0" h="26030" w="19467">
                  <a:moveTo>
                    <a:pt x="0" y="1"/>
                  </a:moveTo>
                  <a:lnTo>
                    <a:pt x="0" y="26030"/>
                  </a:lnTo>
                  <a:lnTo>
                    <a:pt x="19467" y="26030"/>
                  </a:lnTo>
                  <a:lnTo>
                    <a:pt x="194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116"/>
            <p:cNvSpPr/>
            <p:nvPr/>
          </p:nvSpPr>
          <p:spPr>
            <a:xfrm>
              <a:off x="2563650" y="2505250"/>
              <a:ext cx="387725" cy="550825"/>
            </a:xfrm>
            <a:custGeom>
              <a:rect b="b" l="l" r="r" t="t"/>
              <a:pathLst>
                <a:path extrusionOk="0" h="22033" w="15509">
                  <a:moveTo>
                    <a:pt x="1" y="0"/>
                  </a:moveTo>
                  <a:lnTo>
                    <a:pt x="1" y="22033"/>
                  </a:lnTo>
                  <a:lnTo>
                    <a:pt x="15508" y="22033"/>
                  </a:lnTo>
                  <a:lnTo>
                    <a:pt x="1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16"/>
            <p:cNvSpPr/>
            <p:nvPr/>
          </p:nvSpPr>
          <p:spPr>
            <a:xfrm>
              <a:off x="2538925" y="2479575"/>
              <a:ext cx="437200" cy="601250"/>
            </a:xfrm>
            <a:custGeom>
              <a:rect b="b" l="l" r="r" t="t"/>
              <a:pathLst>
                <a:path extrusionOk="0" h="24050" w="17488">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2" name="Google Shape;9502;p116"/>
          <p:cNvSpPr/>
          <p:nvPr/>
        </p:nvSpPr>
        <p:spPr>
          <a:xfrm>
            <a:off x="4569450" y="2034975"/>
            <a:ext cx="31593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16"/>
          <p:cNvSpPr txBox="1"/>
          <p:nvPr>
            <p:ph type="title"/>
          </p:nvPr>
        </p:nvSpPr>
        <p:spPr>
          <a:xfrm>
            <a:off x="4727388" y="2071136"/>
            <a:ext cx="28434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Participants</a:t>
            </a:r>
            <a:endParaRPr/>
          </a:p>
        </p:txBody>
      </p:sp>
      <p:sp>
        <p:nvSpPr>
          <p:cNvPr id="9504" name="Google Shape;9504;p116"/>
          <p:cNvSpPr txBox="1"/>
          <p:nvPr>
            <p:ph idx="2" type="title"/>
          </p:nvPr>
        </p:nvSpPr>
        <p:spPr>
          <a:xfrm>
            <a:off x="4727388" y="1200650"/>
            <a:ext cx="2843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9505" name="Google Shape;9505;p116"/>
          <p:cNvSpPr txBox="1"/>
          <p:nvPr>
            <p:ph idx="1" type="subTitle"/>
          </p:nvPr>
        </p:nvSpPr>
        <p:spPr>
          <a:xfrm>
            <a:off x="4727413" y="2681250"/>
            <a:ext cx="28434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9506" name="Google Shape;9506;p116">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16">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16">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116">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0" name="Google Shape;9510;p116"/>
          <p:cNvGrpSpPr/>
          <p:nvPr/>
        </p:nvGrpSpPr>
        <p:grpSpPr>
          <a:xfrm>
            <a:off x="579483" y="530079"/>
            <a:ext cx="1435886" cy="1585221"/>
            <a:chOff x="1187275" y="1697075"/>
            <a:chExt cx="1303100" cy="1438625"/>
          </a:xfrm>
        </p:grpSpPr>
        <p:sp>
          <p:nvSpPr>
            <p:cNvPr id="9511" name="Google Shape;9511;p116"/>
            <p:cNvSpPr/>
            <p:nvPr/>
          </p:nvSpPr>
          <p:spPr>
            <a:xfrm>
              <a:off x="1207150" y="1718750"/>
              <a:ext cx="1283225" cy="1416950"/>
            </a:xfrm>
            <a:custGeom>
              <a:rect b="b" l="l" r="r" t="t"/>
              <a:pathLst>
                <a:path extrusionOk="0" h="56678" w="51329">
                  <a:moveTo>
                    <a:pt x="49569" y="1953"/>
                  </a:moveTo>
                  <a:lnTo>
                    <a:pt x="49569" y="54726"/>
                  </a:lnTo>
                  <a:lnTo>
                    <a:pt x="1783" y="54726"/>
                  </a:lnTo>
                  <a:lnTo>
                    <a:pt x="1783" y="1953"/>
                  </a:lnTo>
                  <a:close/>
                  <a:moveTo>
                    <a:pt x="0" y="1"/>
                  </a:moveTo>
                  <a:lnTo>
                    <a:pt x="0" y="56678"/>
                  </a:lnTo>
                  <a:lnTo>
                    <a:pt x="51328" y="56678"/>
                  </a:lnTo>
                  <a:lnTo>
                    <a:pt x="513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16"/>
            <p:cNvSpPr/>
            <p:nvPr/>
          </p:nvSpPr>
          <p:spPr>
            <a:xfrm>
              <a:off x="1209550" y="1721175"/>
              <a:ext cx="1238650" cy="1368150"/>
            </a:xfrm>
            <a:custGeom>
              <a:rect b="b" l="l" r="r" t="t"/>
              <a:pathLst>
                <a:path extrusionOk="0" h="54726" w="49546">
                  <a:moveTo>
                    <a:pt x="1" y="0"/>
                  </a:moveTo>
                  <a:lnTo>
                    <a:pt x="1" y="54725"/>
                  </a:lnTo>
                  <a:lnTo>
                    <a:pt x="49545" y="54725"/>
                  </a:lnTo>
                  <a:lnTo>
                    <a:pt x="49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16"/>
            <p:cNvSpPr/>
            <p:nvPr/>
          </p:nvSpPr>
          <p:spPr>
            <a:xfrm>
              <a:off x="1187275" y="1697075"/>
              <a:ext cx="1283225" cy="1416350"/>
            </a:xfrm>
            <a:custGeom>
              <a:rect b="b" l="l" r="r" t="t"/>
              <a:pathLst>
                <a:path extrusionOk="0" h="56654" w="51329">
                  <a:moveTo>
                    <a:pt x="49545" y="1928"/>
                  </a:moveTo>
                  <a:lnTo>
                    <a:pt x="49545" y="54725"/>
                  </a:lnTo>
                  <a:lnTo>
                    <a:pt x="1759" y="54725"/>
                  </a:lnTo>
                  <a:lnTo>
                    <a:pt x="1759" y="1928"/>
                  </a:lnTo>
                  <a:close/>
                  <a:moveTo>
                    <a:pt x="0" y="0"/>
                  </a:moveTo>
                  <a:lnTo>
                    <a:pt x="0" y="56653"/>
                  </a:lnTo>
                  <a:lnTo>
                    <a:pt x="51328" y="56653"/>
                  </a:lnTo>
                  <a:lnTo>
                    <a:pt x="513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16"/>
            <p:cNvSpPr/>
            <p:nvPr/>
          </p:nvSpPr>
          <p:spPr>
            <a:xfrm>
              <a:off x="1382450" y="1895275"/>
              <a:ext cx="891650" cy="1004275"/>
            </a:xfrm>
            <a:custGeom>
              <a:rect b="b" l="l" r="r" t="t"/>
              <a:pathLst>
                <a:path extrusionOk="0" h="40171" w="35666">
                  <a:moveTo>
                    <a:pt x="1" y="0"/>
                  </a:moveTo>
                  <a:lnTo>
                    <a:pt x="1" y="40171"/>
                  </a:lnTo>
                  <a:lnTo>
                    <a:pt x="35665" y="40171"/>
                  </a:lnTo>
                  <a:lnTo>
                    <a:pt x="356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16"/>
            <p:cNvSpPr/>
            <p:nvPr/>
          </p:nvSpPr>
          <p:spPr>
            <a:xfrm>
              <a:off x="1451125" y="1995825"/>
              <a:ext cx="311500" cy="274125"/>
            </a:xfrm>
            <a:custGeom>
              <a:rect b="b" l="l" r="r" t="t"/>
              <a:pathLst>
                <a:path extrusionOk="0" h="10965" w="12460">
                  <a:moveTo>
                    <a:pt x="6249" y="1"/>
                  </a:moveTo>
                  <a:cubicBezTo>
                    <a:pt x="5538" y="1"/>
                    <a:pt x="4815" y="141"/>
                    <a:pt x="4121" y="436"/>
                  </a:cubicBezTo>
                  <a:cubicBezTo>
                    <a:pt x="1326" y="1593"/>
                    <a:pt x="1" y="4798"/>
                    <a:pt x="1182" y="7593"/>
                  </a:cubicBezTo>
                  <a:cubicBezTo>
                    <a:pt x="2069" y="9694"/>
                    <a:pt x="4100" y="10965"/>
                    <a:pt x="6242" y="10965"/>
                  </a:cubicBezTo>
                  <a:cubicBezTo>
                    <a:pt x="6949" y="10965"/>
                    <a:pt x="7669" y="10826"/>
                    <a:pt x="8363" y="10533"/>
                  </a:cubicBezTo>
                  <a:cubicBezTo>
                    <a:pt x="11134" y="9352"/>
                    <a:pt x="12459" y="6147"/>
                    <a:pt x="11278" y="3352"/>
                  </a:cubicBezTo>
                  <a:cubicBezTo>
                    <a:pt x="10411" y="1257"/>
                    <a:pt x="8380" y="1"/>
                    <a:pt x="62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116"/>
            <p:cNvSpPr/>
            <p:nvPr/>
          </p:nvSpPr>
          <p:spPr>
            <a:xfrm>
              <a:off x="1669225" y="2285325"/>
              <a:ext cx="582575" cy="514200"/>
            </a:xfrm>
            <a:custGeom>
              <a:rect b="b" l="l" r="r" t="t"/>
              <a:pathLst>
                <a:path extrusionOk="0" h="20568" w="23303">
                  <a:moveTo>
                    <a:pt x="11664" y="1"/>
                  </a:moveTo>
                  <a:cubicBezTo>
                    <a:pt x="10378" y="1"/>
                    <a:pt x="9071" y="245"/>
                    <a:pt x="7808" y="760"/>
                  </a:cubicBezTo>
                  <a:cubicBezTo>
                    <a:pt x="2530" y="2881"/>
                    <a:pt x="0" y="8881"/>
                    <a:pt x="2121" y="14134"/>
                  </a:cubicBezTo>
                  <a:cubicBezTo>
                    <a:pt x="3753" y="18133"/>
                    <a:pt x="7605" y="20568"/>
                    <a:pt x="11669" y="20568"/>
                  </a:cubicBezTo>
                  <a:cubicBezTo>
                    <a:pt x="12944" y="20568"/>
                    <a:pt x="14240" y="20328"/>
                    <a:pt x="15495" y="19821"/>
                  </a:cubicBezTo>
                  <a:cubicBezTo>
                    <a:pt x="20772" y="17677"/>
                    <a:pt x="23303" y="11701"/>
                    <a:pt x="21182" y="6423"/>
                  </a:cubicBezTo>
                  <a:cubicBezTo>
                    <a:pt x="19571" y="2434"/>
                    <a:pt x="15723" y="1"/>
                    <a:pt x="116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16"/>
            <p:cNvSpPr/>
            <p:nvPr/>
          </p:nvSpPr>
          <p:spPr>
            <a:xfrm>
              <a:off x="1819825" y="2063950"/>
              <a:ext cx="273525" cy="122925"/>
            </a:xfrm>
            <a:custGeom>
              <a:rect b="b" l="l" r="r" t="t"/>
              <a:pathLst>
                <a:path extrusionOk="0" h="4917" w="10941">
                  <a:moveTo>
                    <a:pt x="1" y="1"/>
                  </a:moveTo>
                  <a:lnTo>
                    <a:pt x="1" y="4916"/>
                  </a:lnTo>
                  <a:lnTo>
                    <a:pt x="10941" y="4916"/>
                  </a:lnTo>
                  <a:lnTo>
                    <a:pt x="109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116"/>
          <p:cNvGrpSpPr/>
          <p:nvPr/>
        </p:nvGrpSpPr>
        <p:grpSpPr>
          <a:xfrm>
            <a:off x="2531226" y="2169842"/>
            <a:ext cx="1030215" cy="2137882"/>
            <a:chOff x="237400" y="852100"/>
            <a:chExt cx="1760750" cy="3653250"/>
          </a:xfrm>
        </p:grpSpPr>
        <p:sp>
          <p:nvSpPr>
            <p:cNvPr id="9519" name="Google Shape;9519;p116"/>
            <p:cNvSpPr/>
            <p:nvPr/>
          </p:nvSpPr>
          <p:spPr>
            <a:xfrm>
              <a:off x="639250" y="4239075"/>
              <a:ext cx="953525" cy="266275"/>
            </a:xfrm>
            <a:custGeom>
              <a:rect b="b" l="l" r="r" t="t"/>
              <a:pathLst>
                <a:path extrusionOk="0" h="10651" w="38141">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16"/>
            <p:cNvSpPr/>
            <p:nvPr/>
          </p:nvSpPr>
          <p:spPr>
            <a:xfrm>
              <a:off x="508600" y="2269475"/>
              <a:ext cx="629075" cy="817375"/>
            </a:xfrm>
            <a:custGeom>
              <a:rect b="b" l="l" r="r" t="t"/>
              <a:pathLst>
                <a:path extrusionOk="0" h="32695" w="25163">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16"/>
            <p:cNvSpPr/>
            <p:nvPr/>
          </p:nvSpPr>
          <p:spPr>
            <a:xfrm>
              <a:off x="573925" y="2325700"/>
              <a:ext cx="498425" cy="699650"/>
            </a:xfrm>
            <a:custGeom>
              <a:rect b="b" l="l" r="r" t="t"/>
              <a:pathLst>
                <a:path extrusionOk="0" h="27986" w="19937">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16"/>
            <p:cNvSpPr/>
            <p:nvPr/>
          </p:nvSpPr>
          <p:spPr>
            <a:xfrm>
              <a:off x="914000" y="2750975"/>
              <a:ext cx="3575" cy="2525"/>
            </a:xfrm>
            <a:custGeom>
              <a:rect b="b" l="l" r="r" t="t"/>
              <a:pathLst>
                <a:path extrusionOk="0" h="101" w="143">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16"/>
            <p:cNvSpPr/>
            <p:nvPr/>
          </p:nvSpPr>
          <p:spPr>
            <a:xfrm>
              <a:off x="1000625" y="2879475"/>
              <a:ext cx="2150" cy="2450"/>
            </a:xfrm>
            <a:custGeom>
              <a:rect b="b" l="l" r="r" t="t"/>
              <a:pathLst>
                <a:path extrusionOk="0" h="98" w="86">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16"/>
            <p:cNvSpPr/>
            <p:nvPr/>
          </p:nvSpPr>
          <p:spPr>
            <a:xfrm>
              <a:off x="841600" y="2597625"/>
              <a:ext cx="725" cy="725"/>
            </a:xfrm>
            <a:custGeom>
              <a:rect b="b" l="l" r="r" t="t"/>
              <a:pathLst>
                <a:path extrusionOk="0" h="29" w="29">
                  <a:moveTo>
                    <a:pt x="28" y="1"/>
                  </a:moveTo>
                  <a:lnTo>
                    <a:pt x="0" y="29"/>
                  </a:lnTo>
                  <a:lnTo>
                    <a:pt x="28" y="29"/>
                  </a:lnTo>
                  <a:lnTo>
                    <a:pt x="28"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16"/>
            <p:cNvSpPr/>
            <p:nvPr/>
          </p:nvSpPr>
          <p:spPr>
            <a:xfrm>
              <a:off x="769875" y="3171575"/>
              <a:ext cx="704325" cy="121525"/>
            </a:xfrm>
            <a:custGeom>
              <a:rect b="b" l="l" r="r" t="t"/>
              <a:pathLst>
                <a:path extrusionOk="0" h="4861" w="28173">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16"/>
            <p:cNvSpPr/>
            <p:nvPr/>
          </p:nvSpPr>
          <p:spPr>
            <a:xfrm>
              <a:off x="846550" y="3216375"/>
              <a:ext cx="584350" cy="76950"/>
            </a:xfrm>
            <a:custGeom>
              <a:rect b="b" l="l" r="r" t="t"/>
              <a:pathLst>
                <a:path extrusionOk="0" h="3078" w="23374">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16"/>
            <p:cNvSpPr/>
            <p:nvPr/>
          </p:nvSpPr>
          <p:spPr>
            <a:xfrm>
              <a:off x="1094350" y="1609350"/>
              <a:ext cx="200925" cy="2009025"/>
            </a:xfrm>
            <a:custGeom>
              <a:rect b="b" l="l" r="r" t="t"/>
              <a:pathLst>
                <a:path extrusionOk="0" h="80361" w="8037">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16"/>
            <p:cNvSpPr/>
            <p:nvPr/>
          </p:nvSpPr>
          <p:spPr>
            <a:xfrm>
              <a:off x="1116350" y="2087075"/>
              <a:ext cx="140500" cy="230850"/>
            </a:xfrm>
            <a:custGeom>
              <a:rect b="b" l="l" r="r" t="t"/>
              <a:pathLst>
                <a:path extrusionOk="0" h="9234" w="562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16"/>
            <p:cNvSpPr/>
            <p:nvPr/>
          </p:nvSpPr>
          <p:spPr>
            <a:xfrm>
              <a:off x="966550" y="2202175"/>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16"/>
            <p:cNvSpPr/>
            <p:nvPr/>
          </p:nvSpPr>
          <p:spPr>
            <a:xfrm>
              <a:off x="282850" y="1466175"/>
              <a:ext cx="719925" cy="774650"/>
            </a:xfrm>
            <a:custGeom>
              <a:rect b="b" l="l" r="r" t="t"/>
              <a:pathLst>
                <a:path extrusionOk="0" h="30986" w="28797">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16"/>
            <p:cNvSpPr/>
            <p:nvPr/>
          </p:nvSpPr>
          <p:spPr>
            <a:xfrm>
              <a:off x="392875" y="1540200"/>
              <a:ext cx="576525" cy="649925"/>
            </a:xfrm>
            <a:custGeom>
              <a:rect b="b" l="l" r="r" t="t"/>
              <a:pathLst>
                <a:path extrusionOk="0" h="25997" w="23061">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16"/>
            <p:cNvSpPr/>
            <p:nvPr/>
          </p:nvSpPr>
          <p:spPr>
            <a:xfrm>
              <a:off x="1127700" y="2939050"/>
              <a:ext cx="164650" cy="174225"/>
            </a:xfrm>
            <a:custGeom>
              <a:rect b="b" l="l" r="r" t="t"/>
              <a:pathLst>
                <a:path extrusionOk="0" h="6969" w="6586">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16"/>
            <p:cNvSpPr/>
            <p:nvPr/>
          </p:nvSpPr>
          <p:spPr>
            <a:xfrm>
              <a:off x="957325" y="2004800"/>
              <a:ext cx="164725" cy="174850"/>
            </a:xfrm>
            <a:custGeom>
              <a:rect b="b" l="l" r="r" t="t"/>
              <a:pathLst>
                <a:path extrusionOk="0" h="6994" w="6589">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16"/>
            <p:cNvSpPr/>
            <p:nvPr/>
          </p:nvSpPr>
          <p:spPr>
            <a:xfrm>
              <a:off x="1138350" y="1497775"/>
              <a:ext cx="78125" cy="223050"/>
            </a:xfrm>
            <a:custGeom>
              <a:rect b="b" l="l" r="r" t="t"/>
              <a:pathLst>
                <a:path extrusionOk="0" h="8922" w="3125">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16"/>
            <p:cNvSpPr/>
            <p:nvPr/>
          </p:nvSpPr>
          <p:spPr>
            <a:xfrm>
              <a:off x="1208650" y="2357525"/>
              <a:ext cx="762525" cy="678650"/>
            </a:xfrm>
            <a:custGeom>
              <a:rect b="b" l="l" r="r" t="t"/>
              <a:pathLst>
                <a:path extrusionOk="0" h="27146" w="30501">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16"/>
            <p:cNvSpPr/>
            <p:nvPr/>
          </p:nvSpPr>
          <p:spPr>
            <a:xfrm>
              <a:off x="1238475" y="2430775"/>
              <a:ext cx="617700" cy="548150"/>
            </a:xfrm>
            <a:custGeom>
              <a:rect b="b" l="l" r="r" t="t"/>
              <a:pathLst>
                <a:path extrusionOk="0" h="21926" w="24708">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16"/>
            <p:cNvSpPr/>
            <p:nvPr/>
          </p:nvSpPr>
          <p:spPr>
            <a:xfrm>
              <a:off x="1166750" y="1518850"/>
              <a:ext cx="700775" cy="669050"/>
            </a:xfrm>
            <a:custGeom>
              <a:rect b="b" l="l" r="r" t="t"/>
              <a:pathLst>
                <a:path extrusionOk="0" h="26762" w="28031">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16"/>
            <p:cNvSpPr/>
            <p:nvPr/>
          </p:nvSpPr>
          <p:spPr>
            <a:xfrm>
              <a:off x="1194450" y="1588050"/>
              <a:ext cx="568700" cy="549100"/>
            </a:xfrm>
            <a:custGeom>
              <a:rect b="b" l="l" r="r" t="t"/>
              <a:pathLst>
                <a:path extrusionOk="0" h="21964" w="22748">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16"/>
            <p:cNvSpPr/>
            <p:nvPr/>
          </p:nvSpPr>
          <p:spPr>
            <a:xfrm>
              <a:off x="419150" y="1312175"/>
              <a:ext cx="621975" cy="755600"/>
            </a:xfrm>
            <a:custGeom>
              <a:rect b="b" l="l" r="r" t="t"/>
              <a:pathLst>
                <a:path extrusionOk="0" h="30224" w="24879">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16"/>
            <p:cNvSpPr/>
            <p:nvPr/>
          </p:nvSpPr>
          <p:spPr>
            <a:xfrm>
              <a:off x="520675" y="1381850"/>
              <a:ext cx="486250" cy="642950"/>
            </a:xfrm>
            <a:custGeom>
              <a:rect b="b" l="l" r="r" t="t"/>
              <a:pathLst>
                <a:path extrusionOk="0" h="25718" w="1945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16"/>
            <p:cNvSpPr/>
            <p:nvPr/>
          </p:nvSpPr>
          <p:spPr>
            <a:xfrm>
              <a:off x="1134800" y="1787950"/>
              <a:ext cx="863350" cy="886175"/>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16"/>
            <p:cNvSpPr/>
            <p:nvPr/>
          </p:nvSpPr>
          <p:spPr>
            <a:xfrm>
              <a:off x="1210075" y="1840800"/>
              <a:ext cx="729150" cy="761650"/>
            </a:xfrm>
            <a:custGeom>
              <a:rect b="b" l="l" r="r" t="t"/>
              <a:pathLst>
                <a:path extrusionOk="0" h="30466" w="29166">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16"/>
            <p:cNvSpPr/>
            <p:nvPr/>
          </p:nvSpPr>
          <p:spPr>
            <a:xfrm>
              <a:off x="1458550" y="2312925"/>
              <a:ext cx="3575" cy="4000"/>
            </a:xfrm>
            <a:custGeom>
              <a:rect b="b" l="l" r="r" t="t"/>
              <a:pathLst>
                <a:path extrusionOk="0" h="160" w="143">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16"/>
            <p:cNvSpPr/>
            <p:nvPr/>
          </p:nvSpPr>
          <p:spPr>
            <a:xfrm>
              <a:off x="1326500" y="2444975"/>
              <a:ext cx="3575" cy="3150"/>
            </a:xfrm>
            <a:custGeom>
              <a:rect b="b" l="l" r="r" t="t"/>
              <a:pathLst>
                <a:path extrusionOk="0" h="126" w="143">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116"/>
            <p:cNvSpPr/>
            <p:nvPr/>
          </p:nvSpPr>
          <p:spPr>
            <a:xfrm>
              <a:off x="1583500" y="2151050"/>
              <a:ext cx="1450" cy="750"/>
            </a:xfrm>
            <a:custGeom>
              <a:rect b="b" l="l" r="r" t="t"/>
              <a:pathLst>
                <a:path extrusionOk="0" h="30" w="58">
                  <a:moveTo>
                    <a:pt x="1" y="1"/>
                  </a:moveTo>
                  <a:lnTo>
                    <a:pt x="1" y="29"/>
                  </a:lnTo>
                  <a:lnTo>
                    <a:pt x="58" y="29"/>
                  </a:lnTo>
                  <a:lnTo>
                    <a:pt x="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16"/>
            <p:cNvSpPr/>
            <p:nvPr/>
          </p:nvSpPr>
          <p:spPr>
            <a:xfrm>
              <a:off x="237400" y="2357375"/>
              <a:ext cx="891050" cy="778975"/>
            </a:xfrm>
            <a:custGeom>
              <a:rect b="b" l="l" r="r" t="t"/>
              <a:pathLst>
                <a:path extrusionOk="0" h="31159" w="35642">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16"/>
            <p:cNvSpPr/>
            <p:nvPr/>
          </p:nvSpPr>
          <p:spPr>
            <a:xfrm>
              <a:off x="287100" y="2401850"/>
              <a:ext cx="771050" cy="666800"/>
            </a:xfrm>
            <a:custGeom>
              <a:rect b="b" l="l" r="r" t="t"/>
              <a:pathLst>
                <a:path extrusionOk="0" h="26672" w="30842">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116"/>
            <p:cNvSpPr/>
            <p:nvPr/>
          </p:nvSpPr>
          <p:spPr>
            <a:xfrm>
              <a:off x="781250" y="2823400"/>
              <a:ext cx="3575" cy="3275"/>
            </a:xfrm>
            <a:custGeom>
              <a:rect b="b" l="l" r="r" t="t"/>
              <a:pathLst>
                <a:path extrusionOk="0" h="131" w="143">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116"/>
            <p:cNvSpPr/>
            <p:nvPr/>
          </p:nvSpPr>
          <p:spPr>
            <a:xfrm>
              <a:off x="923950" y="2932025"/>
              <a:ext cx="2850" cy="3150"/>
            </a:xfrm>
            <a:custGeom>
              <a:rect b="b" l="l" r="r" t="t"/>
              <a:pathLst>
                <a:path extrusionOk="0" h="126" w="114">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16"/>
            <p:cNvSpPr/>
            <p:nvPr/>
          </p:nvSpPr>
          <p:spPr>
            <a:xfrm>
              <a:off x="643500" y="2683525"/>
              <a:ext cx="1450" cy="750"/>
            </a:xfrm>
            <a:custGeom>
              <a:rect b="b" l="l" r="r" t="t"/>
              <a:pathLst>
                <a:path extrusionOk="0" h="30" w="58">
                  <a:moveTo>
                    <a:pt x="29" y="1"/>
                  </a:moveTo>
                  <a:lnTo>
                    <a:pt x="1" y="29"/>
                  </a:lnTo>
                  <a:lnTo>
                    <a:pt x="58" y="29"/>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16"/>
            <p:cNvSpPr/>
            <p:nvPr/>
          </p:nvSpPr>
          <p:spPr>
            <a:xfrm>
              <a:off x="1220000" y="1004925"/>
              <a:ext cx="661025" cy="702250"/>
            </a:xfrm>
            <a:custGeom>
              <a:rect b="b" l="l" r="r" t="t"/>
              <a:pathLst>
                <a:path extrusionOk="0" h="28090" w="26441">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16"/>
            <p:cNvSpPr/>
            <p:nvPr/>
          </p:nvSpPr>
          <p:spPr>
            <a:xfrm>
              <a:off x="1244850" y="1041775"/>
              <a:ext cx="587175" cy="623025"/>
            </a:xfrm>
            <a:custGeom>
              <a:rect b="b" l="l" r="r" t="t"/>
              <a:pathLst>
                <a:path extrusionOk="0" h="24921" w="23487">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16"/>
            <p:cNvSpPr/>
            <p:nvPr/>
          </p:nvSpPr>
          <p:spPr>
            <a:xfrm>
              <a:off x="1548725" y="1281325"/>
              <a:ext cx="5000" cy="2375"/>
            </a:xfrm>
            <a:custGeom>
              <a:rect b="b" l="l" r="r" t="t"/>
              <a:pathLst>
                <a:path extrusionOk="0" h="95" w="20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116"/>
            <p:cNvSpPr/>
            <p:nvPr/>
          </p:nvSpPr>
          <p:spPr>
            <a:xfrm>
              <a:off x="1461400" y="1368675"/>
              <a:ext cx="1450" cy="725"/>
            </a:xfrm>
            <a:custGeom>
              <a:rect b="b" l="l" r="r" t="t"/>
              <a:pathLst>
                <a:path extrusionOk="0" h="29" w="58">
                  <a:moveTo>
                    <a:pt x="0" y="0"/>
                  </a:moveTo>
                  <a:lnTo>
                    <a:pt x="0" y="28"/>
                  </a:lnTo>
                  <a:lnTo>
                    <a:pt x="57" y="28"/>
                  </a:lnTo>
                  <a:lnTo>
                    <a:pt x="0" y="0"/>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116"/>
            <p:cNvSpPr/>
            <p:nvPr/>
          </p:nvSpPr>
          <p:spPr>
            <a:xfrm>
              <a:off x="651325" y="852100"/>
              <a:ext cx="525400" cy="687525"/>
            </a:xfrm>
            <a:custGeom>
              <a:rect b="b" l="l" r="r" t="t"/>
              <a:pathLst>
                <a:path extrusionOk="0" h="27501" w="21016">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16"/>
            <p:cNvSpPr/>
            <p:nvPr/>
          </p:nvSpPr>
          <p:spPr>
            <a:xfrm>
              <a:off x="705275" y="891750"/>
              <a:ext cx="448025" cy="613075"/>
            </a:xfrm>
            <a:custGeom>
              <a:rect b="b" l="l" r="r" t="t"/>
              <a:pathLst>
                <a:path extrusionOk="0" h="24523" w="17921">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16"/>
            <p:cNvSpPr/>
            <p:nvPr/>
          </p:nvSpPr>
          <p:spPr>
            <a:xfrm>
              <a:off x="943125" y="1115925"/>
              <a:ext cx="4975" cy="2850"/>
            </a:xfrm>
            <a:custGeom>
              <a:rect b="b" l="l" r="r" t="t"/>
              <a:pathLst>
                <a:path extrusionOk="0" h="114" w="199">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16"/>
            <p:cNvSpPr/>
            <p:nvPr/>
          </p:nvSpPr>
          <p:spPr>
            <a:xfrm>
              <a:off x="1009150" y="1208200"/>
              <a:ext cx="725" cy="1450"/>
            </a:xfrm>
            <a:custGeom>
              <a:rect b="b" l="l" r="r" t="t"/>
              <a:pathLst>
                <a:path extrusionOk="0" h="58" w="29">
                  <a:moveTo>
                    <a:pt x="29" y="1"/>
                  </a:moveTo>
                  <a:lnTo>
                    <a:pt x="0" y="29"/>
                  </a:lnTo>
                  <a:lnTo>
                    <a:pt x="29" y="58"/>
                  </a:lnTo>
                  <a:lnTo>
                    <a:pt x="29" y="1"/>
                  </a:lnTo>
                  <a:close/>
                </a:path>
              </a:pathLst>
            </a:custGeom>
            <a:solidFill>
              <a:srgbClr val="386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16"/>
            <p:cNvSpPr/>
            <p:nvPr/>
          </p:nvSpPr>
          <p:spPr>
            <a:xfrm>
              <a:off x="764925" y="3212325"/>
              <a:ext cx="727725" cy="1214925"/>
            </a:xfrm>
            <a:custGeom>
              <a:rect b="b" l="l" r="r" t="t"/>
              <a:pathLst>
                <a:path extrusionOk="0" h="48597" w="29109">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16"/>
            <p:cNvSpPr/>
            <p:nvPr/>
          </p:nvSpPr>
          <p:spPr>
            <a:xfrm>
              <a:off x="744975" y="3270575"/>
              <a:ext cx="770625" cy="1091350"/>
            </a:xfrm>
            <a:custGeom>
              <a:rect b="b" l="l" r="r" t="t"/>
              <a:pathLst>
                <a:path extrusionOk="0" h="43654" w="30825">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116"/>
          <p:cNvGrpSpPr/>
          <p:nvPr/>
        </p:nvGrpSpPr>
        <p:grpSpPr>
          <a:xfrm>
            <a:off x="7728750" y="3206700"/>
            <a:ext cx="837800" cy="1347200"/>
            <a:chOff x="4304125" y="3580575"/>
            <a:chExt cx="837800" cy="1347200"/>
          </a:xfrm>
        </p:grpSpPr>
        <p:sp>
          <p:nvSpPr>
            <p:cNvPr id="9562" name="Google Shape;9562;p116"/>
            <p:cNvSpPr/>
            <p:nvPr/>
          </p:nvSpPr>
          <p:spPr>
            <a:xfrm>
              <a:off x="4325425" y="4743150"/>
              <a:ext cx="816500" cy="184625"/>
            </a:xfrm>
            <a:custGeom>
              <a:rect b="b" l="l" r="r" t="t"/>
              <a:pathLst>
                <a:path extrusionOk="0" h="7385" w="3266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16"/>
            <p:cNvSpPr/>
            <p:nvPr/>
          </p:nvSpPr>
          <p:spPr>
            <a:xfrm>
              <a:off x="4304125" y="4168075"/>
              <a:ext cx="834250" cy="117175"/>
            </a:xfrm>
            <a:custGeom>
              <a:rect b="b" l="l" r="r" t="t"/>
              <a:pathLst>
                <a:path extrusionOk="0" h="4687" w="3337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16"/>
            <p:cNvSpPr/>
            <p:nvPr/>
          </p:nvSpPr>
          <p:spPr>
            <a:xfrm>
              <a:off x="4338925" y="4214225"/>
              <a:ext cx="763950" cy="71025"/>
            </a:xfrm>
            <a:custGeom>
              <a:rect b="b" l="l" r="r" t="t"/>
              <a:pathLst>
                <a:path extrusionOk="0" h="2841" w="30558">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16"/>
            <p:cNvSpPr/>
            <p:nvPr/>
          </p:nvSpPr>
          <p:spPr>
            <a:xfrm>
              <a:off x="4654850" y="3580575"/>
              <a:ext cx="192425" cy="291575"/>
            </a:xfrm>
            <a:custGeom>
              <a:rect b="b" l="l" r="r" t="t"/>
              <a:pathLst>
                <a:path extrusionOk="0" h="11663" w="7697">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116"/>
            <p:cNvSpPr/>
            <p:nvPr/>
          </p:nvSpPr>
          <p:spPr>
            <a:xfrm>
              <a:off x="4442575" y="3801350"/>
              <a:ext cx="566575" cy="550725"/>
            </a:xfrm>
            <a:custGeom>
              <a:rect b="b" l="l" r="r" t="t"/>
              <a:pathLst>
                <a:path extrusionOk="0" h="22029" w="22663">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16"/>
            <p:cNvSpPr/>
            <p:nvPr/>
          </p:nvSpPr>
          <p:spPr>
            <a:xfrm>
              <a:off x="4627875" y="3951550"/>
              <a:ext cx="188175" cy="247075"/>
            </a:xfrm>
            <a:custGeom>
              <a:rect b="b" l="l" r="r" t="t"/>
              <a:pathLst>
                <a:path extrusionOk="0" h="9883" w="7527">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16"/>
            <p:cNvSpPr/>
            <p:nvPr/>
          </p:nvSpPr>
          <p:spPr>
            <a:xfrm>
              <a:off x="4537700" y="3840300"/>
              <a:ext cx="177525" cy="446375"/>
            </a:xfrm>
            <a:custGeom>
              <a:rect b="b" l="l" r="r" t="t"/>
              <a:pathLst>
                <a:path extrusionOk="0" h="17855" w="7101">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16"/>
            <p:cNvSpPr/>
            <p:nvPr/>
          </p:nvSpPr>
          <p:spPr>
            <a:xfrm>
              <a:off x="4757800" y="3836775"/>
              <a:ext cx="163325" cy="464100"/>
            </a:xfrm>
            <a:custGeom>
              <a:rect b="b" l="l" r="r" t="t"/>
              <a:pathLst>
                <a:path extrusionOk="0" h="18564" w="6533">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16"/>
            <p:cNvSpPr/>
            <p:nvPr/>
          </p:nvSpPr>
          <p:spPr>
            <a:xfrm>
              <a:off x="4380100" y="4112675"/>
              <a:ext cx="110775" cy="164775"/>
            </a:xfrm>
            <a:custGeom>
              <a:rect b="b" l="l" r="r" t="t"/>
              <a:pathLst>
                <a:path extrusionOk="0" h="6591" w="4431">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16"/>
            <p:cNvSpPr/>
            <p:nvPr/>
          </p:nvSpPr>
          <p:spPr>
            <a:xfrm>
              <a:off x="4972925" y="4075075"/>
              <a:ext cx="95150" cy="155500"/>
            </a:xfrm>
            <a:custGeom>
              <a:rect b="b" l="l" r="r" t="t"/>
              <a:pathLst>
                <a:path extrusionOk="0" h="6220" w="3806">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16"/>
            <p:cNvSpPr/>
            <p:nvPr/>
          </p:nvSpPr>
          <p:spPr>
            <a:xfrm>
              <a:off x="4867850" y="3719375"/>
              <a:ext cx="89475" cy="89775"/>
            </a:xfrm>
            <a:custGeom>
              <a:rect b="b" l="l" r="r" t="t"/>
              <a:pathLst>
                <a:path extrusionOk="0" h="3591" w="3579">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16"/>
            <p:cNvSpPr/>
            <p:nvPr/>
          </p:nvSpPr>
          <p:spPr>
            <a:xfrm>
              <a:off x="4495825" y="3744225"/>
              <a:ext cx="88775" cy="80525"/>
            </a:xfrm>
            <a:custGeom>
              <a:rect b="b" l="l" r="r" t="t"/>
              <a:pathLst>
                <a:path extrusionOk="0" h="3221" w="3551">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16"/>
            <p:cNvSpPr/>
            <p:nvPr/>
          </p:nvSpPr>
          <p:spPr>
            <a:xfrm>
              <a:off x="4309100" y="4234825"/>
              <a:ext cx="825000" cy="646475"/>
            </a:xfrm>
            <a:custGeom>
              <a:rect b="b" l="l" r="r" t="t"/>
              <a:pathLst>
                <a:path extrusionOk="0" h="25859" w="3300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16"/>
            <p:cNvSpPr/>
            <p:nvPr/>
          </p:nvSpPr>
          <p:spPr>
            <a:xfrm>
              <a:off x="4891975" y="4390000"/>
              <a:ext cx="74575" cy="88675"/>
            </a:xfrm>
            <a:custGeom>
              <a:rect b="b" l="l" r="r" t="t"/>
              <a:pathLst>
                <a:path extrusionOk="0" h="3547" w="2983">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16"/>
            <p:cNvSpPr/>
            <p:nvPr/>
          </p:nvSpPr>
          <p:spPr>
            <a:xfrm>
              <a:off x="4691775" y="4394575"/>
              <a:ext cx="77400" cy="96575"/>
            </a:xfrm>
            <a:custGeom>
              <a:rect b="b" l="l" r="r" t="t"/>
              <a:pathLst>
                <a:path extrusionOk="0" h="3863" w="3096">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16"/>
            <p:cNvSpPr/>
            <p:nvPr/>
          </p:nvSpPr>
          <p:spPr>
            <a:xfrm>
              <a:off x="5062375" y="4339750"/>
              <a:ext cx="64650" cy="96175"/>
            </a:xfrm>
            <a:custGeom>
              <a:rect b="b" l="l" r="r" t="t"/>
              <a:pathLst>
                <a:path extrusionOk="0" h="3847" w="2586">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16"/>
            <p:cNvSpPr/>
            <p:nvPr/>
          </p:nvSpPr>
          <p:spPr>
            <a:xfrm>
              <a:off x="4493700" y="4390000"/>
              <a:ext cx="74575" cy="88675"/>
            </a:xfrm>
            <a:custGeom>
              <a:rect b="b" l="l" r="r" t="t"/>
              <a:pathLst>
                <a:path extrusionOk="0" h="3547" w="2983">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116"/>
            <p:cNvSpPr/>
            <p:nvPr/>
          </p:nvSpPr>
          <p:spPr>
            <a:xfrm>
              <a:off x="4331100" y="4339725"/>
              <a:ext cx="64650" cy="95500"/>
            </a:xfrm>
            <a:custGeom>
              <a:rect b="b" l="l" r="r" t="t"/>
              <a:pathLst>
                <a:path extrusionOk="0" h="3820" w="2586">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16"/>
            <p:cNvSpPr/>
            <p:nvPr/>
          </p:nvSpPr>
          <p:spPr>
            <a:xfrm>
              <a:off x="4877775" y="4576125"/>
              <a:ext cx="68200" cy="81350"/>
            </a:xfrm>
            <a:custGeom>
              <a:rect b="b" l="l" r="r" t="t"/>
              <a:pathLst>
                <a:path extrusionOk="0" h="3254" w="2728">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16"/>
            <p:cNvSpPr/>
            <p:nvPr/>
          </p:nvSpPr>
          <p:spPr>
            <a:xfrm>
              <a:off x="4694625" y="4579875"/>
              <a:ext cx="71000" cy="88775"/>
            </a:xfrm>
            <a:custGeom>
              <a:rect b="b" l="l" r="r" t="t"/>
              <a:pathLst>
                <a:path extrusionOk="0" h="3551" w="284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16"/>
            <p:cNvSpPr/>
            <p:nvPr/>
          </p:nvSpPr>
          <p:spPr>
            <a:xfrm>
              <a:off x="5033275" y="4530000"/>
              <a:ext cx="59650" cy="87600"/>
            </a:xfrm>
            <a:custGeom>
              <a:rect b="b" l="l" r="r" t="t"/>
              <a:pathLst>
                <a:path extrusionOk="0" h="3504" w="2386">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16"/>
            <p:cNvSpPr/>
            <p:nvPr/>
          </p:nvSpPr>
          <p:spPr>
            <a:xfrm>
              <a:off x="4514275" y="4576125"/>
              <a:ext cx="68200" cy="81350"/>
            </a:xfrm>
            <a:custGeom>
              <a:rect b="b" l="l" r="r" t="t"/>
              <a:pathLst>
                <a:path extrusionOk="0" h="3254" w="2728">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16"/>
            <p:cNvSpPr/>
            <p:nvPr/>
          </p:nvSpPr>
          <p:spPr>
            <a:xfrm>
              <a:off x="4372275" y="4530400"/>
              <a:ext cx="63225" cy="86725"/>
            </a:xfrm>
            <a:custGeom>
              <a:rect b="b" l="l" r="r" t="t"/>
              <a:pathLst>
                <a:path extrusionOk="0" h="3469" w="2529">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116"/>
            <p:cNvSpPr/>
            <p:nvPr/>
          </p:nvSpPr>
          <p:spPr>
            <a:xfrm>
              <a:off x="4867150" y="4733025"/>
              <a:ext cx="62500" cy="74975"/>
            </a:xfrm>
            <a:custGeom>
              <a:rect b="b" l="l" r="r" t="t"/>
              <a:pathLst>
                <a:path extrusionOk="0" h="2999" w="250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16"/>
            <p:cNvSpPr/>
            <p:nvPr/>
          </p:nvSpPr>
          <p:spPr>
            <a:xfrm>
              <a:off x="4698175" y="4736775"/>
              <a:ext cx="64625" cy="81675"/>
            </a:xfrm>
            <a:custGeom>
              <a:rect b="b" l="l" r="r" t="t"/>
              <a:pathLst>
                <a:path extrusionOk="0" h="3267" w="2585">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16"/>
            <p:cNvSpPr/>
            <p:nvPr/>
          </p:nvSpPr>
          <p:spPr>
            <a:xfrm>
              <a:off x="5010550" y="4690425"/>
              <a:ext cx="54700" cy="80625"/>
            </a:xfrm>
            <a:custGeom>
              <a:rect b="b" l="l" r="r" t="t"/>
              <a:pathLst>
                <a:path extrusionOk="0" h="3225" w="2188">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16"/>
            <p:cNvSpPr/>
            <p:nvPr/>
          </p:nvSpPr>
          <p:spPr>
            <a:xfrm>
              <a:off x="4531325" y="4733025"/>
              <a:ext cx="62500" cy="74975"/>
            </a:xfrm>
            <a:custGeom>
              <a:rect b="b" l="l" r="r" t="t"/>
              <a:pathLst>
                <a:path extrusionOk="0" h="2999" w="250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16"/>
            <p:cNvSpPr/>
            <p:nvPr/>
          </p:nvSpPr>
          <p:spPr>
            <a:xfrm>
              <a:off x="4400675" y="4690975"/>
              <a:ext cx="56825" cy="80225"/>
            </a:xfrm>
            <a:custGeom>
              <a:rect b="b" l="l" r="r" t="t"/>
              <a:pathLst>
                <a:path extrusionOk="0" h="3209" w="2273">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04"/>
                                        </p:tgtEl>
                                        <p:attrNameLst>
                                          <p:attrName>style.visibility</p:attrName>
                                        </p:attrNameLst>
                                      </p:cBhvr>
                                      <p:to>
                                        <p:strVal val="visible"/>
                                      </p:to>
                                    </p:set>
                                    <p:animEffect filter="fade" transition="in">
                                      <p:cBhvr>
                                        <p:cTn dur="1000"/>
                                        <p:tgtEl>
                                          <p:spTgt spid="95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03"/>
                                        </p:tgtEl>
                                        <p:attrNameLst>
                                          <p:attrName>style.visibility</p:attrName>
                                        </p:attrNameLst>
                                      </p:cBhvr>
                                      <p:to>
                                        <p:strVal val="visible"/>
                                      </p:to>
                                    </p:set>
                                    <p:animEffect filter="fade" transition="in">
                                      <p:cBhvr>
                                        <p:cTn dur="1000"/>
                                        <p:tgtEl>
                                          <p:spTgt spid="95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510"/>
                                        </p:tgtEl>
                                        <p:attrNameLst>
                                          <p:attrName>style.visibility</p:attrName>
                                        </p:attrNameLst>
                                      </p:cBhvr>
                                      <p:to>
                                        <p:strVal val="visible"/>
                                      </p:to>
                                    </p:set>
                                    <p:animEffect filter="fade" transition="in">
                                      <p:cBhvr>
                                        <p:cTn dur="1000"/>
                                        <p:tgtEl>
                                          <p:spTgt spid="951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561"/>
                                        </p:tgtEl>
                                        <p:attrNameLst>
                                          <p:attrName>style.visibility</p:attrName>
                                        </p:attrNameLst>
                                      </p:cBhvr>
                                      <p:to>
                                        <p:strVal val="visible"/>
                                      </p:to>
                                    </p:set>
                                    <p:animEffect filter="fade" transition="in">
                                      <p:cBhvr>
                                        <p:cTn dur="1000"/>
                                        <p:tgtEl>
                                          <p:spTgt spid="9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3" name="Shape 9663"/>
        <p:cNvGrpSpPr/>
        <p:nvPr/>
      </p:nvGrpSpPr>
      <p:grpSpPr>
        <a:xfrm>
          <a:off x="0" y="0"/>
          <a:ext cx="0" cy="0"/>
          <a:chOff x="0" y="0"/>
          <a:chExt cx="0" cy="0"/>
        </a:xfrm>
      </p:grpSpPr>
      <p:sp>
        <p:nvSpPr>
          <p:cNvPr id="9664" name="Google Shape;9664;p118"/>
          <p:cNvSpPr txBox="1"/>
          <p:nvPr>
            <p:ph idx="1" type="subTitle"/>
          </p:nvPr>
        </p:nvSpPr>
        <p:spPr>
          <a:xfrm>
            <a:off x="2982045" y="3341125"/>
            <a:ext cx="28434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9665" name="Google Shape;9665;p118"/>
          <p:cNvGrpSpPr/>
          <p:nvPr/>
        </p:nvGrpSpPr>
        <p:grpSpPr>
          <a:xfrm>
            <a:off x="2478273" y="756183"/>
            <a:ext cx="3850943" cy="2461937"/>
            <a:chOff x="2609018" y="535000"/>
            <a:chExt cx="3589284" cy="2294657"/>
          </a:xfrm>
        </p:grpSpPr>
        <p:sp>
          <p:nvSpPr>
            <p:cNvPr id="9666" name="Google Shape;9666;p118"/>
            <p:cNvSpPr/>
            <p:nvPr/>
          </p:nvSpPr>
          <p:spPr>
            <a:xfrm>
              <a:off x="2665714" y="2533067"/>
              <a:ext cx="3475891" cy="640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18"/>
            <p:cNvSpPr/>
            <p:nvPr/>
          </p:nvSpPr>
          <p:spPr>
            <a:xfrm>
              <a:off x="2665714" y="604477"/>
              <a:ext cx="22765" cy="199259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8" name="Google Shape;9668;p118"/>
            <p:cNvGrpSpPr/>
            <p:nvPr/>
          </p:nvGrpSpPr>
          <p:grpSpPr>
            <a:xfrm>
              <a:off x="2609018" y="535000"/>
              <a:ext cx="3589284" cy="2294657"/>
              <a:chOff x="2609018" y="535000"/>
              <a:chExt cx="3589284" cy="2294657"/>
            </a:xfrm>
          </p:grpSpPr>
          <p:sp>
            <p:nvSpPr>
              <p:cNvPr id="9669" name="Google Shape;9669;p118"/>
              <p:cNvSpPr/>
              <p:nvPr/>
            </p:nvSpPr>
            <p:spPr>
              <a:xfrm>
                <a:off x="2609018" y="2596959"/>
                <a:ext cx="3589284" cy="232698"/>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18"/>
              <p:cNvSpPr/>
              <p:nvPr/>
            </p:nvSpPr>
            <p:spPr>
              <a:xfrm>
                <a:off x="2609018" y="535000"/>
                <a:ext cx="3589284" cy="2155596"/>
              </a:xfrm>
              <a:custGeom>
                <a:rect b="b" l="l" r="r" t="t"/>
                <a:pathLst>
                  <a:path extrusionOk="0" h="20074" w="33426">
                    <a:moveTo>
                      <a:pt x="0" y="0"/>
                    </a:moveTo>
                    <a:lnTo>
                      <a:pt x="0" y="19625"/>
                    </a:lnTo>
                    <a:lnTo>
                      <a:pt x="33426" y="20074"/>
                    </a:lnTo>
                    <a:lnTo>
                      <a:pt x="334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18"/>
              <p:cNvSpPr/>
              <p:nvPr/>
            </p:nvSpPr>
            <p:spPr>
              <a:xfrm>
                <a:off x="2688372" y="621443"/>
                <a:ext cx="3430576" cy="1955757"/>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sp>
        <p:nvSpPr>
          <p:cNvPr id="9672" name="Google Shape;9672;p118"/>
          <p:cNvSpPr/>
          <p:nvPr/>
        </p:nvSpPr>
        <p:spPr>
          <a:xfrm>
            <a:off x="2824095" y="2034975"/>
            <a:ext cx="31593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118"/>
          <p:cNvSpPr txBox="1"/>
          <p:nvPr>
            <p:ph type="title"/>
          </p:nvPr>
        </p:nvSpPr>
        <p:spPr>
          <a:xfrm>
            <a:off x="2982045" y="2071136"/>
            <a:ext cx="28434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9674" name="Google Shape;9674;p118"/>
          <p:cNvSpPr txBox="1"/>
          <p:nvPr>
            <p:ph idx="2" type="title"/>
          </p:nvPr>
        </p:nvSpPr>
        <p:spPr>
          <a:xfrm>
            <a:off x="2982045" y="1137500"/>
            <a:ext cx="2843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9675" name="Google Shape;9675;p118">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18">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118">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18">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9" name="Google Shape;9679;p118"/>
          <p:cNvGrpSpPr/>
          <p:nvPr/>
        </p:nvGrpSpPr>
        <p:grpSpPr>
          <a:xfrm flipH="1">
            <a:off x="6189742" y="1008012"/>
            <a:ext cx="1284701" cy="3582075"/>
            <a:chOff x="715040" y="969674"/>
            <a:chExt cx="1285472" cy="3584226"/>
          </a:xfrm>
        </p:grpSpPr>
        <p:grpSp>
          <p:nvGrpSpPr>
            <p:cNvPr id="9680" name="Google Shape;9680;p118"/>
            <p:cNvGrpSpPr/>
            <p:nvPr/>
          </p:nvGrpSpPr>
          <p:grpSpPr>
            <a:xfrm>
              <a:off x="715040" y="969674"/>
              <a:ext cx="1285472" cy="3584226"/>
              <a:chOff x="715040" y="969674"/>
              <a:chExt cx="1285472" cy="3584226"/>
            </a:xfrm>
          </p:grpSpPr>
          <p:grpSp>
            <p:nvGrpSpPr>
              <p:cNvPr id="9681" name="Google Shape;9681;p118"/>
              <p:cNvGrpSpPr/>
              <p:nvPr/>
            </p:nvGrpSpPr>
            <p:grpSpPr>
              <a:xfrm>
                <a:off x="715040" y="969674"/>
                <a:ext cx="1285472" cy="3584226"/>
                <a:chOff x="715040" y="969674"/>
                <a:chExt cx="1285472" cy="3584226"/>
              </a:xfrm>
            </p:grpSpPr>
            <p:grpSp>
              <p:nvGrpSpPr>
                <p:cNvPr id="9682" name="Google Shape;9682;p118"/>
                <p:cNvGrpSpPr/>
                <p:nvPr/>
              </p:nvGrpSpPr>
              <p:grpSpPr>
                <a:xfrm>
                  <a:off x="715040" y="969674"/>
                  <a:ext cx="1285472" cy="3584226"/>
                  <a:chOff x="1152865" y="1164424"/>
                  <a:chExt cx="1285472" cy="3584226"/>
                </a:xfrm>
              </p:grpSpPr>
              <p:sp>
                <p:nvSpPr>
                  <p:cNvPr id="9683" name="Google Shape;9683;p118"/>
                  <p:cNvSpPr/>
                  <p:nvPr/>
                </p:nvSpPr>
                <p:spPr>
                  <a:xfrm flipH="1" rot="-7621430">
                    <a:off x="1608182" y="1784307"/>
                    <a:ext cx="295647" cy="273156"/>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18"/>
                  <p:cNvSpPr/>
                  <p:nvPr/>
                </p:nvSpPr>
                <p:spPr>
                  <a:xfrm rot="8350349">
                    <a:off x="1386302" y="1775089"/>
                    <a:ext cx="301216" cy="294665"/>
                  </a:xfrm>
                  <a:custGeom>
                    <a:rect b="b" l="l" r="r" t="t"/>
                    <a:pathLst>
                      <a:path extrusionOk="0" h="35447" w="34534">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5" name="Google Shape;9685;p118"/>
                  <p:cNvGrpSpPr/>
                  <p:nvPr/>
                </p:nvGrpSpPr>
                <p:grpSpPr>
                  <a:xfrm flipH="1">
                    <a:off x="1505175" y="1637756"/>
                    <a:ext cx="319901" cy="486431"/>
                    <a:chOff x="544781" y="1529932"/>
                    <a:chExt cx="315174" cy="479242"/>
                  </a:xfrm>
                </p:grpSpPr>
                <p:sp>
                  <p:nvSpPr>
                    <p:cNvPr id="9686" name="Google Shape;9686;p118"/>
                    <p:cNvSpPr/>
                    <p:nvPr/>
                  </p:nvSpPr>
                  <p:spPr>
                    <a:xfrm>
                      <a:off x="564820" y="1529932"/>
                      <a:ext cx="293620" cy="238045"/>
                    </a:xfrm>
                    <a:custGeom>
                      <a:rect b="b" l="l" r="r" t="t"/>
                      <a:pathLst>
                        <a:path extrusionOk="0" h="17104" w="21101">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118"/>
                    <p:cNvSpPr/>
                    <p:nvPr/>
                  </p:nvSpPr>
                  <p:spPr>
                    <a:xfrm>
                      <a:off x="653525" y="1866176"/>
                      <a:ext cx="114722" cy="142998"/>
                    </a:xfrm>
                    <a:custGeom>
                      <a:rect b="b" l="l" r="r" t="t"/>
                      <a:pathLst>
                        <a:path extrusionOk="0" h="9146" w="8246">
                          <a:moveTo>
                            <a:pt x="8246" y="0"/>
                          </a:moveTo>
                          <a:lnTo>
                            <a:pt x="0" y="0"/>
                          </a:lnTo>
                          <a:lnTo>
                            <a:pt x="0" y="9146"/>
                          </a:lnTo>
                          <a:lnTo>
                            <a:pt x="3277" y="9146"/>
                          </a:lnTo>
                          <a:lnTo>
                            <a:pt x="8246" y="7202"/>
                          </a:ln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18"/>
                    <p:cNvSpPr/>
                    <p:nvPr/>
                  </p:nvSpPr>
                  <p:spPr>
                    <a:xfrm>
                      <a:off x="544781" y="1747902"/>
                      <a:ext cx="81180" cy="81696"/>
                    </a:xfrm>
                    <a:custGeom>
                      <a:rect b="b" l="l" r="r" t="t"/>
                      <a:pathLst>
                        <a:path extrusionOk="0" h="5870" w="5834">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18"/>
                    <p:cNvSpPr/>
                    <p:nvPr/>
                  </p:nvSpPr>
                  <p:spPr>
                    <a:xfrm>
                      <a:off x="763245" y="1747401"/>
                      <a:ext cx="96709" cy="79692"/>
                    </a:xfrm>
                    <a:custGeom>
                      <a:rect b="b" l="l" r="r" t="t"/>
                      <a:pathLst>
                        <a:path extrusionOk="0" h="5726" w="695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118"/>
                    <p:cNvSpPr/>
                    <p:nvPr/>
                  </p:nvSpPr>
                  <p:spPr>
                    <a:xfrm>
                      <a:off x="580864" y="1572028"/>
                      <a:ext cx="243513" cy="354312"/>
                    </a:xfrm>
                    <a:custGeom>
                      <a:rect b="b" l="l" r="r" t="t"/>
                      <a:pathLst>
                        <a:path extrusionOk="0" h="25458" w="1750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118"/>
                    <p:cNvSpPr/>
                    <p:nvPr/>
                  </p:nvSpPr>
                  <p:spPr>
                    <a:xfrm>
                      <a:off x="768255" y="1607097"/>
                      <a:ext cx="90197" cy="172410"/>
                    </a:xfrm>
                    <a:custGeom>
                      <a:rect b="b" l="l" r="r" t="t"/>
                      <a:pathLst>
                        <a:path extrusionOk="0" h="12388" w="6482">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18"/>
                    <p:cNvSpPr/>
                    <p:nvPr/>
                  </p:nvSpPr>
                  <p:spPr>
                    <a:xfrm>
                      <a:off x="546785" y="1607097"/>
                      <a:ext cx="90197" cy="172410"/>
                    </a:xfrm>
                    <a:custGeom>
                      <a:rect b="b" l="l" r="r" t="t"/>
                      <a:pathLst>
                        <a:path extrusionOk="0" h="12388" w="6482">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118"/>
                    <p:cNvSpPr/>
                    <p:nvPr/>
                  </p:nvSpPr>
                  <p:spPr>
                    <a:xfrm>
                      <a:off x="591392" y="1538443"/>
                      <a:ext cx="222473" cy="169891"/>
                    </a:xfrm>
                    <a:custGeom>
                      <a:rect b="b" l="l" r="r" t="t"/>
                      <a:pathLst>
                        <a:path extrusionOk="0" h="12207" w="15988">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4" name="Google Shape;9694;p118"/>
                    <p:cNvGrpSpPr/>
                    <p:nvPr/>
                  </p:nvGrpSpPr>
                  <p:grpSpPr>
                    <a:xfrm>
                      <a:off x="607561" y="1746189"/>
                      <a:ext cx="182684" cy="109684"/>
                      <a:chOff x="6478625" y="1323824"/>
                      <a:chExt cx="217325" cy="130483"/>
                    </a:xfrm>
                  </p:grpSpPr>
                  <p:sp>
                    <p:nvSpPr>
                      <p:cNvPr id="9695" name="Google Shape;9695;p118"/>
                      <p:cNvSpPr/>
                      <p:nvPr/>
                    </p:nvSpPr>
                    <p:spPr>
                      <a:xfrm>
                        <a:off x="6515152" y="1323877"/>
                        <a:ext cx="22251" cy="40648"/>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18"/>
                      <p:cNvSpPr/>
                      <p:nvPr/>
                    </p:nvSpPr>
                    <p:spPr>
                      <a:xfrm>
                        <a:off x="6636470" y="1323824"/>
                        <a:ext cx="22270" cy="40686"/>
                      </a:xfrm>
                      <a:custGeom>
                        <a:rect b="b" l="l" r="r" t="t"/>
                        <a:pathLst>
                          <a:path extrusionOk="0" h="846" w="463">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118"/>
                      <p:cNvSpPr/>
                      <p:nvPr/>
                    </p:nvSpPr>
                    <p:spPr>
                      <a:xfrm>
                        <a:off x="6638049"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118"/>
                      <p:cNvSpPr/>
                      <p:nvPr/>
                    </p:nvSpPr>
                    <p:spPr>
                      <a:xfrm>
                        <a:off x="6478625" y="1387824"/>
                        <a:ext cx="57902" cy="25038"/>
                      </a:xfrm>
                      <a:custGeom>
                        <a:rect b="b" l="l" r="r" t="t"/>
                        <a:pathLst>
                          <a:path extrusionOk="0" h="609" w="1546">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18"/>
                      <p:cNvSpPr/>
                      <p:nvPr/>
                    </p:nvSpPr>
                    <p:spPr>
                      <a:xfrm>
                        <a:off x="6549187" y="1423424"/>
                        <a:ext cx="75509" cy="30884"/>
                      </a:xfrm>
                      <a:custGeom>
                        <a:rect b="b" l="l" r="r" t="t"/>
                        <a:pathLst>
                          <a:path extrusionOk="0" h="580" w="2016">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18"/>
                      <p:cNvSpPr/>
                      <p:nvPr/>
                    </p:nvSpPr>
                    <p:spPr>
                      <a:xfrm>
                        <a:off x="6571896" y="1339580"/>
                        <a:ext cx="34547" cy="67847"/>
                      </a:xfrm>
                      <a:custGeom>
                        <a:rect b="b" l="l" r="r" t="t"/>
                        <a:pathLst>
                          <a:path extrusionOk="0" h="1206" w="799">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1" name="Google Shape;9701;p118"/>
                    <p:cNvSpPr/>
                    <p:nvPr/>
                  </p:nvSpPr>
                  <p:spPr>
                    <a:xfrm rot="785631">
                      <a:off x="621089" y="1712359"/>
                      <a:ext cx="53648" cy="2953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18"/>
                    <p:cNvSpPr/>
                    <p:nvPr/>
                  </p:nvSpPr>
                  <p:spPr>
                    <a:xfrm flipH="1" rot="-722579">
                      <a:off x="728420" y="1711820"/>
                      <a:ext cx="55637" cy="30622"/>
                    </a:xfrm>
                    <a:custGeom>
                      <a:rect b="b" l="l" r="r" t="t"/>
                      <a:pathLst>
                        <a:path extrusionOk="0" h="938" w="1704">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3" name="Google Shape;9703;p118"/>
                  <p:cNvSpPr/>
                  <p:nvPr/>
                </p:nvSpPr>
                <p:spPr>
                  <a:xfrm>
                    <a:off x="1305838" y="4479850"/>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118"/>
                  <p:cNvSpPr/>
                  <p:nvPr/>
                </p:nvSpPr>
                <p:spPr>
                  <a:xfrm>
                    <a:off x="1970812" y="1819619"/>
                    <a:ext cx="150189" cy="221993"/>
                  </a:xfrm>
                  <a:custGeom>
                    <a:rect b="b" l="l" r="r" t="t"/>
                    <a:pathLst>
                      <a:path extrusionOk="0" h="13359" w="9038">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118"/>
                  <p:cNvSpPr/>
                  <p:nvPr/>
                </p:nvSpPr>
                <p:spPr>
                  <a:xfrm>
                    <a:off x="1993545" y="1979978"/>
                    <a:ext cx="99339" cy="83785"/>
                  </a:xfrm>
                  <a:custGeom>
                    <a:rect b="b" l="l" r="r" t="t"/>
                    <a:pathLst>
                      <a:path extrusionOk="0" h="5042" w="5978">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18"/>
                  <p:cNvSpPr/>
                  <p:nvPr/>
                </p:nvSpPr>
                <p:spPr>
                  <a:xfrm>
                    <a:off x="1658469" y="1164424"/>
                    <a:ext cx="439201" cy="847276"/>
                  </a:xfrm>
                  <a:custGeom>
                    <a:rect b="b" l="l" r="r" t="t"/>
                    <a:pathLst>
                      <a:path extrusionOk="0" h="50987" w="2643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18"/>
                  <p:cNvSpPr/>
                  <p:nvPr/>
                </p:nvSpPr>
                <p:spPr>
                  <a:xfrm>
                    <a:off x="1782918" y="2011086"/>
                    <a:ext cx="339878" cy="431424"/>
                  </a:xfrm>
                  <a:custGeom>
                    <a:rect b="b" l="l" r="r" t="t"/>
                    <a:pathLst>
                      <a:path extrusionOk="0" h="25962" w="20453">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118"/>
                  <p:cNvSpPr/>
                  <p:nvPr/>
                </p:nvSpPr>
                <p:spPr>
                  <a:xfrm>
                    <a:off x="1784114" y="2121177"/>
                    <a:ext cx="267475" cy="312957"/>
                  </a:xfrm>
                  <a:custGeom>
                    <a:rect b="b" l="l" r="r" t="t"/>
                    <a:pathLst>
                      <a:path extrusionOk="0" h="18833" w="16096">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18"/>
                  <p:cNvSpPr/>
                  <p:nvPr/>
                </p:nvSpPr>
                <p:spPr>
                  <a:xfrm>
                    <a:off x="2087483" y="4265632"/>
                    <a:ext cx="176528" cy="338083"/>
                  </a:xfrm>
                  <a:custGeom>
                    <a:rect b="b" l="l" r="r" t="t"/>
                    <a:pathLst>
                      <a:path extrusionOk="0" h="20345" w="10623">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118"/>
                  <p:cNvSpPr/>
                  <p:nvPr/>
                </p:nvSpPr>
                <p:spPr>
                  <a:xfrm>
                    <a:off x="1492128" y="4290176"/>
                    <a:ext cx="114295" cy="311744"/>
                  </a:xfrm>
                  <a:custGeom>
                    <a:rect b="b" l="l" r="r" t="t"/>
                    <a:pathLst>
                      <a:path extrusionOk="0" h="18760" w="6878">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118"/>
                  <p:cNvSpPr/>
                  <p:nvPr/>
                </p:nvSpPr>
                <p:spPr>
                  <a:xfrm>
                    <a:off x="1450850" y="4382320"/>
                    <a:ext cx="168751" cy="244128"/>
                  </a:xfrm>
                  <a:custGeom>
                    <a:rect b="b" l="l" r="r" t="t"/>
                    <a:pathLst>
                      <a:path extrusionOk="0" h="14691" w="10155">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18"/>
                  <p:cNvSpPr/>
                  <p:nvPr/>
                </p:nvSpPr>
                <p:spPr>
                  <a:xfrm>
                    <a:off x="1666845" y="2575316"/>
                    <a:ext cx="557667" cy="1768119"/>
                  </a:xfrm>
                  <a:custGeom>
                    <a:rect b="b" l="l" r="r" t="t"/>
                    <a:pathLst>
                      <a:path extrusionOk="0" h="106401" w="33559">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118"/>
                  <p:cNvSpPr/>
                  <p:nvPr/>
                </p:nvSpPr>
                <p:spPr>
                  <a:xfrm>
                    <a:off x="1371269" y="2629772"/>
                    <a:ext cx="458942" cy="1736994"/>
                  </a:xfrm>
                  <a:custGeom>
                    <a:rect b="b" l="l" r="r" t="t"/>
                    <a:pathLst>
                      <a:path extrusionOk="0" h="104528" w="27618">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118"/>
                  <p:cNvSpPr/>
                  <p:nvPr/>
                </p:nvSpPr>
                <p:spPr>
                  <a:xfrm>
                    <a:off x="1440066" y="2096649"/>
                    <a:ext cx="493656" cy="694096"/>
                  </a:xfrm>
                  <a:custGeom>
                    <a:rect b="b" l="l" r="r" t="t"/>
                    <a:pathLst>
                      <a:path extrusionOk="0" h="41769" w="29707">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118"/>
                  <p:cNvSpPr/>
                  <p:nvPr/>
                </p:nvSpPr>
                <p:spPr>
                  <a:xfrm>
                    <a:off x="1572308" y="2069131"/>
                    <a:ext cx="113099" cy="129849"/>
                  </a:xfrm>
                  <a:custGeom>
                    <a:rect b="b" l="l" r="r" t="t"/>
                    <a:pathLst>
                      <a:path extrusionOk="0" h="7814" w="6806">
                        <a:moveTo>
                          <a:pt x="829" y="0"/>
                        </a:moveTo>
                        <a:lnTo>
                          <a:pt x="6806" y="4321"/>
                        </a:lnTo>
                        <a:lnTo>
                          <a:pt x="4177" y="7814"/>
                        </a:lnTo>
                        <a:lnTo>
                          <a:pt x="0" y="201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118"/>
                  <p:cNvSpPr/>
                  <p:nvPr/>
                </p:nvSpPr>
                <p:spPr>
                  <a:xfrm>
                    <a:off x="1685390" y="2078104"/>
                    <a:ext cx="57463" cy="107116"/>
                  </a:xfrm>
                  <a:custGeom>
                    <a:rect b="b" l="l" r="r" t="t"/>
                    <a:pathLst>
                      <a:path extrusionOk="0" h="6446" w="3458">
                        <a:moveTo>
                          <a:pt x="1" y="3781"/>
                        </a:moveTo>
                        <a:lnTo>
                          <a:pt x="2305" y="0"/>
                        </a:lnTo>
                        <a:lnTo>
                          <a:pt x="3457" y="1404"/>
                        </a:lnTo>
                        <a:lnTo>
                          <a:pt x="3133" y="644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118"/>
                  <p:cNvSpPr/>
                  <p:nvPr/>
                </p:nvSpPr>
                <p:spPr>
                  <a:xfrm>
                    <a:off x="1352700" y="2108250"/>
                    <a:ext cx="357243" cy="937388"/>
                  </a:xfrm>
                  <a:custGeom>
                    <a:rect b="b" l="l" r="r" t="t"/>
                    <a:pathLst>
                      <a:path extrusionOk="0" h="56820" w="21498">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18"/>
                  <p:cNvSpPr/>
                  <p:nvPr/>
                </p:nvSpPr>
                <p:spPr>
                  <a:xfrm>
                    <a:off x="1749417" y="2099641"/>
                    <a:ext cx="245341" cy="908296"/>
                  </a:xfrm>
                  <a:custGeom>
                    <a:rect b="b" l="l" r="r" t="t"/>
                    <a:pathLst>
                      <a:path extrusionOk="0" h="54659" w="14764">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118"/>
                  <p:cNvSpPr/>
                  <p:nvPr/>
                </p:nvSpPr>
                <p:spPr>
                  <a:xfrm>
                    <a:off x="2058170" y="4414026"/>
                    <a:ext cx="60438" cy="212422"/>
                  </a:xfrm>
                  <a:custGeom>
                    <a:rect b="b" l="l" r="r" t="t"/>
                    <a:pathLst>
                      <a:path extrusionOk="0" h="12783" w="3637">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18"/>
                  <p:cNvSpPr/>
                  <p:nvPr/>
                </p:nvSpPr>
                <p:spPr>
                  <a:xfrm>
                    <a:off x="2056957" y="4366749"/>
                    <a:ext cx="281251" cy="259698"/>
                  </a:xfrm>
                  <a:custGeom>
                    <a:rect b="b" l="l" r="r" t="t"/>
                    <a:pathLst>
                      <a:path extrusionOk="0" h="15628" w="16925">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18"/>
                  <p:cNvSpPr/>
                  <p:nvPr/>
                </p:nvSpPr>
                <p:spPr>
                  <a:xfrm>
                    <a:off x="1152865" y="2130150"/>
                    <a:ext cx="377583" cy="645041"/>
                  </a:xfrm>
                  <a:custGeom>
                    <a:rect b="b" l="l" r="r" t="t"/>
                    <a:pathLst>
                      <a:path extrusionOk="0" h="38817" w="22722">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18"/>
                  <p:cNvSpPr/>
                  <p:nvPr/>
                </p:nvSpPr>
                <p:spPr>
                  <a:xfrm>
                    <a:off x="1698551" y="2210330"/>
                    <a:ext cx="22766" cy="20955"/>
                  </a:xfrm>
                  <a:custGeom>
                    <a:rect b="b" l="l" r="r" t="t"/>
                    <a:pathLst>
                      <a:path extrusionOk="0" h="1261" w="137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18"/>
                  <p:cNvSpPr/>
                  <p:nvPr/>
                </p:nvSpPr>
                <p:spPr>
                  <a:xfrm>
                    <a:off x="1740444" y="2321019"/>
                    <a:ext cx="22749" cy="21570"/>
                  </a:xfrm>
                  <a:custGeom>
                    <a:rect b="b" l="l" r="r" t="t"/>
                    <a:pathLst>
                      <a:path extrusionOk="0" h="1298" w="1369">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18"/>
                  <p:cNvSpPr/>
                  <p:nvPr/>
                </p:nvSpPr>
                <p:spPr>
                  <a:xfrm>
                    <a:off x="1751810" y="2514297"/>
                    <a:ext cx="22749" cy="21553"/>
                  </a:xfrm>
                  <a:custGeom>
                    <a:rect b="b" l="l" r="r" t="t"/>
                    <a:pathLst>
                      <a:path extrusionOk="0" h="1297" w="1369">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18"/>
                  <p:cNvSpPr/>
                  <p:nvPr/>
                </p:nvSpPr>
                <p:spPr>
                  <a:xfrm>
                    <a:off x="1738051" y="2700978"/>
                    <a:ext cx="22749" cy="21553"/>
                  </a:xfrm>
                  <a:custGeom>
                    <a:rect b="b" l="l" r="r" t="t"/>
                    <a:pathLst>
                      <a:path extrusionOk="0" h="1297" w="1369">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18"/>
                  <p:cNvSpPr/>
                  <p:nvPr/>
                </p:nvSpPr>
                <p:spPr>
                  <a:xfrm>
                    <a:off x="1414342" y="2587281"/>
                    <a:ext cx="162170" cy="156188"/>
                  </a:xfrm>
                  <a:custGeom>
                    <a:rect b="b" l="l" r="r" t="t"/>
                    <a:pathLst>
                      <a:path extrusionOk="0" h="9399" w="9759">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118"/>
                  <p:cNvSpPr/>
                  <p:nvPr/>
                </p:nvSpPr>
                <p:spPr>
                  <a:xfrm>
                    <a:off x="1994143" y="1848932"/>
                    <a:ext cx="126260" cy="164563"/>
                  </a:xfrm>
                  <a:custGeom>
                    <a:rect b="b" l="l" r="r" t="t"/>
                    <a:pathLst>
                      <a:path extrusionOk="0" h="9903" w="7598">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118"/>
                  <p:cNvSpPr/>
                  <p:nvPr/>
                </p:nvSpPr>
                <p:spPr>
                  <a:xfrm>
                    <a:off x="1954045" y="1757387"/>
                    <a:ext cx="143625" cy="251921"/>
                  </a:xfrm>
                  <a:custGeom>
                    <a:rect b="b" l="l" r="r" t="t"/>
                    <a:pathLst>
                      <a:path extrusionOk="0" h="15160" w="8643">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118"/>
                  <p:cNvSpPr/>
                  <p:nvPr/>
                </p:nvSpPr>
                <p:spPr>
                  <a:xfrm>
                    <a:off x="1998929" y="1795092"/>
                    <a:ext cx="109509" cy="171725"/>
                  </a:xfrm>
                  <a:custGeom>
                    <a:rect b="b" l="l" r="r" t="t"/>
                    <a:pathLst>
                      <a:path extrusionOk="0" h="10334" w="659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18"/>
                  <p:cNvSpPr/>
                  <p:nvPr/>
                </p:nvSpPr>
                <p:spPr>
                  <a:xfrm rot="-728030">
                    <a:off x="1869220" y="2987266"/>
                    <a:ext cx="96556" cy="1362513"/>
                  </a:xfrm>
                  <a:custGeom>
                    <a:rect b="b" l="l" r="r" t="t"/>
                    <a:pathLst>
                      <a:path extrusionOk="0" h="21939" w="2061">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1" name="Google Shape;9731;p118"/>
                  <p:cNvGrpSpPr/>
                  <p:nvPr/>
                </p:nvGrpSpPr>
                <p:grpSpPr>
                  <a:xfrm rot="392228">
                    <a:off x="1683636" y="2775185"/>
                    <a:ext cx="83061" cy="244046"/>
                    <a:chOff x="490700" y="2360275"/>
                    <a:chExt cx="38300" cy="115575"/>
                  </a:xfrm>
                </p:grpSpPr>
                <p:sp>
                  <p:nvSpPr>
                    <p:cNvPr id="9732" name="Google Shape;9732;p118"/>
                    <p:cNvSpPr/>
                    <p:nvPr/>
                  </p:nvSpPr>
                  <p:spPr>
                    <a:xfrm>
                      <a:off x="508525" y="2360275"/>
                      <a:ext cx="12900" cy="115575"/>
                    </a:xfrm>
                    <a:custGeom>
                      <a:rect b="b" l="l" r="r" t="t"/>
                      <a:pathLst>
                        <a:path extrusionOk="0" h="4623" w="516">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18"/>
                    <p:cNvSpPr/>
                    <p:nvPr/>
                  </p:nvSpPr>
                  <p:spPr>
                    <a:xfrm>
                      <a:off x="490700" y="2362575"/>
                      <a:ext cx="38300" cy="87975"/>
                    </a:xfrm>
                    <a:custGeom>
                      <a:rect b="b" l="l" r="r" t="t"/>
                      <a:pathLst>
                        <a:path extrusionOk="0" h="3519" w="1532">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4" name="Google Shape;9734;p118"/>
                  <p:cNvGrpSpPr/>
                  <p:nvPr/>
                </p:nvGrpSpPr>
                <p:grpSpPr>
                  <a:xfrm>
                    <a:off x="1279160" y="2480774"/>
                    <a:ext cx="60825" cy="26343"/>
                    <a:chOff x="284000" y="2200125"/>
                    <a:chExt cx="36675" cy="15875"/>
                  </a:xfrm>
                </p:grpSpPr>
                <p:sp>
                  <p:nvSpPr>
                    <p:cNvPr id="9735" name="Google Shape;9735;p118"/>
                    <p:cNvSpPr/>
                    <p:nvPr/>
                  </p:nvSpPr>
                  <p:spPr>
                    <a:xfrm>
                      <a:off x="297550" y="2200125"/>
                      <a:ext cx="22475" cy="15875"/>
                    </a:xfrm>
                    <a:custGeom>
                      <a:rect b="b" l="l" r="r" t="t"/>
                      <a:pathLst>
                        <a:path extrusionOk="0" h="635" w="899">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18"/>
                    <p:cNvSpPr/>
                    <p:nvPr/>
                  </p:nvSpPr>
                  <p:spPr>
                    <a:xfrm>
                      <a:off x="284000" y="2207325"/>
                      <a:ext cx="36675" cy="8675"/>
                    </a:xfrm>
                    <a:custGeom>
                      <a:rect b="b" l="l" r="r" t="t"/>
                      <a:pathLst>
                        <a:path extrusionOk="0" h="347" w="1467">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7" name="Google Shape;9737;p118"/>
                  <p:cNvSpPr/>
                  <p:nvPr/>
                </p:nvSpPr>
                <p:spPr>
                  <a:xfrm rot="-4357623">
                    <a:off x="2086575" y="4201016"/>
                    <a:ext cx="107575" cy="152042"/>
                  </a:xfrm>
                  <a:custGeom>
                    <a:rect b="b" l="l" r="r" t="t"/>
                    <a:pathLst>
                      <a:path extrusionOk="0" h="3329" w="2563">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118"/>
                  <p:cNvSpPr/>
                  <p:nvPr/>
                </p:nvSpPr>
                <p:spPr>
                  <a:xfrm rot="-3181261">
                    <a:off x="1521912" y="4261301"/>
                    <a:ext cx="86826" cy="114525"/>
                  </a:xfrm>
                  <a:custGeom>
                    <a:rect b="b" l="l" r="r" t="t"/>
                    <a:pathLst>
                      <a:path extrusionOk="0" h="3329" w="2563">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9" name="Google Shape;9739;p118"/>
                  <p:cNvGrpSpPr/>
                  <p:nvPr/>
                </p:nvGrpSpPr>
                <p:grpSpPr>
                  <a:xfrm>
                    <a:off x="1567423" y="1876714"/>
                    <a:ext cx="210129" cy="46100"/>
                    <a:chOff x="479450" y="1865650"/>
                    <a:chExt cx="81575" cy="17900"/>
                  </a:xfrm>
                </p:grpSpPr>
                <p:sp>
                  <p:nvSpPr>
                    <p:cNvPr id="9740" name="Google Shape;9740;p118"/>
                    <p:cNvSpPr/>
                    <p:nvPr/>
                  </p:nvSpPr>
                  <p:spPr>
                    <a:xfrm>
                      <a:off x="479450" y="1866000"/>
                      <a:ext cx="36025" cy="17550"/>
                    </a:xfrm>
                    <a:custGeom>
                      <a:rect b="b" l="l" r="r" t="t"/>
                      <a:pathLst>
                        <a:path extrusionOk="0" h="702" w="1441">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18"/>
                    <p:cNvSpPr/>
                    <p:nvPr/>
                  </p:nvSpPr>
                  <p:spPr>
                    <a:xfrm>
                      <a:off x="525025" y="1865650"/>
                      <a:ext cx="36000" cy="17250"/>
                    </a:xfrm>
                    <a:custGeom>
                      <a:rect b="b" l="l" r="r" t="t"/>
                      <a:pathLst>
                        <a:path extrusionOk="0" h="690" w="144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18"/>
                    <p:cNvSpPr/>
                    <p:nvPr/>
                  </p:nvSpPr>
                  <p:spPr>
                    <a:xfrm>
                      <a:off x="513650" y="1871075"/>
                      <a:ext cx="12725" cy="3875"/>
                    </a:xfrm>
                    <a:custGeom>
                      <a:rect b="b" l="l" r="r" t="t"/>
                      <a:pathLst>
                        <a:path extrusionOk="0" h="155" w="509">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43" name="Google Shape;9743;p118"/>
                <p:cNvSpPr/>
                <p:nvPr/>
              </p:nvSpPr>
              <p:spPr>
                <a:xfrm rot="515122">
                  <a:off x="997818" y="2589422"/>
                  <a:ext cx="151017" cy="75879"/>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118"/>
                <p:cNvSpPr/>
                <p:nvPr/>
              </p:nvSpPr>
              <p:spPr>
                <a:xfrm rot="3962403">
                  <a:off x="1459580" y="2581444"/>
                  <a:ext cx="85467" cy="91836"/>
                </a:xfrm>
                <a:custGeom>
                  <a:rect b="b" l="l" r="r" t="t"/>
                  <a:pathLst>
                    <a:path extrusionOk="0" h="1929" w="2985">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5" name="Google Shape;9745;p118"/>
                <p:cNvGrpSpPr/>
                <p:nvPr/>
              </p:nvGrpSpPr>
              <p:grpSpPr>
                <a:xfrm flipH="1" rot="808828">
                  <a:off x="953466" y="2105370"/>
                  <a:ext cx="79175" cy="97578"/>
                  <a:chOff x="341450" y="2082850"/>
                  <a:chExt cx="68689" cy="84625"/>
                </a:xfrm>
              </p:grpSpPr>
              <p:sp>
                <p:nvSpPr>
                  <p:cNvPr id="9746" name="Google Shape;9746;p118"/>
                  <p:cNvSpPr/>
                  <p:nvPr/>
                </p:nvSpPr>
                <p:spPr>
                  <a:xfrm>
                    <a:off x="341450" y="2082850"/>
                    <a:ext cx="68425" cy="84625"/>
                  </a:xfrm>
                  <a:custGeom>
                    <a:rect b="b" l="l" r="r" t="t"/>
                    <a:pathLst>
                      <a:path extrusionOk="0" h="3385" w="2737">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18"/>
                  <p:cNvSpPr/>
                  <p:nvPr/>
                </p:nvSpPr>
                <p:spPr>
                  <a:xfrm rot="212">
                    <a:off x="372603" y="2110973"/>
                    <a:ext cx="37535" cy="6973"/>
                  </a:xfrm>
                  <a:custGeom>
                    <a:rect b="b" l="l" r="r" t="t"/>
                    <a:pathLst>
                      <a:path extrusionOk="0" h="279" w="926">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48" name="Google Shape;9748;p118"/>
              <p:cNvSpPr/>
              <p:nvPr/>
            </p:nvSpPr>
            <p:spPr>
              <a:xfrm rot="-625783">
                <a:off x="1266931" y="2243042"/>
                <a:ext cx="126131" cy="32536"/>
              </a:xfrm>
              <a:custGeom>
                <a:rect b="b" l="l" r="r" t="t"/>
                <a:pathLst>
                  <a:path extrusionOk="0" h="1007" w="7542">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9" name="Google Shape;9749;p118"/>
            <p:cNvSpPr/>
            <p:nvPr/>
          </p:nvSpPr>
          <p:spPr>
            <a:xfrm rot="-226357">
              <a:off x="1559233" y="3511711"/>
              <a:ext cx="110412" cy="18227"/>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118"/>
            <p:cNvSpPr/>
            <p:nvPr/>
          </p:nvSpPr>
          <p:spPr>
            <a:xfrm rot="196139">
              <a:off x="1092273" y="3537022"/>
              <a:ext cx="122291" cy="18231"/>
            </a:xfrm>
            <a:custGeom>
              <a:rect b="b" l="l" r="r" t="t"/>
              <a:pathLst>
                <a:path extrusionOk="0" h="912" w="2378">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1" name="Google Shape;9751;p118"/>
          <p:cNvGrpSpPr/>
          <p:nvPr/>
        </p:nvGrpSpPr>
        <p:grpSpPr>
          <a:xfrm>
            <a:off x="7340210" y="906464"/>
            <a:ext cx="1088866" cy="412795"/>
            <a:chOff x="6526100" y="2651025"/>
            <a:chExt cx="959100" cy="363600"/>
          </a:xfrm>
        </p:grpSpPr>
        <p:sp>
          <p:nvSpPr>
            <p:cNvPr id="9752" name="Google Shape;9752;p118"/>
            <p:cNvSpPr/>
            <p:nvPr/>
          </p:nvSpPr>
          <p:spPr>
            <a:xfrm>
              <a:off x="7127325" y="2803150"/>
              <a:ext cx="191600" cy="162075"/>
            </a:xfrm>
            <a:custGeom>
              <a:rect b="b" l="l" r="r" t="t"/>
              <a:pathLst>
                <a:path extrusionOk="0" h="6483" w="7664">
                  <a:moveTo>
                    <a:pt x="3832" y="0"/>
                  </a:moveTo>
                  <a:cubicBezTo>
                    <a:pt x="1712" y="0"/>
                    <a:pt x="1" y="1325"/>
                    <a:pt x="25" y="3350"/>
                  </a:cubicBezTo>
                  <a:cubicBezTo>
                    <a:pt x="25" y="4651"/>
                    <a:pt x="748" y="5856"/>
                    <a:pt x="1881" y="6482"/>
                  </a:cubicBezTo>
                  <a:lnTo>
                    <a:pt x="5857" y="6482"/>
                  </a:lnTo>
                  <a:cubicBezTo>
                    <a:pt x="6965" y="5832"/>
                    <a:pt x="7664" y="4627"/>
                    <a:pt x="7664" y="3350"/>
                  </a:cubicBezTo>
                  <a:cubicBezTo>
                    <a:pt x="7664" y="1301"/>
                    <a:pt x="5953" y="0"/>
                    <a:pt x="3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18"/>
            <p:cNvSpPr/>
            <p:nvPr/>
          </p:nvSpPr>
          <p:spPr>
            <a:xfrm>
              <a:off x="6526100" y="2963375"/>
              <a:ext cx="959100" cy="51250"/>
            </a:xfrm>
            <a:custGeom>
              <a:rect b="b" l="l" r="r" t="t"/>
              <a:pathLst>
                <a:path extrusionOk="0" h="2050" w="38364">
                  <a:moveTo>
                    <a:pt x="38340" y="1"/>
                  </a:moveTo>
                  <a:lnTo>
                    <a:pt x="0" y="97"/>
                  </a:lnTo>
                  <a:lnTo>
                    <a:pt x="0" y="2049"/>
                  </a:lnTo>
                  <a:lnTo>
                    <a:pt x="38364" y="1953"/>
                  </a:lnTo>
                  <a:lnTo>
                    <a:pt x="383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18"/>
            <p:cNvSpPr/>
            <p:nvPr/>
          </p:nvSpPr>
          <p:spPr>
            <a:xfrm>
              <a:off x="6686350" y="2651325"/>
              <a:ext cx="62675" cy="312700"/>
            </a:xfrm>
            <a:custGeom>
              <a:rect b="b" l="l" r="r" t="t"/>
              <a:pathLst>
                <a:path extrusionOk="0" h="12508" w="2507">
                  <a:moveTo>
                    <a:pt x="362" y="1"/>
                  </a:moveTo>
                  <a:cubicBezTo>
                    <a:pt x="169" y="1"/>
                    <a:pt x="0" y="169"/>
                    <a:pt x="0" y="386"/>
                  </a:cubicBezTo>
                  <a:lnTo>
                    <a:pt x="25" y="12122"/>
                  </a:lnTo>
                  <a:cubicBezTo>
                    <a:pt x="25" y="12338"/>
                    <a:pt x="193" y="12507"/>
                    <a:pt x="410" y="12507"/>
                  </a:cubicBezTo>
                  <a:lnTo>
                    <a:pt x="2121" y="12507"/>
                  </a:lnTo>
                  <a:cubicBezTo>
                    <a:pt x="2338" y="12507"/>
                    <a:pt x="2507" y="12338"/>
                    <a:pt x="2507" y="12122"/>
                  </a:cubicBezTo>
                  <a:lnTo>
                    <a:pt x="2482" y="386"/>
                  </a:lnTo>
                  <a:cubicBezTo>
                    <a:pt x="2482" y="169"/>
                    <a:pt x="2314" y="1"/>
                    <a:pt x="2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18"/>
            <p:cNvSpPr/>
            <p:nvPr/>
          </p:nvSpPr>
          <p:spPr>
            <a:xfrm>
              <a:off x="6758038" y="2651025"/>
              <a:ext cx="62075" cy="312700"/>
            </a:xfrm>
            <a:custGeom>
              <a:rect b="b" l="l" r="r" t="t"/>
              <a:pathLst>
                <a:path extrusionOk="0" h="12508" w="2483">
                  <a:moveTo>
                    <a:pt x="386" y="1"/>
                  </a:moveTo>
                  <a:cubicBezTo>
                    <a:pt x="170" y="1"/>
                    <a:pt x="1" y="169"/>
                    <a:pt x="1" y="362"/>
                  </a:cubicBezTo>
                  <a:lnTo>
                    <a:pt x="1" y="12122"/>
                  </a:lnTo>
                  <a:cubicBezTo>
                    <a:pt x="1" y="12338"/>
                    <a:pt x="170" y="12507"/>
                    <a:pt x="386" y="12507"/>
                  </a:cubicBezTo>
                  <a:lnTo>
                    <a:pt x="2122" y="12507"/>
                  </a:lnTo>
                  <a:cubicBezTo>
                    <a:pt x="2314" y="12507"/>
                    <a:pt x="2483" y="12338"/>
                    <a:pt x="2483" y="12122"/>
                  </a:cubicBezTo>
                  <a:lnTo>
                    <a:pt x="2483" y="362"/>
                  </a:lnTo>
                  <a:cubicBezTo>
                    <a:pt x="2483" y="169"/>
                    <a:pt x="2314" y="1"/>
                    <a:pt x="2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118"/>
            <p:cNvSpPr/>
            <p:nvPr/>
          </p:nvSpPr>
          <p:spPr>
            <a:xfrm>
              <a:off x="6829125" y="2659150"/>
              <a:ext cx="195225" cy="296900"/>
            </a:xfrm>
            <a:custGeom>
              <a:rect b="b" l="l" r="r" t="t"/>
              <a:pathLst>
                <a:path extrusionOk="0" h="11876" w="7809">
                  <a:moveTo>
                    <a:pt x="1938" y="1"/>
                  </a:moveTo>
                  <a:cubicBezTo>
                    <a:pt x="1877" y="1"/>
                    <a:pt x="1816" y="17"/>
                    <a:pt x="1760" y="49"/>
                  </a:cubicBezTo>
                  <a:lnTo>
                    <a:pt x="217" y="1013"/>
                  </a:lnTo>
                  <a:cubicBezTo>
                    <a:pt x="49" y="1133"/>
                    <a:pt x="1" y="1350"/>
                    <a:pt x="97" y="1519"/>
                  </a:cubicBezTo>
                  <a:lnTo>
                    <a:pt x="5567" y="11688"/>
                  </a:lnTo>
                  <a:cubicBezTo>
                    <a:pt x="5617" y="11805"/>
                    <a:pt x="5737" y="11876"/>
                    <a:pt x="5862" y="11876"/>
                  </a:cubicBezTo>
                  <a:cubicBezTo>
                    <a:pt x="5917" y="11876"/>
                    <a:pt x="5973" y="11862"/>
                    <a:pt x="6025" y="11833"/>
                  </a:cubicBezTo>
                  <a:lnTo>
                    <a:pt x="7567" y="10869"/>
                  </a:lnTo>
                  <a:cubicBezTo>
                    <a:pt x="7736" y="10748"/>
                    <a:pt x="7808" y="10531"/>
                    <a:pt x="7712" y="10339"/>
                  </a:cubicBezTo>
                  <a:lnTo>
                    <a:pt x="2242" y="194"/>
                  </a:lnTo>
                  <a:cubicBezTo>
                    <a:pt x="2177" y="65"/>
                    <a:pt x="2060" y="1"/>
                    <a:pt x="19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118"/>
            <p:cNvSpPr/>
            <p:nvPr/>
          </p:nvSpPr>
          <p:spPr>
            <a:xfrm>
              <a:off x="6915275" y="2658875"/>
              <a:ext cx="195225" cy="297000"/>
            </a:xfrm>
            <a:custGeom>
              <a:rect b="b" l="l" r="r" t="t"/>
              <a:pathLst>
                <a:path extrusionOk="0" h="11880" w="7809">
                  <a:moveTo>
                    <a:pt x="1943" y="0"/>
                  </a:moveTo>
                  <a:cubicBezTo>
                    <a:pt x="1881" y="0"/>
                    <a:pt x="1817" y="19"/>
                    <a:pt x="1760" y="60"/>
                  </a:cubicBezTo>
                  <a:lnTo>
                    <a:pt x="217" y="1024"/>
                  </a:lnTo>
                  <a:cubicBezTo>
                    <a:pt x="49" y="1120"/>
                    <a:pt x="1" y="1361"/>
                    <a:pt x="97" y="1530"/>
                  </a:cubicBezTo>
                  <a:lnTo>
                    <a:pt x="5543" y="11699"/>
                  </a:lnTo>
                  <a:cubicBezTo>
                    <a:pt x="5606" y="11810"/>
                    <a:pt x="5722" y="11879"/>
                    <a:pt x="5842" y="11879"/>
                  </a:cubicBezTo>
                  <a:cubicBezTo>
                    <a:pt x="5904" y="11879"/>
                    <a:pt x="5967" y="11861"/>
                    <a:pt x="6025" y="11820"/>
                  </a:cubicBezTo>
                  <a:lnTo>
                    <a:pt x="7567" y="10856"/>
                  </a:lnTo>
                  <a:cubicBezTo>
                    <a:pt x="7736" y="10759"/>
                    <a:pt x="7808" y="10518"/>
                    <a:pt x="7712" y="10350"/>
                  </a:cubicBezTo>
                  <a:lnTo>
                    <a:pt x="2242" y="180"/>
                  </a:lnTo>
                  <a:cubicBezTo>
                    <a:pt x="2178" y="69"/>
                    <a:pt x="2062" y="0"/>
                    <a:pt x="1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8" name="Google Shape;9758;p118"/>
          <p:cNvGrpSpPr/>
          <p:nvPr/>
        </p:nvGrpSpPr>
        <p:grpSpPr>
          <a:xfrm>
            <a:off x="7555377" y="2784300"/>
            <a:ext cx="1040094" cy="1374971"/>
            <a:chOff x="7555377" y="2784300"/>
            <a:chExt cx="1040094" cy="1374971"/>
          </a:xfrm>
        </p:grpSpPr>
        <p:grpSp>
          <p:nvGrpSpPr>
            <p:cNvPr id="9759" name="Google Shape;9759;p118"/>
            <p:cNvGrpSpPr/>
            <p:nvPr/>
          </p:nvGrpSpPr>
          <p:grpSpPr>
            <a:xfrm>
              <a:off x="7555377" y="2784300"/>
              <a:ext cx="1040094" cy="1374971"/>
              <a:chOff x="68650" y="4109075"/>
              <a:chExt cx="509600" cy="673675"/>
            </a:xfrm>
          </p:grpSpPr>
          <p:sp>
            <p:nvSpPr>
              <p:cNvPr id="9760" name="Google Shape;9760;p118"/>
              <p:cNvSpPr/>
              <p:nvPr/>
            </p:nvSpPr>
            <p:spPr>
              <a:xfrm>
                <a:off x="68650" y="4132000"/>
                <a:ext cx="486700" cy="650750"/>
              </a:xfrm>
              <a:custGeom>
                <a:rect b="b" l="l" r="r" t="t"/>
                <a:pathLst>
                  <a:path extrusionOk="0" h="26030" w="19468">
                    <a:moveTo>
                      <a:pt x="1" y="0"/>
                    </a:moveTo>
                    <a:lnTo>
                      <a:pt x="1" y="26029"/>
                    </a:lnTo>
                    <a:lnTo>
                      <a:pt x="19467" y="26029"/>
                    </a:lnTo>
                    <a:lnTo>
                      <a:pt x="194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18"/>
              <p:cNvSpPr/>
              <p:nvPr/>
            </p:nvSpPr>
            <p:spPr>
              <a:xfrm>
                <a:off x="91575" y="4109075"/>
                <a:ext cx="486675" cy="650750"/>
              </a:xfrm>
              <a:custGeom>
                <a:rect b="b" l="l" r="r" t="t"/>
                <a:pathLst>
                  <a:path extrusionOk="0" h="26030" w="19467">
                    <a:moveTo>
                      <a:pt x="0" y="1"/>
                    </a:moveTo>
                    <a:lnTo>
                      <a:pt x="0" y="26030"/>
                    </a:lnTo>
                    <a:lnTo>
                      <a:pt x="19467" y="26030"/>
                    </a:lnTo>
                    <a:lnTo>
                      <a:pt x="194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18"/>
              <p:cNvSpPr/>
              <p:nvPr/>
            </p:nvSpPr>
            <p:spPr>
              <a:xfrm>
                <a:off x="141050" y="4159500"/>
                <a:ext cx="387725" cy="550825"/>
              </a:xfrm>
              <a:custGeom>
                <a:rect b="b" l="l" r="r" t="t"/>
                <a:pathLst>
                  <a:path extrusionOk="0" h="22033" w="15509">
                    <a:moveTo>
                      <a:pt x="1" y="0"/>
                    </a:moveTo>
                    <a:lnTo>
                      <a:pt x="1" y="22033"/>
                    </a:lnTo>
                    <a:lnTo>
                      <a:pt x="15508" y="22033"/>
                    </a:lnTo>
                    <a:lnTo>
                      <a:pt x="1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18"/>
              <p:cNvSpPr/>
              <p:nvPr/>
            </p:nvSpPr>
            <p:spPr>
              <a:xfrm>
                <a:off x="116325" y="4133825"/>
                <a:ext cx="437200" cy="601250"/>
              </a:xfrm>
              <a:custGeom>
                <a:rect b="b" l="l" r="r" t="t"/>
                <a:pathLst>
                  <a:path extrusionOk="0" h="24050" w="17488">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4" name="Google Shape;9764;p118"/>
            <p:cNvGrpSpPr/>
            <p:nvPr/>
          </p:nvGrpSpPr>
          <p:grpSpPr>
            <a:xfrm>
              <a:off x="7809625" y="2990152"/>
              <a:ext cx="563400" cy="912223"/>
              <a:chOff x="7809625" y="2990152"/>
              <a:chExt cx="563400" cy="912223"/>
            </a:xfrm>
          </p:grpSpPr>
          <p:sp>
            <p:nvSpPr>
              <p:cNvPr id="9765" name="Google Shape;9765;p118"/>
              <p:cNvSpPr/>
              <p:nvPr/>
            </p:nvSpPr>
            <p:spPr>
              <a:xfrm>
                <a:off x="7864675" y="2990152"/>
                <a:ext cx="453300" cy="45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118"/>
              <p:cNvSpPr/>
              <p:nvPr/>
            </p:nvSpPr>
            <p:spPr>
              <a:xfrm>
                <a:off x="7809625" y="3542925"/>
                <a:ext cx="563400" cy="7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118"/>
              <p:cNvSpPr/>
              <p:nvPr/>
            </p:nvSpPr>
            <p:spPr>
              <a:xfrm>
                <a:off x="7809625" y="3687550"/>
                <a:ext cx="563400" cy="7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18"/>
              <p:cNvSpPr/>
              <p:nvPr/>
            </p:nvSpPr>
            <p:spPr>
              <a:xfrm>
                <a:off x="7809625" y="3832175"/>
                <a:ext cx="563400" cy="7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674"/>
                                        </p:tgtEl>
                                        <p:attrNameLst>
                                          <p:attrName>style.visibility</p:attrName>
                                        </p:attrNameLst>
                                      </p:cBhvr>
                                      <p:to>
                                        <p:strVal val="visible"/>
                                      </p:to>
                                    </p:set>
                                    <p:animEffect filter="fade" transition="in">
                                      <p:cBhvr>
                                        <p:cTn dur="1000"/>
                                        <p:tgtEl>
                                          <p:spTgt spid="96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73"/>
                                        </p:tgtEl>
                                        <p:attrNameLst>
                                          <p:attrName>style.visibility</p:attrName>
                                        </p:attrNameLst>
                                      </p:cBhvr>
                                      <p:to>
                                        <p:strVal val="visible"/>
                                      </p:to>
                                    </p:set>
                                    <p:animEffect filter="fade" transition="in">
                                      <p:cBhvr>
                                        <p:cTn dur="1000"/>
                                        <p:tgtEl>
                                          <p:spTgt spid="96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679"/>
                                        </p:tgtEl>
                                        <p:attrNameLst>
                                          <p:attrName>style.visibility</p:attrName>
                                        </p:attrNameLst>
                                      </p:cBhvr>
                                      <p:to>
                                        <p:strVal val="visible"/>
                                      </p:to>
                                    </p:set>
                                    <p:animEffect filter="fade" transition="in">
                                      <p:cBhvr>
                                        <p:cTn dur="1000"/>
                                        <p:tgtEl>
                                          <p:spTgt spid="967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758"/>
                                        </p:tgtEl>
                                        <p:attrNameLst>
                                          <p:attrName>style.visibility</p:attrName>
                                        </p:attrNameLst>
                                      </p:cBhvr>
                                      <p:to>
                                        <p:strVal val="visible"/>
                                      </p:to>
                                    </p:set>
                                    <p:animEffect filter="fade" transition="in">
                                      <p:cBhvr>
                                        <p:cTn dur="1000"/>
                                        <p:tgtEl>
                                          <p:spTgt spid="9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1" name="Shape 10131"/>
        <p:cNvGrpSpPr/>
        <p:nvPr/>
      </p:nvGrpSpPr>
      <p:grpSpPr>
        <a:xfrm>
          <a:off x="0" y="0"/>
          <a:ext cx="0" cy="0"/>
          <a:chOff x="0" y="0"/>
          <a:chExt cx="0" cy="0"/>
        </a:xfrm>
      </p:grpSpPr>
      <p:grpSp>
        <p:nvGrpSpPr>
          <p:cNvPr id="10132" name="Google Shape;10132;p124"/>
          <p:cNvGrpSpPr/>
          <p:nvPr/>
        </p:nvGrpSpPr>
        <p:grpSpPr>
          <a:xfrm>
            <a:off x="2436187" y="763293"/>
            <a:ext cx="3936839" cy="2460939"/>
            <a:chOff x="744758" y="1270511"/>
            <a:chExt cx="2284742" cy="1371226"/>
          </a:xfrm>
        </p:grpSpPr>
        <p:sp>
          <p:nvSpPr>
            <p:cNvPr id="10133" name="Google Shape;10133;p124"/>
            <p:cNvSpPr/>
            <p:nvPr/>
          </p:nvSpPr>
          <p:spPr>
            <a:xfrm>
              <a:off x="791775" y="2528338"/>
              <a:ext cx="2192996" cy="113399"/>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4" name="Google Shape;10134;p124"/>
            <p:cNvGrpSpPr/>
            <p:nvPr/>
          </p:nvGrpSpPr>
          <p:grpSpPr>
            <a:xfrm>
              <a:off x="744758" y="1270511"/>
              <a:ext cx="2284742" cy="1286364"/>
              <a:chOff x="744683" y="1534186"/>
              <a:chExt cx="2284742" cy="1286364"/>
            </a:xfrm>
          </p:grpSpPr>
          <p:grpSp>
            <p:nvGrpSpPr>
              <p:cNvPr id="10135" name="Google Shape;10135;p124"/>
              <p:cNvGrpSpPr/>
              <p:nvPr/>
            </p:nvGrpSpPr>
            <p:grpSpPr>
              <a:xfrm>
                <a:off x="744683" y="1534186"/>
                <a:ext cx="2238168" cy="1286364"/>
                <a:chOff x="744683" y="1534186"/>
                <a:chExt cx="2238168" cy="1286364"/>
              </a:xfrm>
            </p:grpSpPr>
            <p:sp>
              <p:nvSpPr>
                <p:cNvPr id="10136" name="Google Shape;10136;p124"/>
                <p:cNvSpPr/>
                <p:nvPr/>
              </p:nvSpPr>
              <p:spPr>
                <a:xfrm>
                  <a:off x="790151" y="1590850"/>
                  <a:ext cx="2192700" cy="122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124"/>
                <p:cNvSpPr/>
                <p:nvPr/>
              </p:nvSpPr>
              <p:spPr>
                <a:xfrm rot="8012701">
                  <a:off x="725498" y="1608361"/>
                  <a:ext cx="225569" cy="4095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8" name="Google Shape;10138;p124"/>
              <p:cNvSpPr/>
              <p:nvPr/>
            </p:nvSpPr>
            <p:spPr>
              <a:xfrm rot="1595940">
                <a:off x="2804590" y="1608790"/>
                <a:ext cx="226469" cy="4023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39" name="Google Shape;10139;p124"/>
          <p:cNvSpPr/>
          <p:nvPr/>
        </p:nvSpPr>
        <p:spPr>
          <a:xfrm>
            <a:off x="2905475" y="2124100"/>
            <a:ext cx="31593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124"/>
          <p:cNvSpPr txBox="1"/>
          <p:nvPr>
            <p:ph type="title"/>
          </p:nvPr>
        </p:nvSpPr>
        <p:spPr>
          <a:xfrm>
            <a:off x="2981938" y="2160261"/>
            <a:ext cx="28434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Contact</a:t>
            </a:r>
            <a:endParaRPr/>
          </a:p>
        </p:txBody>
      </p:sp>
      <p:sp>
        <p:nvSpPr>
          <p:cNvPr id="10141" name="Google Shape;10141;p124"/>
          <p:cNvSpPr txBox="1"/>
          <p:nvPr>
            <p:ph idx="2" type="title"/>
          </p:nvPr>
        </p:nvSpPr>
        <p:spPr>
          <a:xfrm>
            <a:off x="2981938" y="1226625"/>
            <a:ext cx="2843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0142" name="Google Shape;10142;p124"/>
          <p:cNvSpPr txBox="1"/>
          <p:nvPr>
            <p:ph idx="1" type="subTitle"/>
          </p:nvPr>
        </p:nvSpPr>
        <p:spPr>
          <a:xfrm>
            <a:off x="2982038" y="3341125"/>
            <a:ext cx="28434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10143" name="Google Shape;10143;p124"/>
          <p:cNvGrpSpPr/>
          <p:nvPr/>
        </p:nvGrpSpPr>
        <p:grpSpPr>
          <a:xfrm>
            <a:off x="646574" y="2178573"/>
            <a:ext cx="1025369" cy="2546535"/>
            <a:chOff x="7280950" y="1859275"/>
            <a:chExt cx="1123200" cy="2789500"/>
          </a:xfrm>
        </p:grpSpPr>
        <p:sp>
          <p:nvSpPr>
            <p:cNvPr id="10144" name="Google Shape;10144;p124"/>
            <p:cNvSpPr/>
            <p:nvPr/>
          </p:nvSpPr>
          <p:spPr>
            <a:xfrm>
              <a:off x="7426500" y="4427250"/>
              <a:ext cx="793050" cy="221525"/>
            </a:xfrm>
            <a:custGeom>
              <a:rect b="b" l="l" r="r" t="t"/>
              <a:pathLst>
                <a:path extrusionOk="0" h="8861" w="31722">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24"/>
            <p:cNvSpPr/>
            <p:nvPr/>
          </p:nvSpPr>
          <p:spPr>
            <a:xfrm>
              <a:off x="7448500" y="3988375"/>
              <a:ext cx="719225" cy="576900"/>
            </a:xfrm>
            <a:custGeom>
              <a:rect b="b" l="l" r="r" t="t"/>
              <a:pathLst>
                <a:path extrusionOk="0" h="23076" w="28769">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124"/>
            <p:cNvSpPr/>
            <p:nvPr/>
          </p:nvSpPr>
          <p:spPr>
            <a:xfrm>
              <a:off x="7368975" y="3711475"/>
              <a:ext cx="881125" cy="367325"/>
            </a:xfrm>
            <a:custGeom>
              <a:rect b="b" l="l" r="r" t="t"/>
              <a:pathLst>
                <a:path extrusionOk="0" h="14693" w="35245">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124"/>
            <p:cNvSpPr/>
            <p:nvPr/>
          </p:nvSpPr>
          <p:spPr>
            <a:xfrm>
              <a:off x="7389575" y="3727650"/>
              <a:ext cx="840625" cy="121700"/>
            </a:xfrm>
            <a:custGeom>
              <a:rect b="b" l="l" r="r" t="t"/>
              <a:pathLst>
                <a:path extrusionOk="0" h="4868" w="33625">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124"/>
            <p:cNvSpPr/>
            <p:nvPr/>
          </p:nvSpPr>
          <p:spPr>
            <a:xfrm>
              <a:off x="7443525" y="3781775"/>
              <a:ext cx="734150" cy="67575"/>
            </a:xfrm>
            <a:custGeom>
              <a:rect b="b" l="l" r="r" t="t"/>
              <a:pathLst>
                <a:path extrusionOk="0" h="2703" w="29366">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124"/>
            <p:cNvSpPr/>
            <p:nvPr/>
          </p:nvSpPr>
          <p:spPr>
            <a:xfrm>
              <a:off x="7280950" y="2061108"/>
              <a:ext cx="415350" cy="1746802"/>
            </a:xfrm>
            <a:custGeom>
              <a:rect b="b" l="l" r="r" t="t"/>
              <a:pathLst>
                <a:path extrusionOk="0" h="72943" w="16614">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24"/>
            <p:cNvSpPr/>
            <p:nvPr/>
          </p:nvSpPr>
          <p:spPr>
            <a:xfrm>
              <a:off x="7280950" y="2061108"/>
              <a:ext cx="414650" cy="1746802"/>
            </a:xfrm>
            <a:custGeom>
              <a:rect b="b" l="l" r="r" t="t"/>
              <a:pathLst>
                <a:path extrusionOk="0" h="72943" w="16586">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124"/>
            <p:cNvSpPr/>
            <p:nvPr/>
          </p:nvSpPr>
          <p:spPr>
            <a:xfrm>
              <a:off x="7315025" y="2221037"/>
              <a:ext cx="345775" cy="1517290"/>
            </a:xfrm>
            <a:custGeom>
              <a:rect b="b" l="l" r="r" t="t"/>
              <a:pathLst>
                <a:path extrusionOk="0" h="63359" w="13831">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124"/>
            <p:cNvSpPr/>
            <p:nvPr/>
          </p:nvSpPr>
          <p:spPr>
            <a:xfrm>
              <a:off x="7950450" y="2098510"/>
              <a:ext cx="453700" cy="1738157"/>
            </a:xfrm>
            <a:custGeom>
              <a:rect b="b" l="l" r="r" t="t"/>
              <a:pathLst>
                <a:path extrusionOk="0" h="72582" w="18148">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124"/>
            <p:cNvSpPr/>
            <p:nvPr/>
          </p:nvSpPr>
          <p:spPr>
            <a:xfrm>
              <a:off x="7950450" y="2097840"/>
              <a:ext cx="453700" cy="1738157"/>
            </a:xfrm>
            <a:custGeom>
              <a:rect b="b" l="l" r="r" t="t"/>
              <a:pathLst>
                <a:path extrusionOk="0" h="72582" w="18148">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124"/>
            <p:cNvSpPr/>
            <p:nvPr/>
          </p:nvSpPr>
          <p:spPr>
            <a:xfrm>
              <a:off x="7988075" y="2257074"/>
              <a:ext cx="385550" cy="1509148"/>
            </a:xfrm>
            <a:custGeom>
              <a:rect b="b" l="l" r="r" t="t"/>
              <a:pathLst>
                <a:path extrusionOk="0" h="63019" w="15422">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124"/>
            <p:cNvSpPr/>
            <p:nvPr/>
          </p:nvSpPr>
          <p:spPr>
            <a:xfrm>
              <a:off x="7674275" y="1859969"/>
              <a:ext cx="382000" cy="1989463"/>
            </a:xfrm>
            <a:custGeom>
              <a:rect b="b" l="l" r="r" t="t"/>
              <a:pathLst>
                <a:path extrusionOk="0" h="83076" w="1528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124"/>
            <p:cNvSpPr/>
            <p:nvPr/>
          </p:nvSpPr>
          <p:spPr>
            <a:xfrm>
              <a:off x="7673575" y="1859275"/>
              <a:ext cx="381275" cy="1986541"/>
            </a:xfrm>
            <a:custGeom>
              <a:rect b="b" l="l" r="r" t="t"/>
              <a:pathLst>
                <a:path extrusionOk="0" h="82954" w="15251">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124"/>
            <p:cNvSpPr/>
            <p:nvPr/>
          </p:nvSpPr>
          <p:spPr>
            <a:xfrm>
              <a:off x="7709775" y="2045592"/>
              <a:ext cx="299625" cy="1751927"/>
            </a:xfrm>
            <a:custGeom>
              <a:rect b="b" l="l" r="r" t="t"/>
              <a:pathLst>
                <a:path extrusionOk="0" h="73157" w="11985">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8" name="Google Shape;10158;p124"/>
          <p:cNvGrpSpPr/>
          <p:nvPr/>
        </p:nvGrpSpPr>
        <p:grpSpPr>
          <a:xfrm flipH="1">
            <a:off x="7077098" y="2727522"/>
            <a:ext cx="1123240" cy="1826369"/>
            <a:chOff x="-668855" y="2961316"/>
            <a:chExt cx="1133441" cy="1842956"/>
          </a:xfrm>
        </p:grpSpPr>
        <p:sp>
          <p:nvSpPr>
            <p:cNvPr id="10159" name="Google Shape;10159;p124"/>
            <p:cNvSpPr/>
            <p:nvPr/>
          </p:nvSpPr>
          <p:spPr>
            <a:xfrm>
              <a:off x="-481719" y="4765328"/>
              <a:ext cx="874287" cy="38944"/>
            </a:xfrm>
            <a:custGeom>
              <a:rect b="b" l="l" r="r" t="t"/>
              <a:pathLst>
                <a:path extrusionOk="0" h="909" w="20407">
                  <a:moveTo>
                    <a:pt x="13334" y="0"/>
                  </a:moveTo>
                  <a:lnTo>
                    <a:pt x="0" y="618"/>
                  </a:lnTo>
                  <a:lnTo>
                    <a:pt x="2280" y="908"/>
                  </a:lnTo>
                  <a:lnTo>
                    <a:pt x="20407" y="580"/>
                  </a:ln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0" name="Google Shape;10160;p124"/>
            <p:cNvGrpSpPr/>
            <p:nvPr/>
          </p:nvGrpSpPr>
          <p:grpSpPr>
            <a:xfrm>
              <a:off x="-668855" y="2961316"/>
              <a:ext cx="1133441" cy="1830531"/>
              <a:chOff x="-668855" y="2961316"/>
              <a:chExt cx="1133441" cy="1830531"/>
            </a:xfrm>
          </p:grpSpPr>
          <p:sp>
            <p:nvSpPr>
              <p:cNvPr id="10161" name="Google Shape;10161;p124"/>
              <p:cNvSpPr/>
              <p:nvPr/>
            </p:nvSpPr>
            <p:spPr>
              <a:xfrm>
                <a:off x="-548811" y="3395139"/>
                <a:ext cx="107706" cy="494274"/>
              </a:xfrm>
              <a:custGeom>
                <a:rect b="b" l="l" r="r" t="t"/>
                <a:pathLst>
                  <a:path extrusionOk="0" h="11537" w="2514">
                    <a:moveTo>
                      <a:pt x="1" y="0"/>
                    </a:moveTo>
                    <a:lnTo>
                      <a:pt x="967" y="11537"/>
                    </a:lnTo>
                    <a:lnTo>
                      <a:pt x="2069"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124"/>
              <p:cNvSpPr/>
              <p:nvPr/>
            </p:nvSpPr>
            <p:spPr>
              <a:xfrm>
                <a:off x="-538014" y="3531721"/>
                <a:ext cx="91940" cy="45584"/>
              </a:xfrm>
              <a:custGeom>
                <a:rect b="b" l="l" r="r" t="t"/>
                <a:pathLst>
                  <a:path extrusionOk="0" h="1064" w="2146">
                    <a:moveTo>
                      <a:pt x="0" y="1"/>
                    </a:moveTo>
                    <a:lnTo>
                      <a:pt x="77" y="1064"/>
                    </a:lnTo>
                    <a:lnTo>
                      <a:pt x="2126" y="542"/>
                    </a:lnTo>
                    <a:lnTo>
                      <a:pt x="21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3" name="Google Shape;10163;p124"/>
              <p:cNvGrpSpPr/>
              <p:nvPr/>
            </p:nvGrpSpPr>
            <p:grpSpPr>
              <a:xfrm>
                <a:off x="-668855" y="2961316"/>
                <a:ext cx="1133441" cy="1830531"/>
                <a:chOff x="4722745" y="2927241"/>
                <a:chExt cx="1133441" cy="1830531"/>
              </a:xfrm>
            </p:grpSpPr>
            <p:sp>
              <p:nvSpPr>
                <p:cNvPr id="10164" name="Google Shape;10164;p124"/>
                <p:cNvSpPr/>
                <p:nvPr/>
              </p:nvSpPr>
              <p:spPr>
                <a:xfrm>
                  <a:off x="4841975" y="3361878"/>
                  <a:ext cx="53853" cy="494317"/>
                </a:xfrm>
                <a:custGeom>
                  <a:rect b="b" l="l" r="r" t="t"/>
                  <a:pathLst>
                    <a:path extrusionOk="0" h="11538" w="1257">
                      <a:moveTo>
                        <a:pt x="1" y="1"/>
                      </a:moveTo>
                      <a:lnTo>
                        <a:pt x="967" y="11537"/>
                      </a:lnTo>
                      <a:lnTo>
                        <a:pt x="1257"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124"/>
                <p:cNvSpPr/>
                <p:nvPr/>
              </p:nvSpPr>
              <p:spPr>
                <a:xfrm>
                  <a:off x="5523343" y="3361064"/>
                  <a:ext cx="107663" cy="494274"/>
                </a:xfrm>
                <a:custGeom>
                  <a:rect b="b" l="l" r="r" t="t"/>
                  <a:pathLst>
                    <a:path extrusionOk="0" h="11537" w="2513">
                      <a:moveTo>
                        <a:pt x="1" y="0"/>
                      </a:moveTo>
                      <a:lnTo>
                        <a:pt x="967" y="11537"/>
                      </a:lnTo>
                      <a:lnTo>
                        <a:pt x="2068" y="11537"/>
                      </a:lnTo>
                      <a:lnTo>
                        <a:pt x="25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124"/>
                <p:cNvSpPr/>
                <p:nvPr/>
              </p:nvSpPr>
              <p:spPr>
                <a:xfrm>
                  <a:off x="5522529" y="3361878"/>
                  <a:ext cx="53853" cy="494317"/>
                </a:xfrm>
                <a:custGeom>
                  <a:rect b="b" l="l" r="r" t="t"/>
                  <a:pathLst>
                    <a:path extrusionOk="0" h="11538" w="1257">
                      <a:moveTo>
                        <a:pt x="0" y="1"/>
                      </a:moveTo>
                      <a:lnTo>
                        <a:pt x="966" y="11537"/>
                      </a:lnTo>
                      <a:lnTo>
                        <a:pt x="1256" y="11537"/>
                      </a:lnTo>
                      <a:lnTo>
                        <a:pt x="7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124"/>
                <p:cNvSpPr/>
                <p:nvPr/>
              </p:nvSpPr>
              <p:spPr>
                <a:xfrm>
                  <a:off x="5534096" y="3497646"/>
                  <a:ext cx="91940" cy="45584"/>
                </a:xfrm>
                <a:custGeom>
                  <a:rect b="b" l="l" r="r" t="t"/>
                  <a:pathLst>
                    <a:path extrusionOk="0" h="1064" w="2146">
                      <a:moveTo>
                        <a:pt x="1" y="1"/>
                      </a:moveTo>
                      <a:lnTo>
                        <a:pt x="78" y="1064"/>
                      </a:lnTo>
                      <a:lnTo>
                        <a:pt x="2126" y="542"/>
                      </a:lnTo>
                      <a:lnTo>
                        <a:pt x="21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124"/>
                <p:cNvSpPr/>
                <p:nvPr/>
              </p:nvSpPr>
              <p:spPr>
                <a:xfrm>
                  <a:off x="5441385" y="3919045"/>
                  <a:ext cx="108477" cy="837057"/>
                </a:xfrm>
                <a:custGeom>
                  <a:rect b="b" l="l" r="r" t="t"/>
                  <a:pathLst>
                    <a:path extrusionOk="0" h="19538" w="2532">
                      <a:moveTo>
                        <a:pt x="0" y="1"/>
                      </a:moveTo>
                      <a:lnTo>
                        <a:pt x="967" y="19538"/>
                      </a:lnTo>
                      <a:lnTo>
                        <a:pt x="2087" y="19538"/>
                      </a:lnTo>
                      <a:lnTo>
                        <a:pt x="25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124"/>
                <p:cNvSpPr/>
                <p:nvPr/>
              </p:nvSpPr>
              <p:spPr>
                <a:xfrm>
                  <a:off x="5441385" y="3919902"/>
                  <a:ext cx="53039" cy="837871"/>
                </a:xfrm>
                <a:custGeom>
                  <a:rect b="b" l="l" r="r" t="t"/>
                  <a:pathLst>
                    <a:path extrusionOk="0" h="19557" w="1238">
                      <a:moveTo>
                        <a:pt x="0" y="0"/>
                      </a:moveTo>
                      <a:lnTo>
                        <a:pt x="947" y="19556"/>
                      </a:lnTo>
                      <a:lnTo>
                        <a:pt x="123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124"/>
                <p:cNvSpPr/>
                <p:nvPr/>
              </p:nvSpPr>
              <p:spPr>
                <a:xfrm>
                  <a:off x="4869309" y="3919045"/>
                  <a:ext cx="107663" cy="837057"/>
                </a:xfrm>
                <a:custGeom>
                  <a:rect b="b" l="l" r="r" t="t"/>
                  <a:pathLst>
                    <a:path extrusionOk="0" h="19538" w="2513">
                      <a:moveTo>
                        <a:pt x="0" y="1"/>
                      </a:moveTo>
                      <a:lnTo>
                        <a:pt x="966" y="19538"/>
                      </a:lnTo>
                      <a:lnTo>
                        <a:pt x="2068" y="19538"/>
                      </a:lnTo>
                      <a:lnTo>
                        <a:pt x="25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124"/>
                <p:cNvSpPr/>
                <p:nvPr/>
              </p:nvSpPr>
              <p:spPr>
                <a:xfrm>
                  <a:off x="4868452" y="3919902"/>
                  <a:ext cx="53853" cy="837871"/>
                </a:xfrm>
                <a:custGeom>
                  <a:rect b="b" l="l" r="r" t="t"/>
                  <a:pathLst>
                    <a:path extrusionOk="0" h="19557" w="1257">
                      <a:moveTo>
                        <a:pt x="1" y="0"/>
                      </a:moveTo>
                      <a:lnTo>
                        <a:pt x="967" y="19556"/>
                      </a:lnTo>
                      <a:lnTo>
                        <a:pt x="1257" y="19556"/>
                      </a:lnTo>
                      <a:lnTo>
                        <a:pt x="7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124"/>
                <p:cNvSpPr/>
                <p:nvPr/>
              </p:nvSpPr>
              <p:spPr>
                <a:xfrm>
                  <a:off x="5036523" y="3919045"/>
                  <a:ext cx="107663" cy="837057"/>
                </a:xfrm>
                <a:custGeom>
                  <a:rect b="b" l="l" r="r" t="t"/>
                  <a:pathLst>
                    <a:path extrusionOk="0" h="19538" w="2513">
                      <a:moveTo>
                        <a:pt x="1" y="1"/>
                      </a:moveTo>
                      <a:lnTo>
                        <a:pt x="967" y="19538"/>
                      </a:lnTo>
                      <a:lnTo>
                        <a:pt x="2068"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124"/>
                <p:cNvSpPr/>
                <p:nvPr/>
              </p:nvSpPr>
              <p:spPr>
                <a:xfrm>
                  <a:off x="5035709" y="3919902"/>
                  <a:ext cx="53853" cy="837871"/>
                </a:xfrm>
                <a:custGeom>
                  <a:rect b="b" l="l" r="r" t="t"/>
                  <a:pathLst>
                    <a:path extrusionOk="0" h="19557" w="1257">
                      <a:moveTo>
                        <a:pt x="0" y="0"/>
                      </a:moveTo>
                      <a:lnTo>
                        <a:pt x="967"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124"/>
                <p:cNvSpPr/>
                <p:nvPr/>
              </p:nvSpPr>
              <p:spPr>
                <a:xfrm>
                  <a:off x="5695527" y="3919045"/>
                  <a:ext cx="107706" cy="837057"/>
                </a:xfrm>
                <a:custGeom>
                  <a:rect b="b" l="l" r="r" t="t"/>
                  <a:pathLst>
                    <a:path extrusionOk="0" h="19538" w="2514">
                      <a:moveTo>
                        <a:pt x="1" y="1"/>
                      </a:moveTo>
                      <a:lnTo>
                        <a:pt x="948" y="19538"/>
                      </a:lnTo>
                      <a:lnTo>
                        <a:pt x="2069" y="19538"/>
                      </a:lnTo>
                      <a:lnTo>
                        <a:pt x="2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124"/>
                <p:cNvSpPr/>
                <p:nvPr/>
              </p:nvSpPr>
              <p:spPr>
                <a:xfrm>
                  <a:off x="5694713" y="3919902"/>
                  <a:ext cx="53853" cy="837871"/>
                </a:xfrm>
                <a:custGeom>
                  <a:rect b="b" l="l" r="r" t="t"/>
                  <a:pathLst>
                    <a:path extrusionOk="0" h="19557" w="1257">
                      <a:moveTo>
                        <a:pt x="1" y="0"/>
                      </a:moveTo>
                      <a:lnTo>
                        <a:pt x="948" y="19556"/>
                      </a:lnTo>
                      <a:lnTo>
                        <a:pt x="1257" y="19556"/>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124"/>
                <p:cNvSpPr/>
                <p:nvPr/>
              </p:nvSpPr>
              <p:spPr>
                <a:xfrm>
                  <a:off x="4722745" y="2927241"/>
                  <a:ext cx="1025821" cy="570448"/>
                </a:xfrm>
                <a:custGeom>
                  <a:rect b="b" l="l" r="r" t="t"/>
                  <a:pathLst>
                    <a:path extrusionOk="0" h="13315" w="23944">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124"/>
                <p:cNvSpPr/>
                <p:nvPr/>
              </p:nvSpPr>
              <p:spPr>
                <a:xfrm>
                  <a:off x="4722745" y="2927241"/>
                  <a:ext cx="107663" cy="570448"/>
                </a:xfrm>
                <a:custGeom>
                  <a:rect b="b" l="l" r="r" t="t"/>
                  <a:pathLst>
                    <a:path extrusionOk="0" h="13315" w="2513">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124"/>
                <p:cNvSpPr/>
                <p:nvPr/>
              </p:nvSpPr>
              <p:spPr>
                <a:xfrm>
                  <a:off x="4776555" y="3855295"/>
                  <a:ext cx="1079631" cy="82857"/>
                </a:xfrm>
                <a:custGeom>
                  <a:rect b="b" l="l" r="r" t="t"/>
                  <a:pathLst>
                    <a:path extrusionOk="0" h="1934" w="2520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9" name="Google Shape;10179;p124"/>
              <p:cNvSpPr/>
              <p:nvPr/>
            </p:nvSpPr>
            <p:spPr>
              <a:xfrm>
                <a:off x="-615045" y="3890184"/>
                <a:ext cx="95282" cy="125914"/>
              </a:xfrm>
              <a:custGeom>
                <a:rect b="b" l="l" r="r" t="t"/>
                <a:pathLst>
                  <a:path extrusionOk="0" h="2939" w="2224">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124"/>
              <p:cNvSpPr/>
              <p:nvPr/>
            </p:nvSpPr>
            <p:spPr>
              <a:xfrm>
                <a:off x="52270"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124"/>
              <p:cNvSpPr/>
              <p:nvPr/>
            </p:nvSpPr>
            <p:spPr>
              <a:xfrm>
                <a:off x="-520663" y="3994549"/>
                <a:ext cx="105221" cy="67091"/>
              </a:xfrm>
              <a:custGeom>
                <a:rect b="b" l="l" r="r" t="t"/>
                <a:pathLst>
                  <a:path extrusionOk="0" h="1566" w="2456">
                    <a:moveTo>
                      <a:pt x="1" y="0"/>
                    </a:moveTo>
                    <a:lnTo>
                      <a:pt x="78" y="1565"/>
                    </a:lnTo>
                    <a:lnTo>
                      <a:pt x="2436" y="1005"/>
                    </a:lnTo>
                    <a:lnTo>
                      <a:pt x="2455" y="503"/>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124"/>
              <p:cNvSpPr/>
              <p:nvPr/>
            </p:nvSpPr>
            <p:spPr>
              <a:xfrm>
                <a:off x="-352592" y="4016056"/>
                <a:ext cx="103550" cy="45584"/>
              </a:xfrm>
              <a:custGeom>
                <a:rect b="b" l="l" r="r" t="t"/>
                <a:pathLst>
                  <a:path extrusionOk="0" h="1064" w="2417">
                    <a:moveTo>
                      <a:pt x="1" y="1"/>
                    </a:moveTo>
                    <a:lnTo>
                      <a:pt x="5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124"/>
              <p:cNvSpPr/>
              <p:nvPr/>
            </p:nvSpPr>
            <p:spPr>
              <a:xfrm>
                <a:off x="304783" y="4016056"/>
                <a:ext cx="103507" cy="45584"/>
              </a:xfrm>
              <a:custGeom>
                <a:rect b="b" l="l" r="r" t="t"/>
                <a:pathLst>
                  <a:path extrusionOk="0" h="1064" w="2416">
                    <a:moveTo>
                      <a:pt x="0" y="1"/>
                    </a:moveTo>
                    <a:lnTo>
                      <a:pt x="39" y="1063"/>
                    </a:lnTo>
                    <a:lnTo>
                      <a:pt x="2416" y="503"/>
                    </a:lnTo>
                    <a:lnTo>
                      <a:pt x="24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124"/>
              <p:cNvSpPr/>
              <p:nvPr/>
            </p:nvSpPr>
            <p:spPr>
              <a:xfrm>
                <a:off x="-614188" y="3971371"/>
                <a:ext cx="1077960" cy="44728"/>
              </a:xfrm>
              <a:custGeom>
                <a:rect b="b" l="l" r="r" t="t"/>
                <a:pathLst>
                  <a:path extrusionOk="0" h="1044" w="25161">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85" name="Google Shape;10185;p124">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124">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124">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124">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141"/>
                                        </p:tgtEl>
                                        <p:attrNameLst>
                                          <p:attrName>style.visibility</p:attrName>
                                        </p:attrNameLst>
                                      </p:cBhvr>
                                      <p:to>
                                        <p:strVal val="visible"/>
                                      </p:to>
                                    </p:set>
                                    <p:animEffect filter="fade" transition="in">
                                      <p:cBhvr>
                                        <p:cTn dur="1000"/>
                                        <p:tgtEl>
                                          <p:spTgt spid="101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40"/>
                                        </p:tgtEl>
                                        <p:attrNameLst>
                                          <p:attrName>style.visibility</p:attrName>
                                        </p:attrNameLst>
                                      </p:cBhvr>
                                      <p:to>
                                        <p:strVal val="visible"/>
                                      </p:to>
                                    </p:set>
                                    <p:animEffect filter="fade" transition="in">
                                      <p:cBhvr>
                                        <p:cTn dur="1000"/>
                                        <p:tgtEl>
                                          <p:spTgt spid="1014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43"/>
                                        </p:tgtEl>
                                        <p:attrNameLst>
                                          <p:attrName>style.visibility</p:attrName>
                                        </p:attrNameLst>
                                      </p:cBhvr>
                                      <p:to>
                                        <p:strVal val="visible"/>
                                      </p:to>
                                    </p:set>
                                    <p:animEffect filter="fade" transition="in">
                                      <p:cBhvr>
                                        <p:cTn dur="1000"/>
                                        <p:tgtEl>
                                          <p:spTgt spid="1014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158"/>
                                        </p:tgtEl>
                                        <p:attrNameLst>
                                          <p:attrName>style.visibility</p:attrName>
                                        </p:attrNameLst>
                                      </p:cBhvr>
                                      <p:to>
                                        <p:strVal val="visible"/>
                                      </p:to>
                                    </p:set>
                                    <p:animEffect filter="fade" transition="in">
                                      <p:cBhvr>
                                        <p:cTn dur="1000"/>
                                        <p:tgtEl>
                                          <p:spTgt spid="10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2" name="Shape 4812"/>
        <p:cNvGrpSpPr/>
        <p:nvPr/>
      </p:nvGrpSpPr>
      <p:grpSpPr>
        <a:xfrm>
          <a:off x="0" y="0"/>
          <a:ext cx="0" cy="0"/>
          <a:chOff x="0" y="0"/>
          <a:chExt cx="0" cy="0"/>
        </a:xfrm>
      </p:grpSpPr>
      <p:grpSp>
        <p:nvGrpSpPr>
          <p:cNvPr id="4813" name="Google Shape;4813;p73"/>
          <p:cNvGrpSpPr/>
          <p:nvPr/>
        </p:nvGrpSpPr>
        <p:grpSpPr>
          <a:xfrm>
            <a:off x="2777168" y="839800"/>
            <a:ext cx="3589284" cy="2294657"/>
            <a:chOff x="2609018" y="535000"/>
            <a:chExt cx="3589284" cy="2294657"/>
          </a:xfrm>
        </p:grpSpPr>
        <p:sp>
          <p:nvSpPr>
            <p:cNvPr id="4814" name="Google Shape;4814;p73"/>
            <p:cNvSpPr/>
            <p:nvPr/>
          </p:nvSpPr>
          <p:spPr>
            <a:xfrm>
              <a:off x="2665714" y="2533067"/>
              <a:ext cx="3475891" cy="64000"/>
            </a:xfrm>
            <a:custGeom>
              <a:rect b="b" l="l" r="r" t="t"/>
              <a:pathLst>
                <a:path extrusionOk="0" h="596" w="32370">
                  <a:moveTo>
                    <a:pt x="32158" y="1"/>
                  </a:moveTo>
                  <a:lnTo>
                    <a:pt x="291" y="93"/>
                  </a:lnTo>
                  <a:lnTo>
                    <a:pt x="0" y="595"/>
                  </a:lnTo>
                  <a:lnTo>
                    <a:pt x="32370" y="556"/>
                  </a:lnTo>
                  <a:lnTo>
                    <a:pt x="32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3"/>
            <p:cNvSpPr/>
            <p:nvPr/>
          </p:nvSpPr>
          <p:spPr>
            <a:xfrm>
              <a:off x="2665714" y="604477"/>
              <a:ext cx="22765" cy="1992590"/>
            </a:xfrm>
            <a:custGeom>
              <a:rect b="b" l="l" r="r" t="t"/>
              <a:pathLst>
                <a:path extrusionOk="0" h="18556" w="212">
                  <a:moveTo>
                    <a:pt x="0" y="0"/>
                  </a:moveTo>
                  <a:lnTo>
                    <a:pt x="0" y="18555"/>
                  </a:lnTo>
                  <a:lnTo>
                    <a:pt x="212" y="18185"/>
                  </a:lnTo>
                  <a:lnTo>
                    <a:pt x="212" y="1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6" name="Google Shape;4816;p73"/>
            <p:cNvGrpSpPr/>
            <p:nvPr/>
          </p:nvGrpSpPr>
          <p:grpSpPr>
            <a:xfrm>
              <a:off x="2609018" y="535000"/>
              <a:ext cx="3589284" cy="2294657"/>
              <a:chOff x="2609018" y="535000"/>
              <a:chExt cx="3589284" cy="2294657"/>
            </a:xfrm>
          </p:grpSpPr>
          <p:sp>
            <p:nvSpPr>
              <p:cNvPr id="4817" name="Google Shape;4817;p73"/>
              <p:cNvSpPr/>
              <p:nvPr/>
            </p:nvSpPr>
            <p:spPr>
              <a:xfrm>
                <a:off x="2609018" y="2596959"/>
                <a:ext cx="3589284" cy="232698"/>
              </a:xfrm>
              <a:custGeom>
                <a:rect b="b" l="l" r="r" t="t"/>
                <a:pathLst>
                  <a:path extrusionOk="0" h="2167" w="33426">
                    <a:moveTo>
                      <a:pt x="0" y="0"/>
                    </a:moveTo>
                    <a:lnTo>
                      <a:pt x="0" y="621"/>
                    </a:lnTo>
                    <a:lnTo>
                      <a:pt x="33426" y="2166"/>
                    </a:lnTo>
                    <a:lnTo>
                      <a:pt x="33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3"/>
              <p:cNvSpPr/>
              <p:nvPr/>
            </p:nvSpPr>
            <p:spPr>
              <a:xfrm>
                <a:off x="2609018" y="535000"/>
                <a:ext cx="3589284" cy="2155596"/>
              </a:xfrm>
              <a:custGeom>
                <a:rect b="b" l="l" r="r" t="t"/>
                <a:pathLst>
                  <a:path extrusionOk="0" h="20074" w="33426">
                    <a:moveTo>
                      <a:pt x="0" y="0"/>
                    </a:moveTo>
                    <a:lnTo>
                      <a:pt x="0" y="19625"/>
                    </a:lnTo>
                    <a:lnTo>
                      <a:pt x="33426" y="20074"/>
                    </a:lnTo>
                    <a:lnTo>
                      <a:pt x="33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3"/>
              <p:cNvSpPr/>
              <p:nvPr/>
            </p:nvSpPr>
            <p:spPr>
              <a:xfrm>
                <a:off x="2688372" y="621443"/>
                <a:ext cx="3430576" cy="1955757"/>
              </a:xfrm>
              <a:custGeom>
                <a:rect b="b" l="l" r="r" t="t"/>
                <a:pathLst>
                  <a:path extrusionOk="0" h="18213" w="31948">
                    <a:moveTo>
                      <a:pt x="1" y="1"/>
                    </a:moveTo>
                    <a:lnTo>
                      <a:pt x="1" y="18027"/>
                    </a:lnTo>
                    <a:lnTo>
                      <a:pt x="31947" y="18212"/>
                    </a:lnTo>
                    <a:lnTo>
                      <a:pt x="3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sp>
        <p:nvSpPr>
          <p:cNvPr id="4820" name="Google Shape;4820;p73"/>
          <p:cNvSpPr/>
          <p:nvPr/>
        </p:nvSpPr>
        <p:spPr>
          <a:xfrm>
            <a:off x="3147313" y="2004513"/>
            <a:ext cx="2849400" cy="53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3"/>
          <p:cNvSpPr txBox="1"/>
          <p:nvPr>
            <p:ph idx="2" type="title"/>
          </p:nvPr>
        </p:nvSpPr>
        <p:spPr>
          <a:xfrm>
            <a:off x="3147325" y="1228900"/>
            <a:ext cx="284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22" name="Google Shape;4822;p73"/>
          <p:cNvSpPr txBox="1"/>
          <p:nvPr>
            <p:ph idx="1" type="subTitle"/>
          </p:nvPr>
        </p:nvSpPr>
        <p:spPr>
          <a:xfrm>
            <a:off x="3147325" y="3307038"/>
            <a:ext cx="28494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4823" name="Google Shape;4823;p73"/>
          <p:cNvSpPr txBox="1"/>
          <p:nvPr>
            <p:ph type="title"/>
          </p:nvPr>
        </p:nvSpPr>
        <p:spPr>
          <a:xfrm>
            <a:off x="3376975" y="2100888"/>
            <a:ext cx="2390100" cy="3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Schools</a:t>
            </a:r>
            <a:endParaRPr/>
          </a:p>
        </p:txBody>
      </p:sp>
      <p:grpSp>
        <p:nvGrpSpPr>
          <p:cNvPr id="4824" name="Google Shape;4824;p73"/>
          <p:cNvGrpSpPr/>
          <p:nvPr/>
        </p:nvGrpSpPr>
        <p:grpSpPr>
          <a:xfrm>
            <a:off x="1542534" y="1381299"/>
            <a:ext cx="1341002" cy="3305251"/>
            <a:chOff x="1542534" y="1381299"/>
            <a:chExt cx="1341002" cy="3305251"/>
          </a:xfrm>
        </p:grpSpPr>
        <p:sp>
          <p:nvSpPr>
            <p:cNvPr id="4825" name="Google Shape;4825;p73"/>
            <p:cNvSpPr/>
            <p:nvPr/>
          </p:nvSpPr>
          <p:spPr>
            <a:xfrm>
              <a:off x="1644675" y="4417750"/>
              <a:ext cx="1132500" cy="26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6" name="Google Shape;4826;p73"/>
            <p:cNvGrpSpPr/>
            <p:nvPr/>
          </p:nvGrpSpPr>
          <p:grpSpPr>
            <a:xfrm flipH="1">
              <a:off x="1542534" y="1381299"/>
              <a:ext cx="1341002" cy="3227921"/>
              <a:chOff x="6865535" y="1179352"/>
              <a:chExt cx="1371729" cy="3227921"/>
            </a:xfrm>
          </p:grpSpPr>
          <p:sp>
            <p:nvSpPr>
              <p:cNvPr id="4827" name="Google Shape;4827;p73"/>
              <p:cNvSpPr/>
              <p:nvPr/>
            </p:nvSpPr>
            <p:spPr>
              <a:xfrm>
                <a:off x="6865535" y="1765781"/>
                <a:ext cx="226417" cy="286802"/>
              </a:xfrm>
              <a:custGeom>
                <a:rect b="b" l="l" r="r" t="t"/>
                <a:pathLst>
                  <a:path extrusionOk="0" h="4987" w="3937">
                    <a:moveTo>
                      <a:pt x="842" y="0"/>
                    </a:moveTo>
                    <a:cubicBezTo>
                      <a:pt x="834" y="0"/>
                      <a:pt x="827" y="1"/>
                      <a:pt x="820" y="2"/>
                    </a:cubicBezTo>
                    <a:cubicBezTo>
                      <a:pt x="463" y="68"/>
                      <a:pt x="1585" y="1798"/>
                      <a:pt x="1612" y="1838"/>
                    </a:cubicBezTo>
                    <a:cubicBezTo>
                      <a:pt x="1592" y="1819"/>
                      <a:pt x="1344" y="1528"/>
                      <a:pt x="1094" y="1528"/>
                    </a:cubicBezTo>
                    <a:cubicBezTo>
                      <a:pt x="1003" y="1528"/>
                      <a:pt x="913" y="1565"/>
                      <a:pt x="833" y="1666"/>
                    </a:cubicBezTo>
                    <a:cubicBezTo>
                      <a:pt x="635" y="1917"/>
                      <a:pt x="1084" y="2300"/>
                      <a:pt x="1084" y="2300"/>
                    </a:cubicBezTo>
                    <a:cubicBezTo>
                      <a:pt x="1084" y="2300"/>
                      <a:pt x="1065" y="2299"/>
                      <a:pt x="1035" y="2299"/>
                    </a:cubicBezTo>
                    <a:cubicBezTo>
                      <a:pt x="912" y="2299"/>
                      <a:pt x="598" y="2316"/>
                      <a:pt x="503" y="2485"/>
                    </a:cubicBezTo>
                    <a:cubicBezTo>
                      <a:pt x="397" y="2696"/>
                      <a:pt x="687" y="3040"/>
                      <a:pt x="687" y="3040"/>
                    </a:cubicBezTo>
                    <a:cubicBezTo>
                      <a:pt x="687" y="3040"/>
                      <a:pt x="1" y="3172"/>
                      <a:pt x="133" y="3515"/>
                    </a:cubicBezTo>
                    <a:cubicBezTo>
                      <a:pt x="238" y="3753"/>
                      <a:pt x="555" y="3832"/>
                      <a:pt x="727" y="3859"/>
                    </a:cubicBezTo>
                    <a:cubicBezTo>
                      <a:pt x="780" y="3872"/>
                      <a:pt x="820" y="3872"/>
                      <a:pt x="859" y="3872"/>
                    </a:cubicBezTo>
                    <a:cubicBezTo>
                      <a:pt x="859" y="3872"/>
                      <a:pt x="886" y="3925"/>
                      <a:pt x="925" y="3991"/>
                    </a:cubicBezTo>
                    <a:cubicBezTo>
                      <a:pt x="1114" y="4280"/>
                      <a:pt x="1637" y="4987"/>
                      <a:pt x="2313" y="4987"/>
                    </a:cubicBezTo>
                    <a:cubicBezTo>
                      <a:pt x="2347" y="4987"/>
                      <a:pt x="2382" y="4985"/>
                      <a:pt x="2418" y="4981"/>
                    </a:cubicBezTo>
                    <a:cubicBezTo>
                      <a:pt x="3316" y="4902"/>
                      <a:pt x="3672" y="3740"/>
                      <a:pt x="3672" y="3740"/>
                    </a:cubicBezTo>
                    <a:cubicBezTo>
                      <a:pt x="3672" y="3740"/>
                      <a:pt x="3936" y="2168"/>
                      <a:pt x="3580" y="1785"/>
                    </a:cubicBezTo>
                    <a:cubicBezTo>
                      <a:pt x="3473" y="1663"/>
                      <a:pt x="3327" y="1621"/>
                      <a:pt x="3178" y="1621"/>
                    </a:cubicBezTo>
                    <a:cubicBezTo>
                      <a:pt x="2940" y="1621"/>
                      <a:pt x="2695" y="1728"/>
                      <a:pt x="2589" y="1785"/>
                    </a:cubicBezTo>
                    <a:lnTo>
                      <a:pt x="2523" y="1812"/>
                    </a:lnTo>
                    <a:lnTo>
                      <a:pt x="2457" y="1719"/>
                    </a:lnTo>
                    <a:cubicBezTo>
                      <a:pt x="2186" y="1345"/>
                      <a:pt x="1184" y="0"/>
                      <a:pt x="842" y="0"/>
                    </a:cubicBezTo>
                    <a:close/>
                  </a:path>
                </a:pathLst>
              </a:custGeom>
              <a:solidFill>
                <a:srgbClr val="B88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3"/>
              <p:cNvSpPr/>
              <p:nvPr/>
            </p:nvSpPr>
            <p:spPr>
              <a:xfrm>
                <a:off x="6908092" y="1909901"/>
                <a:ext cx="81319" cy="85402"/>
              </a:xfrm>
              <a:custGeom>
                <a:rect b="b" l="l" r="r" t="t"/>
                <a:pathLst>
                  <a:path extrusionOk="0" h="1485" w="1414">
                    <a:moveTo>
                      <a:pt x="811" y="1"/>
                    </a:moveTo>
                    <a:cubicBezTo>
                      <a:pt x="788" y="1"/>
                      <a:pt x="763" y="15"/>
                      <a:pt x="753" y="45"/>
                    </a:cubicBezTo>
                    <a:cubicBezTo>
                      <a:pt x="740" y="72"/>
                      <a:pt x="740" y="85"/>
                      <a:pt x="753" y="111"/>
                    </a:cubicBezTo>
                    <a:cubicBezTo>
                      <a:pt x="753" y="124"/>
                      <a:pt x="766" y="138"/>
                      <a:pt x="779" y="138"/>
                    </a:cubicBezTo>
                    <a:cubicBezTo>
                      <a:pt x="912" y="190"/>
                      <a:pt x="1044" y="256"/>
                      <a:pt x="1162" y="349"/>
                    </a:cubicBezTo>
                    <a:cubicBezTo>
                      <a:pt x="1202" y="375"/>
                      <a:pt x="1228" y="415"/>
                      <a:pt x="1255" y="455"/>
                    </a:cubicBezTo>
                    <a:cubicBezTo>
                      <a:pt x="1255" y="468"/>
                      <a:pt x="1255" y="481"/>
                      <a:pt x="1228" y="507"/>
                    </a:cubicBezTo>
                    <a:cubicBezTo>
                      <a:pt x="1147" y="589"/>
                      <a:pt x="961" y="612"/>
                      <a:pt x="785" y="612"/>
                    </a:cubicBezTo>
                    <a:cubicBezTo>
                      <a:pt x="649" y="612"/>
                      <a:pt x="519" y="598"/>
                      <a:pt x="449" y="587"/>
                    </a:cubicBezTo>
                    <a:cubicBezTo>
                      <a:pt x="442" y="584"/>
                      <a:pt x="435" y="583"/>
                      <a:pt x="428" y="583"/>
                    </a:cubicBezTo>
                    <a:cubicBezTo>
                      <a:pt x="397" y="583"/>
                      <a:pt x="370" y="607"/>
                      <a:pt x="370" y="639"/>
                    </a:cubicBezTo>
                    <a:cubicBezTo>
                      <a:pt x="357" y="666"/>
                      <a:pt x="370" y="706"/>
                      <a:pt x="410" y="719"/>
                    </a:cubicBezTo>
                    <a:cubicBezTo>
                      <a:pt x="608" y="798"/>
                      <a:pt x="779" y="943"/>
                      <a:pt x="872" y="1141"/>
                    </a:cubicBezTo>
                    <a:cubicBezTo>
                      <a:pt x="872" y="1181"/>
                      <a:pt x="872" y="1207"/>
                      <a:pt x="845" y="1234"/>
                    </a:cubicBezTo>
                    <a:cubicBezTo>
                      <a:pt x="753" y="1326"/>
                      <a:pt x="304" y="1353"/>
                      <a:pt x="40" y="1353"/>
                    </a:cubicBezTo>
                    <a:cubicBezTo>
                      <a:pt x="27" y="1353"/>
                      <a:pt x="13" y="1353"/>
                      <a:pt x="0" y="1366"/>
                    </a:cubicBezTo>
                    <a:cubicBezTo>
                      <a:pt x="40" y="1366"/>
                      <a:pt x="93" y="1366"/>
                      <a:pt x="132" y="1379"/>
                    </a:cubicBezTo>
                    <a:cubicBezTo>
                      <a:pt x="132" y="1379"/>
                      <a:pt x="159" y="1419"/>
                      <a:pt x="198" y="1485"/>
                    </a:cubicBezTo>
                    <a:cubicBezTo>
                      <a:pt x="396" y="1485"/>
                      <a:pt x="595" y="1458"/>
                      <a:pt x="779" y="1419"/>
                    </a:cubicBezTo>
                    <a:cubicBezTo>
                      <a:pt x="845" y="1392"/>
                      <a:pt x="898" y="1366"/>
                      <a:pt x="951" y="1326"/>
                    </a:cubicBezTo>
                    <a:cubicBezTo>
                      <a:pt x="1004" y="1273"/>
                      <a:pt x="1017" y="1194"/>
                      <a:pt x="1004" y="1115"/>
                    </a:cubicBezTo>
                    <a:cubicBezTo>
                      <a:pt x="951" y="970"/>
                      <a:pt x="859" y="838"/>
                      <a:pt x="727" y="745"/>
                    </a:cubicBezTo>
                    <a:lnTo>
                      <a:pt x="727" y="745"/>
                    </a:lnTo>
                    <a:cubicBezTo>
                      <a:pt x="760" y="747"/>
                      <a:pt x="794" y="748"/>
                      <a:pt x="828" y="748"/>
                    </a:cubicBezTo>
                    <a:cubicBezTo>
                      <a:pt x="1023" y="748"/>
                      <a:pt x="1224" y="712"/>
                      <a:pt x="1347" y="600"/>
                    </a:cubicBezTo>
                    <a:cubicBezTo>
                      <a:pt x="1387" y="547"/>
                      <a:pt x="1413" y="494"/>
                      <a:pt x="1400" y="428"/>
                    </a:cubicBezTo>
                    <a:cubicBezTo>
                      <a:pt x="1387" y="402"/>
                      <a:pt x="1374" y="362"/>
                      <a:pt x="1361" y="336"/>
                    </a:cubicBezTo>
                    <a:cubicBezTo>
                      <a:pt x="1321" y="296"/>
                      <a:pt x="1281" y="243"/>
                      <a:pt x="1228" y="217"/>
                    </a:cubicBezTo>
                    <a:cubicBezTo>
                      <a:pt x="1110" y="124"/>
                      <a:pt x="978" y="58"/>
                      <a:pt x="832" y="6"/>
                    </a:cubicBezTo>
                    <a:cubicBezTo>
                      <a:pt x="826" y="2"/>
                      <a:pt x="818" y="1"/>
                      <a:pt x="811" y="1"/>
                    </a:cubicBezTo>
                    <a:close/>
                  </a:path>
                </a:pathLst>
              </a:custGeom>
              <a:solidFill>
                <a:srgbClr val="9C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3"/>
              <p:cNvSpPr/>
              <p:nvPr/>
            </p:nvSpPr>
            <p:spPr>
              <a:xfrm>
                <a:off x="6953640" y="1893626"/>
                <a:ext cx="44858" cy="31055"/>
              </a:xfrm>
              <a:custGeom>
                <a:rect b="b" l="l" r="r" t="t"/>
                <a:pathLst>
                  <a:path extrusionOk="0" h="540" w="780">
                    <a:moveTo>
                      <a:pt x="661" y="1"/>
                    </a:moveTo>
                    <a:cubicBezTo>
                      <a:pt x="644" y="1"/>
                      <a:pt x="625" y="8"/>
                      <a:pt x="608" y="24"/>
                    </a:cubicBezTo>
                    <a:cubicBezTo>
                      <a:pt x="582" y="38"/>
                      <a:pt x="582" y="77"/>
                      <a:pt x="595" y="104"/>
                    </a:cubicBezTo>
                    <a:cubicBezTo>
                      <a:pt x="621" y="170"/>
                      <a:pt x="635" y="249"/>
                      <a:pt x="635" y="315"/>
                    </a:cubicBezTo>
                    <a:cubicBezTo>
                      <a:pt x="635" y="355"/>
                      <a:pt x="621" y="381"/>
                      <a:pt x="595" y="394"/>
                    </a:cubicBezTo>
                    <a:cubicBezTo>
                      <a:pt x="555" y="407"/>
                      <a:pt x="516" y="407"/>
                      <a:pt x="476" y="407"/>
                    </a:cubicBezTo>
                    <a:cubicBezTo>
                      <a:pt x="304" y="381"/>
                      <a:pt x="159" y="355"/>
                      <a:pt x="1" y="302"/>
                    </a:cubicBezTo>
                    <a:lnTo>
                      <a:pt x="1" y="302"/>
                    </a:lnTo>
                    <a:cubicBezTo>
                      <a:pt x="14" y="315"/>
                      <a:pt x="14" y="328"/>
                      <a:pt x="27" y="328"/>
                    </a:cubicBezTo>
                    <a:cubicBezTo>
                      <a:pt x="172" y="381"/>
                      <a:pt x="304" y="447"/>
                      <a:pt x="423" y="539"/>
                    </a:cubicBezTo>
                    <a:lnTo>
                      <a:pt x="463" y="539"/>
                    </a:lnTo>
                    <a:cubicBezTo>
                      <a:pt x="516" y="539"/>
                      <a:pt x="555" y="539"/>
                      <a:pt x="608" y="526"/>
                    </a:cubicBezTo>
                    <a:cubicBezTo>
                      <a:pt x="621" y="526"/>
                      <a:pt x="635" y="513"/>
                      <a:pt x="648" y="513"/>
                    </a:cubicBezTo>
                    <a:cubicBezTo>
                      <a:pt x="714" y="473"/>
                      <a:pt x="767" y="407"/>
                      <a:pt x="780" y="341"/>
                    </a:cubicBezTo>
                    <a:cubicBezTo>
                      <a:pt x="780" y="236"/>
                      <a:pt x="767" y="130"/>
                      <a:pt x="714" y="38"/>
                    </a:cubicBezTo>
                    <a:cubicBezTo>
                      <a:pt x="706" y="15"/>
                      <a:pt x="685" y="1"/>
                      <a:pt x="661" y="1"/>
                    </a:cubicBezTo>
                    <a:close/>
                  </a:path>
                </a:pathLst>
              </a:custGeom>
              <a:solidFill>
                <a:srgbClr val="9C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3"/>
              <p:cNvSpPr/>
              <p:nvPr/>
            </p:nvSpPr>
            <p:spPr>
              <a:xfrm>
                <a:off x="6984005" y="1864641"/>
                <a:ext cx="78329" cy="60328"/>
              </a:xfrm>
              <a:custGeom>
                <a:rect b="b" l="l" r="r" t="t"/>
                <a:pathLst>
                  <a:path extrusionOk="0" h="1049" w="1362">
                    <a:moveTo>
                      <a:pt x="410" y="0"/>
                    </a:moveTo>
                    <a:cubicBezTo>
                      <a:pt x="252" y="185"/>
                      <a:pt x="1" y="542"/>
                      <a:pt x="186" y="859"/>
                    </a:cubicBezTo>
                    <a:cubicBezTo>
                      <a:pt x="225" y="951"/>
                      <a:pt x="318" y="1017"/>
                      <a:pt x="410" y="1043"/>
                    </a:cubicBezTo>
                    <a:cubicBezTo>
                      <a:pt x="447" y="1047"/>
                      <a:pt x="482" y="1048"/>
                      <a:pt x="517" y="1048"/>
                    </a:cubicBezTo>
                    <a:cubicBezTo>
                      <a:pt x="622" y="1048"/>
                      <a:pt x="721" y="1034"/>
                      <a:pt x="820" y="1004"/>
                    </a:cubicBezTo>
                    <a:cubicBezTo>
                      <a:pt x="991" y="938"/>
                      <a:pt x="1163" y="859"/>
                      <a:pt x="1322" y="766"/>
                    </a:cubicBezTo>
                    <a:cubicBezTo>
                      <a:pt x="1348" y="740"/>
                      <a:pt x="1361" y="700"/>
                      <a:pt x="1335" y="660"/>
                    </a:cubicBezTo>
                    <a:cubicBezTo>
                      <a:pt x="1318" y="644"/>
                      <a:pt x="1297" y="633"/>
                      <a:pt x="1277" y="633"/>
                    </a:cubicBezTo>
                    <a:cubicBezTo>
                      <a:pt x="1264" y="633"/>
                      <a:pt x="1252" y="637"/>
                      <a:pt x="1242" y="647"/>
                    </a:cubicBezTo>
                    <a:cubicBezTo>
                      <a:pt x="1124" y="730"/>
                      <a:pt x="772" y="919"/>
                      <a:pt x="529" y="919"/>
                    </a:cubicBezTo>
                    <a:cubicBezTo>
                      <a:pt x="501" y="919"/>
                      <a:pt x="474" y="917"/>
                      <a:pt x="450" y="911"/>
                    </a:cubicBezTo>
                    <a:cubicBezTo>
                      <a:pt x="384" y="885"/>
                      <a:pt x="331" y="859"/>
                      <a:pt x="305" y="793"/>
                    </a:cubicBezTo>
                    <a:cubicBezTo>
                      <a:pt x="159" y="542"/>
                      <a:pt x="397" y="225"/>
                      <a:pt x="529" y="66"/>
                    </a:cubicBezTo>
                    <a:lnTo>
                      <a:pt x="529" y="66"/>
                    </a:lnTo>
                    <a:lnTo>
                      <a:pt x="476" y="93"/>
                    </a:lnTo>
                    <a:lnTo>
                      <a:pt x="410" y="0"/>
                    </a:lnTo>
                    <a:close/>
                  </a:path>
                </a:pathLst>
              </a:custGeom>
              <a:solidFill>
                <a:srgbClr val="9C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3"/>
              <p:cNvSpPr/>
              <p:nvPr/>
            </p:nvSpPr>
            <p:spPr>
              <a:xfrm>
                <a:off x="6988606" y="1924566"/>
                <a:ext cx="46353" cy="90981"/>
              </a:xfrm>
              <a:custGeom>
                <a:rect b="b" l="l" r="r" t="t"/>
                <a:pathLst>
                  <a:path extrusionOk="0" h="1582" w="806">
                    <a:moveTo>
                      <a:pt x="81" y="0"/>
                    </a:moveTo>
                    <a:cubicBezTo>
                      <a:pt x="58" y="0"/>
                      <a:pt x="35" y="12"/>
                      <a:pt x="27" y="28"/>
                    </a:cubicBezTo>
                    <a:cubicBezTo>
                      <a:pt x="0" y="54"/>
                      <a:pt x="13" y="107"/>
                      <a:pt x="40" y="120"/>
                    </a:cubicBezTo>
                    <a:cubicBezTo>
                      <a:pt x="40" y="134"/>
                      <a:pt x="594" y="517"/>
                      <a:pt x="647" y="966"/>
                    </a:cubicBezTo>
                    <a:cubicBezTo>
                      <a:pt x="660" y="1150"/>
                      <a:pt x="594" y="1335"/>
                      <a:pt x="462" y="1467"/>
                    </a:cubicBezTo>
                    <a:cubicBezTo>
                      <a:pt x="436" y="1494"/>
                      <a:pt x="436" y="1533"/>
                      <a:pt x="462" y="1560"/>
                    </a:cubicBezTo>
                    <a:cubicBezTo>
                      <a:pt x="478" y="1575"/>
                      <a:pt x="493" y="1582"/>
                      <a:pt x="509" y="1582"/>
                    </a:cubicBezTo>
                    <a:cubicBezTo>
                      <a:pt x="520" y="1582"/>
                      <a:pt x="531" y="1579"/>
                      <a:pt x="542" y="1573"/>
                    </a:cubicBezTo>
                    <a:cubicBezTo>
                      <a:pt x="542" y="1573"/>
                      <a:pt x="555" y="1573"/>
                      <a:pt x="568" y="1560"/>
                    </a:cubicBezTo>
                    <a:cubicBezTo>
                      <a:pt x="727" y="1401"/>
                      <a:pt x="806" y="1177"/>
                      <a:pt x="779" y="952"/>
                    </a:cubicBezTo>
                    <a:cubicBezTo>
                      <a:pt x="727" y="437"/>
                      <a:pt x="145" y="28"/>
                      <a:pt x="119" y="15"/>
                    </a:cubicBezTo>
                    <a:cubicBezTo>
                      <a:pt x="109" y="5"/>
                      <a:pt x="95" y="0"/>
                      <a:pt x="81" y="0"/>
                    </a:cubicBezTo>
                    <a:close/>
                  </a:path>
                </a:pathLst>
              </a:custGeom>
              <a:solidFill>
                <a:srgbClr val="9C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3"/>
              <p:cNvSpPr/>
              <p:nvPr/>
            </p:nvSpPr>
            <p:spPr>
              <a:xfrm>
                <a:off x="6993897" y="1688430"/>
                <a:ext cx="709443" cy="555432"/>
              </a:xfrm>
              <a:custGeom>
                <a:rect b="b" l="l" r="r" t="t"/>
                <a:pathLst>
                  <a:path extrusionOk="0" h="9658" w="12336">
                    <a:moveTo>
                      <a:pt x="9074" y="0"/>
                    </a:moveTo>
                    <a:lnTo>
                      <a:pt x="8374" y="1783"/>
                    </a:lnTo>
                    <a:cubicBezTo>
                      <a:pt x="8268" y="2074"/>
                      <a:pt x="8162" y="2377"/>
                      <a:pt x="8043" y="2668"/>
                    </a:cubicBezTo>
                    <a:cubicBezTo>
                      <a:pt x="7938" y="2959"/>
                      <a:pt x="7832" y="3262"/>
                      <a:pt x="7713" y="3553"/>
                    </a:cubicBezTo>
                    <a:cubicBezTo>
                      <a:pt x="7608" y="3843"/>
                      <a:pt x="7502" y="4134"/>
                      <a:pt x="7383" y="4424"/>
                    </a:cubicBezTo>
                    <a:cubicBezTo>
                      <a:pt x="7277" y="4715"/>
                      <a:pt x="7159" y="4992"/>
                      <a:pt x="7040" y="5270"/>
                    </a:cubicBezTo>
                    <a:cubicBezTo>
                      <a:pt x="6921" y="5547"/>
                      <a:pt x="6815" y="5824"/>
                      <a:pt x="6696" y="6062"/>
                    </a:cubicBezTo>
                    <a:cubicBezTo>
                      <a:pt x="6630" y="6181"/>
                      <a:pt x="6577" y="6287"/>
                      <a:pt x="6525" y="6379"/>
                    </a:cubicBezTo>
                    <a:lnTo>
                      <a:pt x="6498" y="6432"/>
                    </a:lnTo>
                    <a:lnTo>
                      <a:pt x="6485" y="6458"/>
                    </a:lnTo>
                    <a:lnTo>
                      <a:pt x="6485" y="6471"/>
                    </a:lnTo>
                    <a:lnTo>
                      <a:pt x="6485" y="6498"/>
                    </a:lnTo>
                    <a:lnTo>
                      <a:pt x="6485" y="6524"/>
                    </a:lnTo>
                    <a:cubicBezTo>
                      <a:pt x="6485" y="6537"/>
                      <a:pt x="6459" y="6551"/>
                      <a:pt x="6419" y="6564"/>
                    </a:cubicBezTo>
                    <a:cubicBezTo>
                      <a:pt x="6318" y="6604"/>
                      <a:pt x="6210" y="6621"/>
                      <a:pt x="6099" y="6621"/>
                    </a:cubicBezTo>
                    <a:cubicBezTo>
                      <a:pt x="6065" y="6621"/>
                      <a:pt x="6031" y="6620"/>
                      <a:pt x="5996" y="6617"/>
                    </a:cubicBezTo>
                    <a:cubicBezTo>
                      <a:pt x="5759" y="6604"/>
                      <a:pt x="5534" y="6564"/>
                      <a:pt x="5310" y="6498"/>
                    </a:cubicBezTo>
                    <a:cubicBezTo>
                      <a:pt x="5046" y="6432"/>
                      <a:pt x="4795" y="6353"/>
                      <a:pt x="4544" y="6260"/>
                    </a:cubicBezTo>
                    <a:cubicBezTo>
                      <a:pt x="3989" y="6049"/>
                      <a:pt x="3461" y="5798"/>
                      <a:pt x="2946" y="5521"/>
                    </a:cubicBezTo>
                    <a:cubicBezTo>
                      <a:pt x="2404" y="5243"/>
                      <a:pt x="2021" y="5019"/>
                      <a:pt x="1493" y="4702"/>
                    </a:cubicBezTo>
                    <a:cubicBezTo>
                      <a:pt x="1321" y="5481"/>
                      <a:pt x="753" y="6115"/>
                      <a:pt x="1" y="6379"/>
                    </a:cubicBezTo>
                    <a:cubicBezTo>
                      <a:pt x="502" y="6841"/>
                      <a:pt x="1031" y="7277"/>
                      <a:pt x="1585" y="7673"/>
                    </a:cubicBezTo>
                    <a:cubicBezTo>
                      <a:pt x="2153" y="8096"/>
                      <a:pt x="2761" y="8466"/>
                      <a:pt x="3381" y="8796"/>
                    </a:cubicBezTo>
                    <a:cubicBezTo>
                      <a:pt x="3712" y="8967"/>
                      <a:pt x="4055" y="9126"/>
                      <a:pt x="4412" y="9258"/>
                    </a:cubicBezTo>
                    <a:cubicBezTo>
                      <a:pt x="4795" y="9403"/>
                      <a:pt x="5191" y="9522"/>
                      <a:pt x="5600" y="9588"/>
                    </a:cubicBezTo>
                    <a:cubicBezTo>
                      <a:pt x="5838" y="9628"/>
                      <a:pt x="6062" y="9654"/>
                      <a:pt x="6300" y="9654"/>
                    </a:cubicBezTo>
                    <a:cubicBezTo>
                      <a:pt x="6345" y="9656"/>
                      <a:pt x="6391" y="9658"/>
                      <a:pt x="6436" y="9658"/>
                    </a:cubicBezTo>
                    <a:cubicBezTo>
                      <a:pt x="6655" y="9658"/>
                      <a:pt x="6874" y="9632"/>
                      <a:pt x="7093" y="9588"/>
                    </a:cubicBezTo>
                    <a:cubicBezTo>
                      <a:pt x="7383" y="9535"/>
                      <a:pt x="7674" y="9443"/>
                      <a:pt x="7938" y="9311"/>
                    </a:cubicBezTo>
                    <a:cubicBezTo>
                      <a:pt x="8228" y="9166"/>
                      <a:pt x="8479" y="8981"/>
                      <a:pt x="8717" y="8769"/>
                    </a:cubicBezTo>
                    <a:cubicBezTo>
                      <a:pt x="8823" y="8664"/>
                      <a:pt x="8928" y="8558"/>
                      <a:pt x="9034" y="8439"/>
                    </a:cubicBezTo>
                    <a:lnTo>
                      <a:pt x="9100" y="8360"/>
                    </a:lnTo>
                    <a:lnTo>
                      <a:pt x="9153" y="8281"/>
                    </a:lnTo>
                    <a:lnTo>
                      <a:pt x="9206" y="8201"/>
                    </a:lnTo>
                    <a:lnTo>
                      <a:pt x="9258" y="8135"/>
                    </a:lnTo>
                    <a:cubicBezTo>
                      <a:pt x="9377" y="7951"/>
                      <a:pt x="9483" y="7779"/>
                      <a:pt x="9589" y="7620"/>
                    </a:cubicBezTo>
                    <a:cubicBezTo>
                      <a:pt x="9773" y="7290"/>
                      <a:pt x="9932" y="6986"/>
                      <a:pt x="10090" y="6670"/>
                    </a:cubicBezTo>
                    <a:cubicBezTo>
                      <a:pt x="10249" y="6366"/>
                      <a:pt x="10381" y="6062"/>
                      <a:pt x="10526" y="5758"/>
                    </a:cubicBezTo>
                    <a:cubicBezTo>
                      <a:pt x="10658" y="5441"/>
                      <a:pt x="10804" y="5138"/>
                      <a:pt x="10922" y="4834"/>
                    </a:cubicBezTo>
                    <a:cubicBezTo>
                      <a:pt x="11054" y="4530"/>
                      <a:pt x="11187" y="4226"/>
                      <a:pt x="11305" y="3923"/>
                    </a:cubicBezTo>
                    <a:cubicBezTo>
                      <a:pt x="11424" y="3619"/>
                      <a:pt x="11543" y="3315"/>
                      <a:pt x="11662" y="2998"/>
                    </a:cubicBezTo>
                    <a:cubicBezTo>
                      <a:pt x="11781" y="2694"/>
                      <a:pt x="11900" y="2391"/>
                      <a:pt x="12005" y="2087"/>
                    </a:cubicBezTo>
                    <a:lnTo>
                      <a:pt x="12177" y="1625"/>
                    </a:lnTo>
                    <a:lnTo>
                      <a:pt x="12256" y="1387"/>
                    </a:lnTo>
                    <a:cubicBezTo>
                      <a:pt x="12283" y="1308"/>
                      <a:pt x="12309" y="1228"/>
                      <a:pt x="12336" y="1149"/>
                    </a:cubicBezTo>
                    <a:lnTo>
                      <a:pt x="90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3"/>
              <p:cNvSpPr/>
              <p:nvPr/>
            </p:nvSpPr>
            <p:spPr>
              <a:xfrm>
                <a:off x="7038697" y="1984607"/>
                <a:ext cx="88910" cy="113985"/>
              </a:xfrm>
              <a:custGeom>
                <a:rect b="b" l="l" r="r" t="t"/>
                <a:pathLst>
                  <a:path extrusionOk="0" h="1982" w="1546">
                    <a:moveTo>
                      <a:pt x="1454" y="1"/>
                    </a:moveTo>
                    <a:cubicBezTo>
                      <a:pt x="1401" y="1"/>
                      <a:pt x="1361" y="40"/>
                      <a:pt x="1361" y="93"/>
                    </a:cubicBezTo>
                    <a:cubicBezTo>
                      <a:pt x="1361" y="106"/>
                      <a:pt x="1361" y="1467"/>
                      <a:pt x="106" y="1797"/>
                    </a:cubicBezTo>
                    <a:cubicBezTo>
                      <a:pt x="1" y="1823"/>
                      <a:pt x="27" y="1982"/>
                      <a:pt x="133" y="1982"/>
                    </a:cubicBezTo>
                    <a:cubicBezTo>
                      <a:pt x="146" y="1982"/>
                      <a:pt x="146" y="1969"/>
                      <a:pt x="159" y="1969"/>
                    </a:cubicBezTo>
                    <a:cubicBezTo>
                      <a:pt x="1546" y="1599"/>
                      <a:pt x="1546" y="106"/>
                      <a:pt x="1546" y="80"/>
                    </a:cubicBezTo>
                    <a:cubicBezTo>
                      <a:pt x="1546" y="40"/>
                      <a:pt x="1506" y="1"/>
                      <a:pt x="14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3"/>
              <p:cNvSpPr/>
              <p:nvPr/>
            </p:nvSpPr>
            <p:spPr>
              <a:xfrm>
                <a:off x="7027310" y="2032915"/>
                <a:ext cx="58545" cy="48999"/>
              </a:xfrm>
              <a:custGeom>
                <a:rect b="b" l="l" r="r" t="t"/>
                <a:pathLst>
                  <a:path extrusionOk="0" h="852" w="1018">
                    <a:moveTo>
                      <a:pt x="96" y="1"/>
                    </a:moveTo>
                    <a:cubicBezTo>
                      <a:pt x="68" y="1"/>
                      <a:pt x="42" y="11"/>
                      <a:pt x="27" y="32"/>
                    </a:cubicBezTo>
                    <a:cubicBezTo>
                      <a:pt x="1" y="72"/>
                      <a:pt x="1" y="125"/>
                      <a:pt x="40" y="164"/>
                    </a:cubicBezTo>
                    <a:lnTo>
                      <a:pt x="859" y="838"/>
                    </a:lnTo>
                    <a:cubicBezTo>
                      <a:pt x="886" y="838"/>
                      <a:pt x="899" y="851"/>
                      <a:pt x="925" y="851"/>
                    </a:cubicBezTo>
                    <a:cubicBezTo>
                      <a:pt x="952" y="851"/>
                      <a:pt x="978" y="838"/>
                      <a:pt x="991" y="825"/>
                    </a:cubicBezTo>
                    <a:cubicBezTo>
                      <a:pt x="1018" y="785"/>
                      <a:pt x="1018" y="719"/>
                      <a:pt x="978" y="693"/>
                    </a:cubicBezTo>
                    <a:lnTo>
                      <a:pt x="159" y="19"/>
                    </a:lnTo>
                    <a:cubicBezTo>
                      <a:pt x="141" y="7"/>
                      <a:pt x="118"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3"/>
              <p:cNvSpPr/>
              <p:nvPr/>
            </p:nvSpPr>
            <p:spPr>
              <a:xfrm>
                <a:off x="7072916" y="2005138"/>
                <a:ext cx="20531" cy="18058"/>
              </a:xfrm>
              <a:custGeom>
                <a:rect b="b" l="l" r="r" t="t"/>
                <a:pathLst>
                  <a:path extrusionOk="0" h="314" w="357">
                    <a:moveTo>
                      <a:pt x="211" y="0"/>
                    </a:moveTo>
                    <a:cubicBezTo>
                      <a:pt x="66" y="0"/>
                      <a:pt x="0" y="172"/>
                      <a:pt x="93" y="265"/>
                    </a:cubicBezTo>
                    <a:cubicBezTo>
                      <a:pt x="122" y="299"/>
                      <a:pt x="161" y="313"/>
                      <a:pt x="198" y="313"/>
                    </a:cubicBezTo>
                    <a:cubicBezTo>
                      <a:pt x="278" y="313"/>
                      <a:pt x="357" y="248"/>
                      <a:pt x="357" y="159"/>
                    </a:cubicBezTo>
                    <a:cubicBezTo>
                      <a:pt x="357" y="80"/>
                      <a:pt x="291" y="0"/>
                      <a:pt x="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3"/>
              <p:cNvSpPr/>
              <p:nvPr/>
            </p:nvSpPr>
            <p:spPr>
              <a:xfrm>
                <a:off x="7362249" y="2064833"/>
                <a:ext cx="49459" cy="49286"/>
              </a:xfrm>
              <a:custGeom>
                <a:rect b="b" l="l" r="r" t="t"/>
                <a:pathLst>
                  <a:path extrusionOk="0" h="857" w="860">
                    <a:moveTo>
                      <a:pt x="88" y="0"/>
                    </a:moveTo>
                    <a:cubicBezTo>
                      <a:pt x="64" y="0"/>
                      <a:pt x="42" y="10"/>
                      <a:pt x="27" y="32"/>
                    </a:cubicBezTo>
                    <a:cubicBezTo>
                      <a:pt x="1" y="72"/>
                      <a:pt x="14" y="138"/>
                      <a:pt x="54" y="164"/>
                    </a:cubicBezTo>
                    <a:cubicBezTo>
                      <a:pt x="291" y="349"/>
                      <a:pt x="503" y="574"/>
                      <a:pt x="688" y="824"/>
                    </a:cubicBezTo>
                    <a:cubicBezTo>
                      <a:pt x="701" y="838"/>
                      <a:pt x="727" y="851"/>
                      <a:pt x="754" y="851"/>
                    </a:cubicBezTo>
                    <a:cubicBezTo>
                      <a:pt x="761" y="855"/>
                      <a:pt x="768" y="856"/>
                      <a:pt x="774" y="856"/>
                    </a:cubicBezTo>
                    <a:cubicBezTo>
                      <a:pt x="788" y="856"/>
                      <a:pt x="797" y="847"/>
                      <a:pt x="806" y="838"/>
                    </a:cubicBezTo>
                    <a:cubicBezTo>
                      <a:pt x="846" y="811"/>
                      <a:pt x="859" y="758"/>
                      <a:pt x="833" y="719"/>
                    </a:cubicBezTo>
                    <a:cubicBezTo>
                      <a:pt x="635" y="455"/>
                      <a:pt x="410" y="217"/>
                      <a:pt x="146" y="19"/>
                    </a:cubicBezTo>
                    <a:cubicBezTo>
                      <a:pt x="128" y="7"/>
                      <a:pt x="108" y="0"/>
                      <a:pt x="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3"/>
              <p:cNvSpPr/>
              <p:nvPr/>
            </p:nvSpPr>
            <p:spPr>
              <a:xfrm>
                <a:off x="7364549" y="2068744"/>
                <a:ext cx="13745" cy="50379"/>
              </a:xfrm>
              <a:custGeom>
                <a:rect b="b" l="l" r="r" t="t"/>
                <a:pathLst>
                  <a:path extrusionOk="0" h="876" w="239">
                    <a:moveTo>
                      <a:pt x="106" y="0"/>
                    </a:moveTo>
                    <a:cubicBezTo>
                      <a:pt x="98" y="0"/>
                      <a:pt x="89" y="1"/>
                      <a:pt x="80" y="4"/>
                    </a:cubicBezTo>
                    <a:cubicBezTo>
                      <a:pt x="27" y="17"/>
                      <a:pt x="0" y="70"/>
                      <a:pt x="27" y="109"/>
                    </a:cubicBezTo>
                    <a:cubicBezTo>
                      <a:pt x="66" y="334"/>
                      <a:pt x="66" y="558"/>
                      <a:pt x="27" y="770"/>
                    </a:cubicBezTo>
                    <a:cubicBezTo>
                      <a:pt x="14" y="823"/>
                      <a:pt x="40" y="862"/>
                      <a:pt x="93" y="875"/>
                    </a:cubicBezTo>
                    <a:lnTo>
                      <a:pt x="106" y="875"/>
                    </a:lnTo>
                    <a:cubicBezTo>
                      <a:pt x="146" y="875"/>
                      <a:pt x="172" y="849"/>
                      <a:pt x="185" y="823"/>
                    </a:cubicBezTo>
                    <a:cubicBezTo>
                      <a:pt x="238" y="572"/>
                      <a:pt x="238" y="307"/>
                      <a:pt x="185" y="57"/>
                    </a:cubicBezTo>
                    <a:cubicBezTo>
                      <a:pt x="174" y="24"/>
                      <a:pt x="146" y="0"/>
                      <a:pt x="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3"/>
              <p:cNvSpPr/>
              <p:nvPr/>
            </p:nvSpPr>
            <p:spPr>
              <a:xfrm>
                <a:off x="7051637" y="4092233"/>
                <a:ext cx="322056" cy="298534"/>
              </a:xfrm>
              <a:custGeom>
                <a:rect b="b" l="l" r="r" t="t"/>
                <a:pathLst>
                  <a:path extrusionOk="0" h="5191" w="5600">
                    <a:moveTo>
                      <a:pt x="5019" y="1"/>
                    </a:moveTo>
                    <a:cubicBezTo>
                      <a:pt x="5019" y="1"/>
                      <a:pt x="2127" y="2787"/>
                      <a:pt x="1796" y="3302"/>
                    </a:cubicBezTo>
                    <a:cubicBezTo>
                      <a:pt x="1479" y="3831"/>
                      <a:pt x="0" y="5072"/>
                      <a:pt x="489" y="5138"/>
                    </a:cubicBezTo>
                    <a:cubicBezTo>
                      <a:pt x="674" y="5163"/>
                      <a:pt x="1082" y="5190"/>
                      <a:pt x="1550" y="5190"/>
                    </a:cubicBezTo>
                    <a:cubicBezTo>
                      <a:pt x="2316" y="5190"/>
                      <a:pt x="3242" y="5118"/>
                      <a:pt x="3619" y="4848"/>
                    </a:cubicBezTo>
                    <a:cubicBezTo>
                      <a:pt x="4213" y="4412"/>
                      <a:pt x="5019" y="3131"/>
                      <a:pt x="5019" y="3131"/>
                    </a:cubicBezTo>
                    <a:lnTo>
                      <a:pt x="5230" y="4544"/>
                    </a:lnTo>
                    <a:lnTo>
                      <a:pt x="5587" y="4544"/>
                    </a:lnTo>
                    <a:cubicBezTo>
                      <a:pt x="5573" y="4029"/>
                      <a:pt x="5547" y="1493"/>
                      <a:pt x="5573" y="978"/>
                    </a:cubicBezTo>
                    <a:cubicBezTo>
                      <a:pt x="5600" y="463"/>
                      <a:pt x="5019" y="1"/>
                      <a:pt x="5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3"/>
              <p:cNvSpPr/>
              <p:nvPr/>
            </p:nvSpPr>
            <p:spPr>
              <a:xfrm>
                <a:off x="7130598" y="4013272"/>
                <a:ext cx="229465" cy="302388"/>
              </a:xfrm>
              <a:custGeom>
                <a:rect b="b" l="l" r="r" t="t"/>
                <a:pathLst>
                  <a:path extrusionOk="0" h="5258" w="3990">
                    <a:moveTo>
                      <a:pt x="1850" y="0"/>
                    </a:moveTo>
                    <a:cubicBezTo>
                      <a:pt x="1850" y="0"/>
                      <a:pt x="1797" y="1242"/>
                      <a:pt x="1704" y="1744"/>
                    </a:cubicBezTo>
                    <a:cubicBezTo>
                      <a:pt x="1612" y="2311"/>
                      <a:pt x="1440" y="2866"/>
                      <a:pt x="1216" y="3381"/>
                    </a:cubicBezTo>
                    <a:cubicBezTo>
                      <a:pt x="938" y="3975"/>
                      <a:pt x="1" y="5085"/>
                      <a:pt x="318" y="5230"/>
                    </a:cubicBezTo>
                    <a:cubicBezTo>
                      <a:pt x="356" y="5248"/>
                      <a:pt x="404" y="5257"/>
                      <a:pt x="461" y="5257"/>
                    </a:cubicBezTo>
                    <a:cubicBezTo>
                      <a:pt x="891" y="5257"/>
                      <a:pt x="1791" y="4756"/>
                      <a:pt x="2246" y="4266"/>
                    </a:cubicBezTo>
                    <a:cubicBezTo>
                      <a:pt x="2827" y="3606"/>
                      <a:pt x="3434" y="2734"/>
                      <a:pt x="3606" y="2179"/>
                    </a:cubicBezTo>
                    <a:cubicBezTo>
                      <a:pt x="3699" y="1876"/>
                      <a:pt x="3699" y="1559"/>
                      <a:pt x="3606" y="1255"/>
                    </a:cubicBezTo>
                    <a:lnTo>
                      <a:pt x="3989" y="119"/>
                    </a:lnTo>
                    <a:lnTo>
                      <a:pt x="1850" y="0"/>
                    </a:lnTo>
                    <a:close/>
                  </a:path>
                </a:pathLst>
              </a:custGeom>
              <a:solidFill>
                <a:srgbClr val="B88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3"/>
              <p:cNvSpPr/>
              <p:nvPr/>
            </p:nvSpPr>
            <p:spPr>
              <a:xfrm>
                <a:off x="7770857" y="4078603"/>
                <a:ext cx="223369" cy="328670"/>
              </a:xfrm>
              <a:custGeom>
                <a:rect b="b" l="l" r="r" t="t"/>
                <a:pathLst>
                  <a:path extrusionOk="0" h="5715" w="3884">
                    <a:moveTo>
                      <a:pt x="701" y="0"/>
                    </a:moveTo>
                    <a:cubicBezTo>
                      <a:pt x="701" y="0"/>
                      <a:pt x="41" y="264"/>
                      <a:pt x="14" y="1189"/>
                    </a:cubicBezTo>
                    <a:cubicBezTo>
                      <a:pt x="1" y="2113"/>
                      <a:pt x="1" y="4794"/>
                      <a:pt x="1" y="4794"/>
                    </a:cubicBezTo>
                    <a:lnTo>
                      <a:pt x="331" y="4794"/>
                    </a:lnTo>
                    <a:lnTo>
                      <a:pt x="529" y="3658"/>
                    </a:lnTo>
                    <a:cubicBezTo>
                      <a:pt x="529" y="3658"/>
                      <a:pt x="648" y="4570"/>
                      <a:pt x="1110" y="5164"/>
                    </a:cubicBezTo>
                    <a:cubicBezTo>
                      <a:pt x="1444" y="5584"/>
                      <a:pt x="2055" y="5714"/>
                      <a:pt x="2617" y="5714"/>
                    </a:cubicBezTo>
                    <a:cubicBezTo>
                      <a:pt x="2832" y="5714"/>
                      <a:pt x="3040" y="5695"/>
                      <a:pt x="3223" y="5666"/>
                    </a:cubicBezTo>
                    <a:cubicBezTo>
                      <a:pt x="3884" y="5573"/>
                      <a:pt x="3395" y="4345"/>
                      <a:pt x="3131" y="3671"/>
                    </a:cubicBezTo>
                    <a:cubicBezTo>
                      <a:pt x="2867" y="2998"/>
                      <a:pt x="2299" y="1360"/>
                      <a:pt x="2299" y="1360"/>
                    </a:cubicBezTo>
                    <a:lnTo>
                      <a:pt x="7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3"/>
              <p:cNvSpPr/>
              <p:nvPr/>
            </p:nvSpPr>
            <p:spPr>
              <a:xfrm>
                <a:off x="7784545" y="4001885"/>
                <a:ext cx="161833" cy="329187"/>
              </a:xfrm>
              <a:custGeom>
                <a:rect b="b" l="l" r="r" t="t"/>
                <a:pathLst>
                  <a:path extrusionOk="0" h="5724" w="2814">
                    <a:moveTo>
                      <a:pt x="635" y="0"/>
                    </a:moveTo>
                    <a:cubicBezTo>
                      <a:pt x="635" y="0"/>
                      <a:pt x="661" y="1136"/>
                      <a:pt x="463" y="1321"/>
                    </a:cubicBezTo>
                    <a:cubicBezTo>
                      <a:pt x="278" y="1519"/>
                      <a:pt x="1" y="2153"/>
                      <a:pt x="199" y="2932"/>
                    </a:cubicBezTo>
                    <a:cubicBezTo>
                      <a:pt x="397" y="3711"/>
                      <a:pt x="529" y="4847"/>
                      <a:pt x="978" y="5336"/>
                    </a:cubicBezTo>
                    <a:cubicBezTo>
                      <a:pt x="1219" y="5599"/>
                      <a:pt x="1675" y="5724"/>
                      <a:pt x="2061" y="5724"/>
                    </a:cubicBezTo>
                    <a:cubicBezTo>
                      <a:pt x="2392" y="5724"/>
                      <a:pt x="2672" y="5631"/>
                      <a:pt x="2721" y="5455"/>
                    </a:cubicBezTo>
                    <a:cubicBezTo>
                      <a:pt x="2814" y="5058"/>
                      <a:pt x="2114" y="3619"/>
                      <a:pt x="2087" y="2866"/>
                    </a:cubicBezTo>
                    <a:cubicBezTo>
                      <a:pt x="2048" y="2113"/>
                      <a:pt x="1916" y="106"/>
                      <a:pt x="1916" y="106"/>
                    </a:cubicBezTo>
                    <a:lnTo>
                      <a:pt x="635" y="0"/>
                    </a:lnTo>
                    <a:close/>
                  </a:path>
                </a:pathLst>
              </a:custGeom>
              <a:solidFill>
                <a:srgbClr val="B88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3"/>
              <p:cNvSpPr/>
              <p:nvPr/>
            </p:nvSpPr>
            <p:spPr>
              <a:xfrm>
                <a:off x="7392671" y="2299071"/>
                <a:ext cx="562045" cy="422008"/>
              </a:xfrm>
              <a:custGeom>
                <a:rect b="b" l="l" r="r" t="t"/>
                <a:pathLst>
                  <a:path extrusionOk="0" h="7338" w="9773">
                    <a:moveTo>
                      <a:pt x="1466" y="0"/>
                    </a:moveTo>
                    <a:cubicBezTo>
                      <a:pt x="1466" y="0"/>
                      <a:pt x="1360" y="159"/>
                      <a:pt x="1228" y="449"/>
                    </a:cubicBezTo>
                    <a:lnTo>
                      <a:pt x="1149" y="608"/>
                    </a:lnTo>
                    <a:cubicBezTo>
                      <a:pt x="872" y="1202"/>
                      <a:pt x="660" y="1810"/>
                      <a:pt x="502" y="2443"/>
                    </a:cubicBezTo>
                    <a:cubicBezTo>
                      <a:pt x="502" y="2457"/>
                      <a:pt x="502" y="2470"/>
                      <a:pt x="502" y="2470"/>
                    </a:cubicBezTo>
                    <a:lnTo>
                      <a:pt x="462" y="2655"/>
                    </a:lnTo>
                    <a:lnTo>
                      <a:pt x="462" y="2694"/>
                    </a:lnTo>
                    <a:cubicBezTo>
                      <a:pt x="357" y="3196"/>
                      <a:pt x="264" y="3725"/>
                      <a:pt x="198" y="4240"/>
                    </a:cubicBezTo>
                    <a:cubicBezTo>
                      <a:pt x="185" y="4306"/>
                      <a:pt x="172" y="4372"/>
                      <a:pt x="172" y="4438"/>
                    </a:cubicBezTo>
                    <a:cubicBezTo>
                      <a:pt x="26" y="5547"/>
                      <a:pt x="0" y="6102"/>
                      <a:pt x="449" y="6366"/>
                    </a:cubicBezTo>
                    <a:cubicBezTo>
                      <a:pt x="1450" y="6934"/>
                      <a:pt x="3300" y="7338"/>
                      <a:pt x="5179" y="7338"/>
                    </a:cubicBezTo>
                    <a:cubicBezTo>
                      <a:pt x="6399" y="7338"/>
                      <a:pt x="7631" y="7168"/>
                      <a:pt x="8650" y="6762"/>
                    </a:cubicBezTo>
                    <a:cubicBezTo>
                      <a:pt x="9601" y="6392"/>
                      <a:pt x="9773" y="6155"/>
                      <a:pt x="9694" y="4451"/>
                    </a:cubicBezTo>
                    <a:lnTo>
                      <a:pt x="9694" y="4266"/>
                    </a:lnTo>
                    <a:cubicBezTo>
                      <a:pt x="9694" y="4134"/>
                      <a:pt x="9680" y="3989"/>
                      <a:pt x="9667" y="3857"/>
                    </a:cubicBezTo>
                    <a:cubicBezTo>
                      <a:pt x="9667" y="3804"/>
                      <a:pt x="9667" y="3738"/>
                      <a:pt x="9654" y="3672"/>
                    </a:cubicBezTo>
                    <a:cubicBezTo>
                      <a:pt x="9641" y="3434"/>
                      <a:pt x="9614" y="3196"/>
                      <a:pt x="9588" y="2972"/>
                    </a:cubicBezTo>
                    <a:lnTo>
                      <a:pt x="9575" y="2787"/>
                    </a:lnTo>
                    <a:cubicBezTo>
                      <a:pt x="9522" y="2351"/>
                      <a:pt x="9430" y="1915"/>
                      <a:pt x="9324" y="1493"/>
                    </a:cubicBezTo>
                    <a:cubicBezTo>
                      <a:pt x="9311" y="1427"/>
                      <a:pt x="9297" y="1374"/>
                      <a:pt x="9284" y="1308"/>
                    </a:cubicBezTo>
                    <a:cubicBezTo>
                      <a:pt x="9192" y="978"/>
                      <a:pt x="9113" y="766"/>
                      <a:pt x="9113" y="766"/>
                    </a:cubicBezTo>
                    <a:cubicBezTo>
                      <a:pt x="8690" y="832"/>
                      <a:pt x="8267" y="872"/>
                      <a:pt x="7832" y="885"/>
                    </a:cubicBezTo>
                    <a:lnTo>
                      <a:pt x="7647" y="885"/>
                    </a:lnTo>
                    <a:cubicBezTo>
                      <a:pt x="7514" y="889"/>
                      <a:pt x="7382" y="891"/>
                      <a:pt x="7249" y="891"/>
                    </a:cubicBezTo>
                    <a:cubicBezTo>
                      <a:pt x="5148" y="891"/>
                      <a:pt x="3067" y="420"/>
                      <a:pt x="2073" y="172"/>
                    </a:cubicBezTo>
                    <a:lnTo>
                      <a:pt x="1889" y="119"/>
                    </a:lnTo>
                    <a:cubicBezTo>
                      <a:pt x="1624" y="40"/>
                      <a:pt x="1466" y="0"/>
                      <a:pt x="14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3"/>
              <p:cNvSpPr/>
              <p:nvPr/>
            </p:nvSpPr>
            <p:spPr>
              <a:xfrm>
                <a:off x="7418493" y="2305915"/>
                <a:ext cx="92706" cy="148146"/>
              </a:xfrm>
              <a:custGeom>
                <a:rect b="b" l="l" r="r" t="t"/>
                <a:pathLst>
                  <a:path extrusionOk="0" h="2576" w="1612">
                    <a:moveTo>
                      <a:pt x="1440" y="0"/>
                    </a:moveTo>
                    <a:cubicBezTo>
                      <a:pt x="1308" y="528"/>
                      <a:pt x="1096" y="1043"/>
                      <a:pt x="819" y="1506"/>
                    </a:cubicBezTo>
                    <a:cubicBezTo>
                      <a:pt x="792" y="1559"/>
                      <a:pt x="753" y="1611"/>
                      <a:pt x="726" y="1664"/>
                    </a:cubicBezTo>
                    <a:cubicBezTo>
                      <a:pt x="542" y="1928"/>
                      <a:pt x="317" y="2153"/>
                      <a:pt x="53" y="2324"/>
                    </a:cubicBezTo>
                    <a:cubicBezTo>
                      <a:pt x="40" y="2338"/>
                      <a:pt x="40" y="2338"/>
                      <a:pt x="53" y="2351"/>
                    </a:cubicBezTo>
                    <a:lnTo>
                      <a:pt x="13" y="2536"/>
                    </a:lnTo>
                    <a:cubicBezTo>
                      <a:pt x="0" y="2549"/>
                      <a:pt x="0" y="2562"/>
                      <a:pt x="0" y="2575"/>
                    </a:cubicBezTo>
                    <a:cubicBezTo>
                      <a:pt x="357" y="2364"/>
                      <a:pt x="660" y="2087"/>
                      <a:pt x="885" y="1743"/>
                    </a:cubicBezTo>
                    <a:cubicBezTo>
                      <a:pt x="925" y="1704"/>
                      <a:pt x="951" y="1651"/>
                      <a:pt x="991" y="1598"/>
                    </a:cubicBezTo>
                    <a:cubicBezTo>
                      <a:pt x="1268" y="1109"/>
                      <a:pt x="1479" y="594"/>
                      <a:pt x="1611" y="53"/>
                    </a:cubicBezTo>
                    <a:lnTo>
                      <a:pt x="1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3"/>
              <p:cNvSpPr/>
              <p:nvPr/>
            </p:nvSpPr>
            <p:spPr>
              <a:xfrm>
                <a:off x="7832393" y="2349163"/>
                <a:ext cx="116285" cy="170977"/>
              </a:xfrm>
              <a:custGeom>
                <a:rect b="b" l="l" r="r" t="t"/>
                <a:pathLst>
                  <a:path extrusionOk="0" h="2973" w="2022">
                    <a:moveTo>
                      <a:pt x="186" y="1"/>
                    </a:moveTo>
                    <a:lnTo>
                      <a:pt x="1" y="27"/>
                    </a:lnTo>
                    <a:cubicBezTo>
                      <a:pt x="53" y="582"/>
                      <a:pt x="199" y="1137"/>
                      <a:pt x="436" y="1652"/>
                    </a:cubicBezTo>
                    <a:cubicBezTo>
                      <a:pt x="463" y="1718"/>
                      <a:pt x="489" y="1771"/>
                      <a:pt x="516" y="1823"/>
                    </a:cubicBezTo>
                    <a:cubicBezTo>
                      <a:pt x="674" y="2114"/>
                      <a:pt x="899" y="2378"/>
                      <a:pt x="1150" y="2589"/>
                    </a:cubicBezTo>
                    <a:cubicBezTo>
                      <a:pt x="1414" y="2787"/>
                      <a:pt x="1704" y="2920"/>
                      <a:pt x="2021" y="2972"/>
                    </a:cubicBezTo>
                    <a:cubicBezTo>
                      <a:pt x="2021" y="2920"/>
                      <a:pt x="2021" y="2854"/>
                      <a:pt x="2008" y="2787"/>
                    </a:cubicBezTo>
                    <a:cubicBezTo>
                      <a:pt x="1731" y="2735"/>
                      <a:pt x="1480" y="2603"/>
                      <a:pt x="1268" y="2431"/>
                    </a:cubicBezTo>
                    <a:cubicBezTo>
                      <a:pt x="1044" y="2259"/>
                      <a:pt x="846" y="2035"/>
                      <a:pt x="714" y="1771"/>
                    </a:cubicBezTo>
                    <a:cubicBezTo>
                      <a:pt x="674" y="1718"/>
                      <a:pt x="648" y="1665"/>
                      <a:pt x="621" y="1612"/>
                    </a:cubicBezTo>
                    <a:cubicBezTo>
                      <a:pt x="384" y="1110"/>
                      <a:pt x="238" y="569"/>
                      <a:pt x="1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3"/>
              <p:cNvSpPr/>
              <p:nvPr/>
            </p:nvSpPr>
            <p:spPr>
              <a:xfrm>
                <a:off x="7458750" y="2324893"/>
                <a:ext cx="470144" cy="72923"/>
              </a:xfrm>
              <a:custGeom>
                <a:rect b="b" l="l" r="r" t="t"/>
                <a:pathLst>
                  <a:path extrusionOk="0" h="1268" w="8175">
                    <a:moveTo>
                      <a:pt x="92" y="0"/>
                    </a:moveTo>
                    <a:lnTo>
                      <a:pt x="0" y="172"/>
                    </a:lnTo>
                    <a:cubicBezTo>
                      <a:pt x="132" y="225"/>
                      <a:pt x="264" y="278"/>
                      <a:pt x="409" y="344"/>
                    </a:cubicBezTo>
                    <a:cubicBezTo>
                      <a:pt x="462" y="357"/>
                      <a:pt x="528" y="383"/>
                      <a:pt x="568" y="410"/>
                    </a:cubicBezTo>
                    <a:cubicBezTo>
                      <a:pt x="1585" y="806"/>
                      <a:pt x="2641" y="1083"/>
                      <a:pt x="3724" y="1202"/>
                    </a:cubicBezTo>
                    <a:lnTo>
                      <a:pt x="3856" y="1215"/>
                    </a:lnTo>
                    <a:cubicBezTo>
                      <a:pt x="4312" y="1250"/>
                      <a:pt x="4771" y="1267"/>
                      <a:pt x="5229" y="1267"/>
                    </a:cubicBezTo>
                    <a:cubicBezTo>
                      <a:pt x="5807" y="1267"/>
                      <a:pt x="6386" y="1240"/>
                      <a:pt x="6960" y="1189"/>
                    </a:cubicBezTo>
                    <a:lnTo>
                      <a:pt x="7158" y="1162"/>
                    </a:lnTo>
                    <a:cubicBezTo>
                      <a:pt x="7541" y="1123"/>
                      <a:pt x="7884" y="1083"/>
                      <a:pt x="8175" y="1030"/>
                    </a:cubicBezTo>
                    <a:cubicBezTo>
                      <a:pt x="8148" y="978"/>
                      <a:pt x="8135" y="912"/>
                      <a:pt x="8122" y="859"/>
                    </a:cubicBezTo>
                    <a:cubicBezTo>
                      <a:pt x="7832" y="898"/>
                      <a:pt x="7475" y="951"/>
                      <a:pt x="7079" y="991"/>
                    </a:cubicBezTo>
                    <a:lnTo>
                      <a:pt x="6894" y="1004"/>
                    </a:lnTo>
                    <a:cubicBezTo>
                      <a:pt x="6355" y="1059"/>
                      <a:pt x="5812" y="1085"/>
                      <a:pt x="5270" y="1085"/>
                    </a:cubicBezTo>
                    <a:cubicBezTo>
                      <a:pt x="4762" y="1085"/>
                      <a:pt x="4255" y="1062"/>
                      <a:pt x="3751" y="1017"/>
                    </a:cubicBezTo>
                    <a:cubicBezTo>
                      <a:pt x="2694" y="885"/>
                      <a:pt x="1664" y="634"/>
                      <a:pt x="674" y="238"/>
                    </a:cubicBezTo>
                    <a:lnTo>
                      <a:pt x="502" y="172"/>
                    </a:lnTo>
                    <a:cubicBezTo>
                      <a:pt x="357" y="106"/>
                      <a:pt x="211" y="53"/>
                      <a:pt x="92" y="0"/>
                    </a:cubicBezTo>
                    <a:close/>
                  </a:path>
                </a:pathLst>
              </a:custGeom>
              <a:solidFill>
                <a:srgbClr val="594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3"/>
              <p:cNvSpPr/>
              <p:nvPr/>
            </p:nvSpPr>
            <p:spPr>
              <a:xfrm>
                <a:off x="7219451" y="2542856"/>
                <a:ext cx="436788" cy="1533504"/>
              </a:xfrm>
              <a:custGeom>
                <a:rect b="b" l="l" r="r" t="t"/>
                <a:pathLst>
                  <a:path extrusionOk="0" h="26665" w="7595">
                    <a:moveTo>
                      <a:pt x="3184" y="1"/>
                    </a:moveTo>
                    <a:cubicBezTo>
                      <a:pt x="2193" y="3474"/>
                      <a:pt x="1599" y="7951"/>
                      <a:pt x="1480" y="12705"/>
                    </a:cubicBezTo>
                    <a:lnTo>
                      <a:pt x="1427" y="13207"/>
                    </a:lnTo>
                    <a:lnTo>
                      <a:pt x="1414" y="13432"/>
                    </a:lnTo>
                    <a:lnTo>
                      <a:pt x="1" y="26664"/>
                    </a:lnTo>
                    <a:lnTo>
                      <a:pt x="2589" y="26664"/>
                    </a:lnTo>
                    <a:cubicBezTo>
                      <a:pt x="2986" y="25185"/>
                      <a:pt x="3540" y="23191"/>
                      <a:pt x="4055" y="21342"/>
                    </a:cubicBezTo>
                    <a:cubicBezTo>
                      <a:pt x="5429" y="16707"/>
                      <a:pt x="4702" y="13484"/>
                      <a:pt x="4702" y="13484"/>
                    </a:cubicBezTo>
                    <a:cubicBezTo>
                      <a:pt x="5878" y="10011"/>
                      <a:pt x="7383" y="7277"/>
                      <a:pt x="7595" y="2048"/>
                    </a:cubicBezTo>
                    <a:lnTo>
                      <a:pt x="31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3"/>
              <p:cNvSpPr/>
              <p:nvPr/>
            </p:nvSpPr>
            <p:spPr>
              <a:xfrm>
                <a:off x="7221752" y="4028455"/>
                <a:ext cx="160338" cy="12192"/>
              </a:xfrm>
              <a:custGeom>
                <a:rect b="b" l="l" r="r" t="t"/>
                <a:pathLst>
                  <a:path extrusionOk="0" h="212" w="2788">
                    <a:moveTo>
                      <a:pt x="2668" y="0"/>
                    </a:moveTo>
                    <a:lnTo>
                      <a:pt x="119" y="40"/>
                    </a:lnTo>
                    <a:cubicBezTo>
                      <a:pt x="1" y="40"/>
                      <a:pt x="1" y="212"/>
                      <a:pt x="119" y="212"/>
                    </a:cubicBezTo>
                    <a:lnTo>
                      <a:pt x="2668" y="185"/>
                    </a:lnTo>
                    <a:cubicBezTo>
                      <a:pt x="2787" y="185"/>
                      <a:pt x="2787" y="0"/>
                      <a:pt x="2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3"/>
              <p:cNvSpPr/>
              <p:nvPr/>
            </p:nvSpPr>
            <p:spPr>
              <a:xfrm>
                <a:off x="7300770" y="3301471"/>
                <a:ext cx="79306" cy="16908"/>
              </a:xfrm>
              <a:custGeom>
                <a:rect b="b" l="l" r="r" t="t"/>
                <a:pathLst>
                  <a:path extrusionOk="0" h="294" w="1379">
                    <a:moveTo>
                      <a:pt x="1213" y="1"/>
                    </a:moveTo>
                    <a:cubicBezTo>
                      <a:pt x="1205" y="1"/>
                      <a:pt x="1197" y="1"/>
                      <a:pt x="1189" y="3"/>
                    </a:cubicBezTo>
                    <a:cubicBezTo>
                      <a:pt x="990" y="51"/>
                      <a:pt x="787" y="74"/>
                      <a:pt x="585" y="74"/>
                    </a:cubicBezTo>
                    <a:cubicBezTo>
                      <a:pt x="398" y="74"/>
                      <a:pt x="211" y="54"/>
                      <a:pt x="26" y="16"/>
                    </a:cubicBezTo>
                    <a:lnTo>
                      <a:pt x="0" y="241"/>
                    </a:lnTo>
                    <a:cubicBezTo>
                      <a:pt x="185" y="280"/>
                      <a:pt x="383" y="293"/>
                      <a:pt x="581" y="293"/>
                    </a:cubicBezTo>
                    <a:cubicBezTo>
                      <a:pt x="806" y="293"/>
                      <a:pt x="1030" y="267"/>
                      <a:pt x="1241" y="214"/>
                    </a:cubicBezTo>
                    <a:cubicBezTo>
                      <a:pt x="1378" y="189"/>
                      <a:pt x="1339" y="1"/>
                      <a:pt x="1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3"/>
              <p:cNvSpPr/>
              <p:nvPr/>
            </p:nvSpPr>
            <p:spPr>
              <a:xfrm>
                <a:off x="7345571" y="2725163"/>
                <a:ext cx="275760" cy="1308640"/>
              </a:xfrm>
              <a:custGeom>
                <a:rect b="b" l="l" r="r" t="t"/>
                <a:pathLst>
                  <a:path extrusionOk="0" h="22755" w="4795">
                    <a:moveTo>
                      <a:pt x="4702" y="0"/>
                    </a:moveTo>
                    <a:cubicBezTo>
                      <a:pt x="4649" y="0"/>
                      <a:pt x="4609" y="40"/>
                      <a:pt x="4609" y="79"/>
                    </a:cubicBezTo>
                    <a:cubicBezTo>
                      <a:pt x="4240" y="3513"/>
                      <a:pt x="3275" y="6854"/>
                      <a:pt x="1757" y="9945"/>
                    </a:cubicBezTo>
                    <a:cubicBezTo>
                      <a:pt x="1744" y="9958"/>
                      <a:pt x="1744" y="9971"/>
                      <a:pt x="1744" y="9997"/>
                    </a:cubicBezTo>
                    <a:cubicBezTo>
                      <a:pt x="1744" y="10037"/>
                      <a:pt x="1981" y="14818"/>
                      <a:pt x="1242" y="17802"/>
                    </a:cubicBezTo>
                    <a:cubicBezTo>
                      <a:pt x="898" y="19268"/>
                      <a:pt x="410" y="21170"/>
                      <a:pt x="0" y="22755"/>
                    </a:cubicBezTo>
                    <a:lnTo>
                      <a:pt x="185" y="22755"/>
                    </a:lnTo>
                    <a:cubicBezTo>
                      <a:pt x="608" y="21183"/>
                      <a:pt x="1070" y="19295"/>
                      <a:pt x="1427" y="17855"/>
                    </a:cubicBezTo>
                    <a:cubicBezTo>
                      <a:pt x="2140" y="14950"/>
                      <a:pt x="1942" y="10394"/>
                      <a:pt x="1928" y="9997"/>
                    </a:cubicBezTo>
                    <a:cubicBezTo>
                      <a:pt x="3460" y="6894"/>
                      <a:pt x="4424" y="3539"/>
                      <a:pt x="4794" y="93"/>
                    </a:cubicBezTo>
                    <a:cubicBezTo>
                      <a:pt x="4794" y="53"/>
                      <a:pt x="4755" y="0"/>
                      <a:pt x="4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3"/>
              <p:cNvSpPr/>
              <p:nvPr/>
            </p:nvSpPr>
            <p:spPr>
              <a:xfrm>
                <a:off x="7670617" y="2554243"/>
                <a:ext cx="345635" cy="1522117"/>
              </a:xfrm>
              <a:custGeom>
                <a:rect b="b" l="l" r="r" t="t"/>
                <a:pathLst>
                  <a:path extrusionOk="0" h="26467" w="6010">
                    <a:moveTo>
                      <a:pt x="4874" y="1"/>
                    </a:moveTo>
                    <a:lnTo>
                      <a:pt x="1" y="2616"/>
                    </a:lnTo>
                    <a:cubicBezTo>
                      <a:pt x="80" y="4874"/>
                      <a:pt x="1044" y="13577"/>
                      <a:pt x="1044" y="13577"/>
                    </a:cubicBezTo>
                    <a:cubicBezTo>
                      <a:pt x="1044" y="13577"/>
                      <a:pt x="252" y="15267"/>
                      <a:pt x="991" y="19678"/>
                    </a:cubicBezTo>
                    <a:cubicBezTo>
                      <a:pt x="1401" y="22174"/>
                      <a:pt x="1836" y="24736"/>
                      <a:pt x="2127" y="26466"/>
                    </a:cubicBezTo>
                    <a:lnTo>
                      <a:pt x="4583" y="26466"/>
                    </a:lnTo>
                    <a:lnTo>
                      <a:pt x="4781" y="14013"/>
                    </a:lnTo>
                    <a:cubicBezTo>
                      <a:pt x="4795" y="13749"/>
                      <a:pt x="4808" y="13484"/>
                      <a:pt x="4808" y="13234"/>
                    </a:cubicBezTo>
                    <a:cubicBezTo>
                      <a:pt x="4808" y="13154"/>
                      <a:pt x="4821" y="13075"/>
                      <a:pt x="4821" y="12996"/>
                    </a:cubicBezTo>
                    <a:cubicBezTo>
                      <a:pt x="6010" y="3910"/>
                      <a:pt x="4874" y="1"/>
                      <a:pt x="48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3"/>
              <p:cNvSpPr/>
              <p:nvPr/>
            </p:nvSpPr>
            <p:spPr>
              <a:xfrm>
                <a:off x="7685052" y="2719699"/>
                <a:ext cx="131468" cy="1314104"/>
              </a:xfrm>
              <a:custGeom>
                <a:rect b="b" l="l" r="r" t="t"/>
                <a:pathLst>
                  <a:path extrusionOk="0" h="22850" w="2286">
                    <a:moveTo>
                      <a:pt x="118" y="0"/>
                    </a:moveTo>
                    <a:cubicBezTo>
                      <a:pt x="110" y="0"/>
                      <a:pt x="102" y="1"/>
                      <a:pt x="93" y="3"/>
                    </a:cubicBezTo>
                    <a:cubicBezTo>
                      <a:pt x="40" y="3"/>
                      <a:pt x="1" y="56"/>
                      <a:pt x="14" y="108"/>
                    </a:cubicBezTo>
                    <a:lnTo>
                      <a:pt x="1268" y="10489"/>
                    </a:lnTo>
                    <a:cubicBezTo>
                      <a:pt x="1202" y="10726"/>
                      <a:pt x="648" y="13051"/>
                      <a:pt x="925" y="14873"/>
                    </a:cubicBezTo>
                    <a:cubicBezTo>
                      <a:pt x="1031" y="15586"/>
                      <a:pt x="1651" y="19865"/>
                      <a:pt x="2100" y="22850"/>
                    </a:cubicBezTo>
                    <a:lnTo>
                      <a:pt x="2285" y="22850"/>
                    </a:lnTo>
                    <a:cubicBezTo>
                      <a:pt x="1849" y="19852"/>
                      <a:pt x="1229" y="15560"/>
                      <a:pt x="1123" y="14834"/>
                    </a:cubicBezTo>
                    <a:cubicBezTo>
                      <a:pt x="846" y="12971"/>
                      <a:pt x="1466" y="10555"/>
                      <a:pt x="1480" y="10528"/>
                    </a:cubicBezTo>
                    <a:cubicBezTo>
                      <a:pt x="1480" y="10515"/>
                      <a:pt x="1480" y="10502"/>
                      <a:pt x="1480" y="10489"/>
                    </a:cubicBezTo>
                    <a:lnTo>
                      <a:pt x="212" y="82"/>
                    </a:lnTo>
                    <a:cubicBezTo>
                      <a:pt x="212" y="36"/>
                      <a:pt x="172" y="0"/>
                      <a:pt x="1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3"/>
              <p:cNvSpPr/>
              <p:nvPr/>
            </p:nvSpPr>
            <p:spPr>
              <a:xfrm>
                <a:off x="7782302" y="4024659"/>
                <a:ext cx="154989" cy="10697"/>
              </a:xfrm>
              <a:custGeom>
                <a:rect b="b" l="l" r="r" t="t"/>
                <a:pathLst>
                  <a:path extrusionOk="0" h="186" w="2695">
                    <a:moveTo>
                      <a:pt x="119" y="0"/>
                    </a:moveTo>
                    <a:cubicBezTo>
                      <a:pt x="0" y="0"/>
                      <a:pt x="0" y="185"/>
                      <a:pt x="119" y="185"/>
                    </a:cubicBezTo>
                    <a:lnTo>
                      <a:pt x="2588" y="185"/>
                    </a:lnTo>
                    <a:cubicBezTo>
                      <a:pt x="2694" y="185"/>
                      <a:pt x="2694" y="0"/>
                      <a:pt x="25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3"/>
              <p:cNvSpPr/>
              <p:nvPr/>
            </p:nvSpPr>
            <p:spPr>
              <a:xfrm>
                <a:off x="7847575" y="3301586"/>
                <a:ext cx="100355" cy="22084"/>
              </a:xfrm>
              <a:custGeom>
                <a:rect b="b" l="l" r="r" t="t"/>
                <a:pathLst>
                  <a:path extrusionOk="0" h="384" w="1745">
                    <a:moveTo>
                      <a:pt x="1744" y="1"/>
                    </a:moveTo>
                    <a:cubicBezTo>
                      <a:pt x="1431" y="105"/>
                      <a:pt x="1103" y="156"/>
                      <a:pt x="776" y="156"/>
                    </a:cubicBezTo>
                    <a:cubicBezTo>
                      <a:pt x="565" y="156"/>
                      <a:pt x="353" y="135"/>
                      <a:pt x="146" y="93"/>
                    </a:cubicBezTo>
                    <a:cubicBezTo>
                      <a:pt x="137" y="91"/>
                      <a:pt x="128" y="90"/>
                      <a:pt x="119" y="90"/>
                    </a:cubicBezTo>
                    <a:cubicBezTo>
                      <a:pt x="73" y="90"/>
                      <a:pt x="25" y="118"/>
                      <a:pt x="14" y="173"/>
                    </a:cubicBezTo>
                    <a:cubicBezTo>
                      <a:pt x="1" y="225"/>
                      <a:pt x="40" y="291"/>
                      <a:pt x="93" y="305"/>
                    </a:cubicBezTo>
                    <a:cubicBezTo>
                      <a:pt x="305" y="357"/>
                      <a:pt x="529" y="384"/>
                      <a:pt x="754" y="384"/>
                    </a:cubicBezTo>
                    <a:cubicBezTo>
                      <a:pt x="1084" y="384"/>
                      <a:pt x="1427" y="331"/>
                      <a:pt x="1744" y="239"/>
                    </a:cubicBezTo>
                    <a:lnTo>
                      <a:pt x="17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3"/>
              <p:cNvSpPr/>
              <p:nvPr/>
            </p:nvSpPr>
            <p:spPr>
              <a:xfrm>
                <a:off x="7635709" y="2384129"/>
                <a:ext cx="38014" cy="290943"/>
              </a:xfrm>
              <a:custGeom>
                <a:rect b="b" l="l" r="r" t="t"/>
                <a:pathLst>
                  <a:path extrusionOk="0" h="5059" w="661">
                    <a:moveTo>
                      <a:pt x="476" y="0"/>
                    </a:moveTo>
                    <a:cubicBezTo>
                      <a:pt x="462" y="132"/>
                      <a:pt x="449" y="291"/>
                      <a:pt x="436" y="463"/>
                    </a:cubicBezTo>
                    <a:cubicBezTo>
                      <a:pt x="436" y="515"/>
                      <a:pt x="423" y="581"/>
                      <a:pt x="423" y="648"/>
                    </a:cubicBezTo>
                    <a:cubicBezTo>
                      <a:pt x="357" y="1440"/>
                      <a:pt x="264" y="2576"/>
                      <a:pt x="145" y="3725"/>
                    </a:cubicBezTo>
                    <a:lnTo>
                      <a:pt x="119" y="3910"/>
                    </a:lnTo>
                    <a:cubicBezTo>
                      <a:pt x="79" y="4253"/>
                      <a:pt x="40" y="4609"/>
                      <a:pt x="0" y="4953"/>
                    </a:cubicBezTo>
                    <a:cubicBezTo>
                      <a:pt x="0" y="5006"/>
                      <a:pt x="40" y="5045"/>
                      <a:pt x="79" y="5058"/>
                    </a:cubicBezTo>
                    <a:cubicBezTo>
                      <a:pt x="132" y="5058"/>
                      <a:pt x="185" y="5019"/>
                      <a:pt x="185" y="4979"/>
                    </a:cubicBezTo>
                    <a:cubicBezTo>
                      <a:pt x="225" y="4623"/>
                      <a:pt x="264" y="4253"/>
                      <a:pt x="304" y="3883"/>
                    </a:cubicBezTo>
                    <a:lnTo>
                      <a:pt x="330" y="3698"/>
                    </a:lnTo>
                    <a:cubicBezTo>
                      <a:pt x="436" y="2562"/>
                      <a:pt x="542" y="1440"/>
                      <a:pt x="608" y="648"/>
                    </a:cubicBezTo>
                    <a:cubicBezTo>
                      <a:pt x="608" y="581"/>
                      <a:pt x="621" y="529"/>
                      <a:pt x="621" y="463"/>
                    </a:cubicBezTo>
                    <a:cubicBezTo>
                      <a:pt x="634" y="291"/>
                      <a:pt x="647" y="132"/>
                      <a:pt x="6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3"/>
              <p:cNvSpPr/>
              <p:nvPr/>
            </p:nvSpPr>
            <p:spPr>
              <a:xfrm>
                <a:off x="7606839" y="2383381"/>
                <a:ext cx="72463" cy="225612"/>
              </a:xfrm>
              <a:custGeom>
                <a:rect b="b" l="l" r="r" t="t"/>
                <a:pathLst>
                  <a:path extrusionOk="0" h="3923" w="1260">
                    <a:moveTo>
                      <a:pt x="212" y="0"/>
                    </a:moveTo>
                    <a:cubicBezTo>
                      <a:pt x="212" y="119"/>
                      <a:pt x="198" y="278"/>
                      <a:pt x="185" y="436"/>
                    </a:cubicBezTo>
                    <a:cubicBezTo>
                      <a:pt x="185" y="502"/>
                      <a:pt x="172" y="568"/>
                      <a:pt x="172" y="634"/>
                    </a:cubicBezTo>
                    <a:cubicBezTo>
                      <a:pt x="93" y="1664"/>
                      <a:pt x="0" y="3130"/>
                      <a:pt x="0" y="3500"/>
                    </a:cubicBezTo>
                    <a:cubicBezTo>
                      <a:pt x="0" y="3619"/>
                      <a:pt x="53" y="3751"/>
                      <a:pt x="159" y="3817"/>
                    </a:cubicBezTo>
                    <a:cubicBezTo>
                      <a:pt x="251" y="3883"/>
                      <a:pt x="357" y="3909"/>
                      <a:pt x="463" y="3923"/>
                    </a:cubicBezTo>
                    <a:lnTo>
                      <a:pt x="634" y="3923"/>
                    </a:lnTo>
                    <a:cubicBezTo>
                      <a:pt x="687" y="3923"/>
                      <a:pt x="753" y="3909"/>
                      <a:pt x="819" y="3909"/>
                    </a:cubicBezTo>
                    <a:cubicBezTo>
                      <a:pt x="925" y="3883"/>
                      <a:pt x="1044" y="3870"/>
                      <a:pt x="1149" y="3830"/>
                    </a:cubicBezTo>
                    <a:lnTo>
                      <a:pt x="1149" y="3843"/>
                    </a:lnTo>
                    <a:cubicBezTo>
                      <a:pt x="1260" y="3806"/>
                      <a:pt x="1222" y="3656"/>
                      <a:pt x="1121" y="3656"/>
                    </a:cubicBezTo>
                    <a:cubicBezTo>
                      <a:pt x="1113" y="3656"/>
                      <a:pt x="1105" y="3657"/>
                      <a:pt x="1096" y="3658"/>
                    </a:cubicBezTo>
                    <a:cubicBezTo>
                      <a:pt x="1004" y="3685"/>
                      <a:pt x="925" y="3711"/>
                      <a:pt x="832" y="3724"/>
                    </a:cubicBezTo>
                    <a:cubicBezTo>
                      <a:pt x="766" y="3724"/>
                      <a:pt x="700" y="3738"/>
                      <a:pt x="647" y="3738"/>
                    </a:cubicBezTo>
                    <a:cubicBezTo>
                      <a:pt x="613" y="3744"/>
                      <a:pt x="579" y="3748"/>
                      <a:pt x="545" y="3748"/>
                    </a:cubicBezTo>
                    <a:cubicBezTo>
                      <a:pt x="448" y="3748"/>
                      <a:pt x="353" y="3721"/>
                      <a:pt x="264" y="3672"/>
                    </a:cubicBezTo>
                    <a:cubicBezTo>
                      <a:pt x="212" y="3632"/>
                      <a:pt x="172" y="3566"/>
                      <a:pt x="172" y="3500"/>
                    </a:cubicBezTo>
                    <a:cubicBezTo>
                      <a:pt x="172" y="3143"/>
                      <a:pt x="278" y="1677"/>
                      <a:pt x="357" y="647"/>
                    </a:cubicBezTo>
                    <a:cubicBezTo>
                      <a:pt x="357" y="581"/>
                      <a:pt x="370" y="515"/>
                      <a:pt x="370" y="449"/>
                    </a:cubicBezTo>
                    <a:cubicBezTo>
                      <a:pt x="383" y="291"/>
                      <a:pt x="396" y="132"/>
                      <a:pt x="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7580269" y="1179352"/>
                <a:ext cx="411657" cy="437709"/>
              </a:xfrm>
              <a:custGeom>
                <a:rect b="b" l="l" r="r" t="t"/>
                <a:pathLst>
                  <a:path extrusionOk="0" h="7611" w="7158">
                    <a:moveTo>
                      <a:pt x="3528" y="0"/>
                    </a:moveTo>
                    <a:cubicBezTo>
                      <a:pt x="1660" y="0"/>
                      <a:pt x="177" y="1602"/>
                      <a:pt x="357" y="3490"/>
                    </a:cubicBezTo>
                    <a:cubicBezTo>
                      <a:pt x="449" y="4494"/>
                      <a:pt x="515" y="5736"/>
                      <a:pt x="423" y="6343"/>
                    </a:cubicBezTo>
                    <a:cubicBezTo>
                      <a:pt x="330" y="6951"/>
                      <a:pt x="225" y="7307"/>
                      <a:pt x="0" y="7611"/>
                    </a:cubicBezTo>
                    <a:lnTo>
                      <a:pt x="7158" y="7611"/>
                    </a:lnTo>
                    <a:cubicBezTo>
                      <a:pt x="6247" y="6713"/>
                      <a:pt x="6418" y="5656"/>
                      <a:pt x="6669" y="4256"/>
                    </a:cubicBezTo>
                    <a:cubicBezTo>
                      <a:pt x="6934" y="2711"/>
                      <a:pt x="6722" y="189"/>
                      <a:pt x="3764" y="4"/>
                    </a:cubicBezTo>
                    <a:lnTo>
                      <a:pt x="3685" y="4"/>
                    </a:lnTo>
                    <a:cubicBezTo>
                      <a:pt x="3632" y="1"/>
                      <a:pt x="3580" y="0"/>
                      <a:pt x="35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3"/>
              <p:cNvSpPr/>
              <p:nvPr/>
            </p:nvSpPr>
            <p:spPr>
              <a:xfrm>
                <a:off x="7475428" y="2308184"/>
                <a:ext cx="429197" cy="136759"/>
              </a:xfrm>
              <a:custGeom>
                <a:rect b="b" l="l" r="r" t="t"/>
                <a:pathLst>
                  <a:path extrusionOk="0" h="2378" w="7463">
                    <a:moveTo>
                      <a:pt x="634" y="0"/>
                    </a:moveTo>
                    <a:lnTo>
                      <a:pt x="1" y="1704"/>
                    </a:lnTo>
                    <a:cubicBezTo>
                      <a:pt x="163" y="1754"/>
                      <a:pt x="354" y="1774"/>
                      <a:pt x="557" y="1774"/>
                    </a:cubicBezTo>
                    <a:cubicBezTo>
                      <a:pt x="1432" y="1774"/>
                      <a:pt x="2536" y="1400"/>
                      <a:pt x="2536" y="1400"/>
                    </a:cubicBezTo>
                    <a:cubicBezTo>
                      <a:pt x="3804" y="2060"/>
                      <a:pt x="5468" y="2259"/>
                      <a:pt x="6894" y="2377"/>
                    </a:cubicBezTo>
                    <a:lnTo>
                      <a:pt x="7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3"/>
              <p:cNvSpPr/>
              <p:nvPr/>
            </p:nvSpPr>
            <p:spPr>
              <a:xfrm>
                <a:off x="7426085" y="1617003"/>
                <a:ext cx="669186" cy="832515"/>
              </a:xfrm>
              <a:custGeom>
                <a:rect b="b" l="l" r="r" t="t"/>
                <a:pathLst>
                  <a:path extrusionOk="0" h="14476" w="11636">
                    <a:moveTo>
                      <a:pt x="7990" y="1"/>
                    </a:moveTo>
                    <a:lnTo>
                      <a:pt x="4543" y="278"/>
                    </a:lnTo>
                    <a:lnTo>
                      <a:pt x="4213" y="305"/>
                    </a:lnTo>
                    <a:cubicBezTo>
                      <a:pt x="3724" y="357"/>
                      <a:pt x="3223" y="344"/>
                      <a:pt x="2892" y="410"/>
                    </a:cubicBezTo>
                    <a:cubicBezTo>
                      <a:pt x="2602" y="476"/>
                      <a:pt x="2430" y="463"/>
                      <a:pt x="2140" y="556"/>
                    </a:cubicBezTo>
                    <a:cubicBezTo>
                      <a:pt x="1466" y="754"/>
                      <a:pt x="1479" y="1665"/>
                      <a:pt x="1268" y="2801"/>
                    </a:cubicBezTo>
                    <a:lnTo>
                      <a:pt x="1255" y="2853"/>
                    </a:lnTo>
                    <a:cubicBezTo>
                      <a:pt x="1255" y="2867"/>
                      <a:pt x="1255" y="2867"/>
                      <a:pt x="1255" y="2880"/>
                    </a:cubicBezTo>
                    <a:cubicBezTo>
                      <a:pt x="1215" y="3065"/>
                      <a:pt x="1176" y="3263"/>
                      <a:pt x="1123" y="3448"/>
                    </a:cubicBezTo>
                    <a:cubicBezTo>
                      <a:pt x="1083" y="3633"/>
                      <a:pt x="1004" y="3870"/>
                      <a:pt x="938" y="4082"/>
                    </a:cubicBezTo>
                    <a:cubicBezTo>
                      <a:pt x="542" y="5323"/>
                      <a:pt x="66" y="5891"/>
                      <a:pt x="145" y="6683"/>
                    </a:cubicBezTo>
                    <a:cubicBezTo>
                      <a:pt x="225" y="7396"/>
                      <a:pt x="951" y="8361"/>
                      <a:pt x="1136" y="8572"/>
                    </a:cubicBezTo>
                    <a:cubicBezTo>
                      <a:pt x="1189" y="8611"/>
                      <a:pt x="1215" y="8638"/>
                      <a:pt x="1215" y="8638"/>
                    </a:cubicBezTo>
                    <a:cubicBezTo>
                      <a:pt x="1215" y="8638"/>
                      <a:pt x="1215" y="8651"/>
                      <a:pt x="1215" y="8651"/>
                    </a:cubicBezTo>
                    <a:cubicBezTo>
                      <a:pt x="1215" y="8678"/>
                      <a:pt x="1202" y="8704"/>
                      <a:pt x="1202" y="8744"/>
                    </a:cubicBezTo>
                    <a:cubicBezTo>
                      <a:pt x="1189" y="8862"/>
                      <a:pt x="1162" y="9008"/>
                      <a:pt x="1136" y="9166"/>
                    </a:cubicBezTo>
                    <a:cubicBezTo>
                      <a:pt x="1083" y="9760"/>
                      <a:pt x="991" y="10302"/>
                      <a:pt x="898" y="10791"/>
                    </a:cubicBezTo>
                    <a:cubicBezTo>
                      <a:pt x="845" y="11055"/>
                      <a:pt x="793" y="11292"/>
                      <a:pt x="740" y="11517"/>
                    </a:cubicBezTo>
                    <a:cubicBezTo>
                      <a:pt x="568" y="12243"/>
                      <a:pt x="317" y="12956"/>
                      <a:pt x="0" y="13617"/>
                    </a:cubicBezTo>
                    <a:cubicBezTo>
                      <a:pt x="1625" y="13604"/>
                      <a:pt x="2615" y="13392"/>
                      <a:pt x="3500" y="12666"/>
                    </a:cubicBezTo>
                    <a:cubicBezTo>
                      <a:pt x="5164" y="14409"/>
                      <a:pt x="9298" y="14475"/>
                      <a:pt x="9298" y="14475"/>
                    </a:cubicBezTo>
                    <a:cubicBezTo>
                      <a:pt x="8875" y="13141"/>
                      <a:pt x="8743" y="10777"/>
                      <a:pt x="8743" y="10777"/>
                    </a:cubicBezTo>
                    <a:cubicBezTo>
                      <a:pt x="8782" y="10540"/>
                      <a:pt x="8796" y="10289"/>
                      <a:pt x="8822" y="10025"/>
                    </a:cubicBezTo>
                    <a:cubicBezTo>
                      <a:pt x="8849" y="9760"/>
                      <a:pt x="8888" y="9496"/>
                      <a:pt x="8954" y="9245"/>
                    </a:cubicBezTo>
                    <a:cubicBezTo>
                      <a:pt x="9350" y="8070"/>
                      <a:pt x="9839" y="7225"/>
                      <a:pt x="10262" y="6023"/>
                    </a:cubicBezTo>
                    <a:lnTo>
                      <a:pt x="10341" y="5785"/>
                    </a:lnTo>
                    <a:cubicBezTo>
                      <a:pt x="10354" y="5732"/>
                      <a:pt x="10380" y="5680"/>
                      <a:pt x="10394" y="5627"/>
                    </a:cubicBezTo>
                    <a:cubicBezTo>
                      <a:pt x="10539" y="5244"/>
                      <a:pt x="10684" y="4874"/>
                      <a:pt x="10843" y="4504"/>
                    </a:cubicBezTo>
                    <a:cubicBezTo>
                      <a:pt x="11529" y="2906"/>
                      <a:pt x="11635" y="1123"/>
                      <a:pt x="9997" y="569"/>
                    </a:cubicBezTo>
                    <a:lnTo>
                      <a:pt x="9641" y="463"/>
                    </a:lnTo>
                    <a:cubicBezTo>
                      <a:pt x="8862" y="212"/>
                      <a:pt x="8215" y="54"/>
                      <a:pt x="8030" y="14"/>
                    </a:cubicBezTo>
                    <a:lnTo>
                      <a:pt x="79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3"/>
              <p:cNvSpPr/>
              <p:nvPr/>
            </p:nvSpPr>
            <p:spPr>
              <a:xfrm>
                <a:off x="7468585" y="2237536"/>
                <a:ext cx="68437" cy="66137"/>
              </a:xfrm>
              <a:custGeom>
                <a:rect b="b" l="l" r="r" t="t"/>
                <a:pathLst>
                  <a:path extrusionOk="0" h="1150" w="1190">
                    <a:moveTo>
                      <a:pt x="159" y="1"/>
                    </a:moveTo>
                    <a:cubicBezTo>
                      <a:pt x="67" y="238"/>
                      <a:pt x="14" y="476"/>
                      <a:pt x="1" y="740"/>
                    </a:cubicBezTo>
                    <a:cubicBezTo>
                      <a:pt x="463" y="978"/>
                      <a:pt x="846" y="1150"/>
                      <a:pt x="846" y="1150"/>
                    </a:cubicBezTo>
                    <a:lnTo>
                      <a:pt x="1189" y="489"/>
                    </a:lnTo>
                    <a:cubicBezTo>
                      <a:pt x="833" y="357"/>
                      <a:pt x="489" y="185"/>
                      <a:pt x="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7744288" y="2244379"/>
                <a:ext cx="163386" cy="85862"/>
              </a:xfrm>
              <a:custGeom>
                <a:rect b="b" l="l" r="r" t="t"/>
                <a:pathLst>
                  <a:path extrusionOk="0" h="1493" w="2841">
                    <a:moveTo>
                      <a:pt x="2734" y="0"/>
                    </a:moveTo>
                    <a:cubicBezTo>
                      <a:pt x="2734" y="0"/>
                      <a:pt x="1163" y="661"/>
                      <a:pt x="1" y="780"/>
                    </a:cubicBezTo>
                    <a:lnTo>
                      <a:pt x="172" y="1493"/>
                    </a:lnTo>
                    <a:cubicBezTo>
                      <a:pt x="172" y="1493"/>
                      <a:pt x="2074" y="1189"/>
                      <a:pt x="2840" y="648"/>
                    </a:cubicBezTo>
                    <a:lnTo>
                      <a:pt x="27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3"/>
              <p:cNvSpPr/>
              <p:nvPr/>
            </p:nvSpPr>
            <p:spPr>
              <a:xfrm>
                <a:off x="7416193" y="1749161"/>
                <a:ext cx="99550" cy="354779"/>
              </a:xfrm>
              <a:custGeom>
                <a:rect b="b" l="l" r="r" t="t"/>
                <a:pathLst>
                  <a:path extrusionOk="0" h="6169" w="1731">
                    <a:moveTo>
                      <a:pt x="1651" y="1"/>
                    </a:moveTo>
                    <a:cubicBezTo>
                      <a:pt x="1598" y="1"/>
                      <a:pt x="1559" y="27"/>
                      <a:pt x="1559" y="80"/>
                    </a:cubicBezTo>
                    <a:cubicBezTo>
                      <a:pt x="1453" y="1361"/>
                      <a:pt x="1044" y="2365"/>
                      <a:pt x="674" y="3236"/>
                    </a:cubicBezTo>
                    <a:cubicBezTo>
                      <a:pt x="555" y="3514"/>
                      <a:pt x="449" y="3791"/>
                      <a:pt x="344" y="4055"/>
                    </a:cubicBezTo>
                    <a:cubicBezTo>
                      <a:pt x="0" y="5032"/>
                      <a:pt x="1004" y="6089"/>
                      <a:pt x="1044" y="6142"/>
                    </a:cubicBezTo>
                    <a:cubicBezTo>
                      <a:pt x="1057" y="6155"/>
                      <a:pt x="1083" y="6168"/>
                      <a:pt x="1110" y="6168"/>
                    </a:cubicBezTo>
                    <a:cubicBezTo>
                      <a:pt x="1189" y="6168"/>
                      <a:pt x="1229" y="6076"/>
                      <a:pt x="1176" y="6023"/>
                    </a:cubicBezTo>
                    <a:cubicBezTo>
                      <a:pt x="1163" y="6010"/>
                      <a:pt x="199" y="4993"/>
                      <a:pt x="516" y="4121"/>
                    </a:cubicBezTo>
                    <a:cubicBezTo>
                      <a:pt x="621" y="3857"/>
                      <a:pt x="727" y="3593"/>
                      <a:pt x="846" y="3302"/>
                    </a:cubicBezTo>
                    <a:cubicBezTo>
                      <a:pt x="1215" y="2404"/>
                      <a:pt x="1625" y="1414"/>
                      <a:pt x="1731" y="93"/>
                    </a:cubicBezTo>
                    <a:cubicBezTo>
                      <a:pt x="1731" y="40"/>
                      <a:pt x="1704" y="1"/>
                      <a:pt x="16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3"/>
              <p:cNvSpPr/>
              <p:nvPr/>
            </p:nvSpPr>
            <p:spPr>
              <a:xfrm>
                <a:off x="7646348" y="1874475"/>
                <a:ext cx="22084" cy="22084"/>
              </a:xfrm>
              <a:custGeom>
                <a:rect b="b" l="l" r="r" t="t"/>
                <a:pathLst>
                  <a:path extrusionOk="0" h="384" w="384">
                    <a:moveTo>
                      <a:pt x="198" y="1"/>
                    </a:moveTo>
                    <a:cubicBezTo>
                      <a:pt x="92" y="1"/>
                      <a:pt x="0" y="93"/>
                      <a:pt x="0" y="199"/>
                    </a:cubicBezTo>
                    <a:cubicBezTo>
                      <a:pt x="0" y="305"/>
                      <a:pt x="92" y="384"/>
                      <a:pt x="198" y="384"/>
                    </a:cubicBezTo>
                    <a:cubicBezTo>
                      <a:pt x="304" y="384"/>
                      <a:pt x="383" y="305"/>
                      <a:pt x="383" y="199"/>
                    </a:cubicBezTo>
                    <a:cubicBezTo>
                      <a:pt x="383" y="93"/>
                      <a:pt x="304"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3"/>
              <p:cNvSpPr/>
              <p:nvPr/>
            </p:nvSpPr>
            <p:spPr>
              <a:xfrm>
                <a:off x="7629613" y="1973220"/>
                <a:ext cx="26627" cy="22314"/>
              </a:xfrm>
              <a:custGeom>
                <a:rect b="b" l="l" r="r" t="t"/>
                <a:pathLst>
                  <a:path extrusionOk="0" h="388" w="463">
                    <a:moveTo>
                      <a:pt x="199" y="1"/>
                    </a:moveTo>
                    <a:cubicBezTo>
                      <a:pt x="93" y="1"/>
                      <a:pt x="0" y="80"/>
                      <a:pt x="0" y="199"/>
                    </a:cubicBezTo>
                    <a:cubicBezTo>
                      <a:pt x="0" y="314"/>
                      <a:pt x="96" y="388"/>
                      <a:pt x="194" y="388"/>
                    </a:cubicBezTo>
                    <a:cubicBezTo>
                      <a:pt x="242" y="388"/>
                      <a:pt x="292" y="370"/>
                      <a:pt x="331" y="331"/>
                    </a:cubicBezTo>
                    <a:cubicBezTo>
                      <a:pt x="463" y="212"/>
                      <a:pt x="37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3"/>
              <p:cNvSpPr/>
              <p:nvPr/>
            </p:nvSpPr>
            <p:spPr>
              <a:xfrm>
                <a:off x="7619721" y="2073460"/>
                <a:ext cx="25879" cy="22314"/>
              </a:xfrm>
              <a:custGeom>
                <a:rect b="b" l="l" r="r" t="t"/>
                <a:pathLst>
                  <a:path extrusionOk="0" h="388" w="450">
                    <a:moveTo>
                      <a:pt x="199" y="1"/>
                    </a:moveTo>
                    <a:cubicBezTo>
                      <a:pt x="93" y="1"/>
                      <a:pt x="1" y="80"/>
                      <a:pt x="1" y="199"/>
                    </a:cubicBezTo>
                    <a:cubicBezTo>
                      <a:pt x="1" y="314"/>
                      <a:pt x="96" y="388"/>
                      <a:pt x="195" y="388"/>
                    </a:cubicBezTo>
                    <a:cubicBezTo>
                      <a:pt x="243" y="388"/>
                      <a:pt x="292" y="370"/>
                      <a:pt x="331" y="331"/>
                    </a:cubicBezTo>
                    <a:cubicBezTo>
                      <a:pt x="450" y="212"/>
                      <a:pt x="371"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3"/>
              <p:cNvSpPr/>
              <p:nvPr/>
            </p:nvSpPr>
            <p:spPr>
              <a:xfrm>
                <a:off x="7615925" y="2176805"/>
                <a:ext cx="25879" cy="22084"/>
              </a:xfrm>
              <a:custGeom>
                <a:rect b="b" l="l" r="r" t="t"/>
                <a:pathLst>
                  <a:path extrusionOk="0" h="384" w="450">
                    <a:moveTo>
                      <a:pt x="186" y="0"/>
                    </a:moveTo>
                    <a:cubicBezTo>
                      <a:pt x="80" y="0"/>
                      <a:pt x="1" y="79"/>
                      <a:pt x="1" y="185"/>
                    </a:cubicBezTo>
                    <a:cubicBezTo>
                      <a:pt x="1" y="303"/>
                      <a:pt x="95" y="384"/>
                      <a:pt x="196" y="384"/>
                    </a:cubicBezTo>
                    <a:cubicBezTo>
                      <a:pt x="242" y="384"/>
                      <a:pt x="290" y="367"/>
                      <a:pt x="331" y="330"/>
                    </a:cubicBezTo>
                    <a:cubicBezTo>
                      <a:pt x="450" y="198"/>
                      <a:pt x="357" y="0"/>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7615925" y="2283889"/>
                <a:ext cx="22831" cy="22084"/>
              </a:xfrm>
              <a:custGeom>
                <a:rect b="b" l="l" r="r" t="t"/>
                <a:pathLst>
                  <a:path extrusionOk="0" h="384" w="397">
                    <a:moveTo>
                      <a:pt x="199" y="0"/>
                    </a:moveTo>
                    <a:cubicBezTo>
                      <a:pt x="93" y="0"/>
                      <a:pt x="1" y="79"/>
                      <a:pt x="1" y="198"/>
                    </a:cubicBezTo>
                    <a:cubicBezTo>
                      <a:pt x="1" y="304"/>
                      <a:pt x="93" y="383"/>
                      <a:pt x="199" y="383"/>
                    </a:cubicBezTo>
                    <a:cubicBezTo>
                      <a:pt x="305" y="383"/>
                      <a:pt x="397" y="304"/>
                      <a:pt x="397" y="198"/>
                    </a:cubicBezTo>
                    <a:cubicBezTo>
                      <a:pt x="397" y="79"/>
                      <a:pt x="305"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3"/>
              <p:cNvSpPr/>
              <p:nvPr/>
            </p:nvSpPr>
            <p:spPr>
              <a:xfrm>
                <a:off x="7636456" y="1631955"/>
                <a:ext cx="73728" cy="221356"/>
              </a:xfrm>
              <a:custGeom>
                <a:rect b="b" l="l" r="r" t="t"/>
                <a:pathLst>
                  <a:path extrusionOk="0" h="3849" w="1282">
                    <a:moveTo>
                      <a:pt x="892" y="0"/>
                    </a:moveTo>
                    <a:cubicBezTo>
                      <a:pt x="592" y="0"/>
                      <a:pt x="296" y="33"/>
                      <a:pt x="0" y="97"/>
                    </a:cubicBezTo>
                    <a:lnTo>
                      <a:pt x="53" y="2052"/>
                    </a:lnTo>
                    <a:lnTo>
                      <a:pt x="502" y="2158"/>
                    </a:lnTo>
                    <a:lnTo>
                      <a:pt x="132" y="2527"/>
                    </a:lnTo>
                    <a:lnTo>
                      <a:pt x="581" y="3848"/>
                    </a:lnTo>
                    <a:cubicBezTo>
                      <a:pt x="581" y="3848"/>
                      <a:pt x="1202" y="1643"/>
                      <a:pt x="1281" y="18"/>
                    </a:cubicBezTo>
                    <a:cubicBezTo>
                      <a:pt x="1151" y="6"/>
                      <a:pt x="1021" y="0"/>
                      <a:pt x="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3"/>
              <p:cNvSpPr/>
              <p:nvPr/>
            </p:nvSpPr>
            <p:spPr>
              <a:xfrm>
                <a:off x="7669870" y="1617003"/>
                <a:ext cx="293991" cy="236309"/>
              </a:xfrm>
              <a:custGeom>
                <a:rect b="b" l="l" r="r" t="t"/>
                <a:pathLst>
                  <a:path extrusionOk="0" h="4109" w="5112">
                    <a:moveTo>
                      <a:pt x="3751" y="1"/>
                    </a:moveTo>
                    <a:lnTo>
                      <a:pt x="3408" y="27"/>
                    </a:lnTo>
                    <a:cubicBezTo>
                      <a:pt x="3157" y="1110"/>
                      <a:pt x="0" y="4108"/>
                      <a:pt x="0" y="4108"/>
                    </a:cubicBezTo>
                    <a:lnTo>
                      <a:pt x="2721" y="3342"/>
                    </a:lnTo>
                    <a:lnTo>
                      <a:pt x="2298" y="2418"/>
                    </a:lnTo>
                    <a:lnTo>
                      <a:pt x="3513" y="2510"/>
                    </a:lnTo>
                    <a:lnTo>
                      <a:pt x="5111" y="371"/>
                    </a:lnTo>
                    <a:lnTo>
                      <a:pt x="37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3"/>
              <p:cNvSpPr/>
              <p:nvPr/>
            </p:nvSpPr>
            <p:spPr>
              <a:xfrm>
                <a:off x="7669870" y="1626147"/>
                <a:ext cx="202090" cy="227164"/>
              </a:xfrm>
              <a:custGeom>
                <a:rect b="b" l="l" r="r" t="t"/>
                <a:pathLst>
                  <a:path extrusionOk="0" h="3950" w="3514">
                    <a:moveTo>
                      <a:pt x="3513" y="0"/>
                    </a:moveTo>
                    <a:lnTo>
                      <a:pt x="3513" y="0"/>
                    </a:lnTo>
                    <a:cubicBezTo>
                      <a:pt x="3009" y="335"/>
                      <a:pt x="2437" y="432"/>
                      <a:pt x="1940" y="432"/>
                    </a:cubicBezTo>
                    <a:cubicBezTo>
                      <a:pt x="1239" y="432"/>
                      <a:pt x="687" y="238"/>
                      <a:pt x="687" y="238"/>
                    </a:cubicBezTo>
                    <a:cubicBezTo>
                      <a:pt x="357" y="1453"/>
                      <a:pt x="119" y="2694"/>
                      <a:pt x="0" y="3949"/>
                    </a:cubicBezTo>
                    <a:cubicBezTo>
                      <a:pt x="2721" y="1678"/>
                      <a:pt x="3513" y="1"/>
                      <a:pt x="3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7582512" y="1848998"/>
                <a:ext cx="229465" cy="84770"/>
              </a:xfrm>
              <a:custGeom>
                <a:rect b="b" l="l" r="r" t="t"/>
                <a:pathLst>
                  <a:path extrusionOk="0" h="1474" w="3990">
                    <a:moveTo>
                      <a:pt x="3900" y="0"/>
                    </a:moveTo>
                    <a:cubicBezTo>
                      <a:pt x="3886" y="0"/>
                      <a:pt x="3871" y="3"/>
                      <a:pt x="3857" y="8"/>
                    </a:cubicBezTo>
                    <a:cubicBezTo>
                      <a:pt x="3844" y="21"/>
                      <a:pt x="1995" y="1329"/>
                      <a:pt x="1136" y="1329"/>
                    </a:cubicBezTo>
                    <a:cubicBezTo>
                      <a:pt x="331" y="1329"/>
                      <a:pt x="146" y="431"/>
                      <a:pt x="146" y="431"/>
                    </a:cubicBezTo>
                    <a:cubicBezTo>
                      <a:pt x="135" y="391"/>
                      <a:pt x="106" y="373"/>
                      <a:pt x="77" y="373"/>
                    </a:cubicBezTo>
                    <a:cubicBezTo>
                      <a:pt x="39" y="373"/>
                      <a:pt x="1" y="404"/>
                      <a:pt x="1" y="457"/>
                    </a:cubicBezTo>
                    <a:cubicBezTo>
                      <a:pt x="1" y="470"/>
                      <a:pt x="212" y="1474"/>
                      <a:pt x="1136" y="1474"/>
                    </a:cubicBezTo>
                    <a:cubicBezTo>
                      <a:pt x="2034" y="1474"/>
                      <a:pt x="3870" y="193"/>
                      <a:pt x="3949" y="140"/>
                    </a:cubicBezTo>
                    <a:cubicBezTo>
                      <a:pt x="3976" y="114"/>
                      <a:pt x="3989" y="61"/>
                      <a:pt x="3963" y="34"/>
                    </a:cubicBezTo>
                    <a:cubicBezTo>
                      <a:pt x="3946" y="9"/>
                      <a:pt x="3924" y="0"/>
                      <a:pt x="3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7705296" y="1626147"/>
                <a:ext cx="166664" cy="84195"/>
              </a:xfrm>
              <a:custGeom>
                <a:rect b="b" l="l" r="r" t="t"/>
                <a:pathLst>
                  <a:path extrusionOk="0" h="1464" w="2898">
                    <a:moveTo>
                      <a:pt x="2897" y="0"/>
                    </a:moveTo>
                    <a:lnTo>
                      <a:pt x="84" y="119"/>
                    </a:lnTo>
                    <a:lnTo>
                      <a:pt x="45" y="581"/>
                    </a:lnTo>
                    <a:cubicBezTo>
                      <a:pt x="1" y="1164"/>
                      <a:pt x="258" y="1464"/>
                      <a:pt x="702" y="1464"/>
                    </a:cubicBezTo>
                    <a:cubicBezTo>
                      <a:pt x="921" y="1464"/>
                      <a:pt x="1187" y="1390"/>
                      <a:pt x="1484" y="1242"/>
                    </a:cubicBezTo>
                    <a:cubicBezTo>
                      <a:pt x="2197" y="872"/>
                      <a:pt x="2792" y="330"/>
                      <a:pt x="2897" y="0"/>
                    </a:cubicBezTo>
                    <a:close/>
                  </a:path>
                </a:pathLst>
              </a:custGeom>
              <a:solidFill>
                <a:srgbClr val="B88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3"/>
              <p:cNvSpPr/>
              <p:nvPr/>
            </p:nvSpPr>
            <p:spPr>
              <a:xfrm>
                <a:off x="7492164" y="2105148"/>
                <a:ext cx="292438" cy="38244"/>
              </a:xfrm>
              <a:custGeom>
                <a:rect b="b" l="l" r="r" t="t"/>
                <a:pathLst>
                  <a:path extrusionOk="0" h="665" w="5085">
                    <a:moveTo>
                      <a:pt x="2904" y="1"/>
                    </a:moveTo>
                    <a:cubicBezTo>
                      <a:pt x="2614" y="1"/>
                      <a:pt x="2323" y="28"/>
                      <a:pt x="2034" y="84"/>
                    </a:cubicBezTo>
                    <a:cubicBezTo>
                      <a:pt x="1697" y="157"/>
                      <a:pt x="1357" y="193"/>
                      <a:pt x="1017" y="193"/>
                    </a:cubicBezTo>
                    <a:cubicBezTo>
                      <a:pt x="677" y="193"/>
                      <a:pt x="337" y="157"/>
                      <a:pt x="0" y="84"/>
                    </a:cubicBezTo>
                    <a:lnTo>
                      <a:pt x="0" y="84"/>
                    </a:lnTo>
                    <a:cubicBezTo>
                      <a:pt x="40" y="123"/>
                      <a:pt x="66" y="150"/>
                      <a:pt x="66" y="150"/>
                    </a:cubicBezTo>
                    <a:lnTo>
                      <a:pt x="66" y="163"/>
                    </a:lnTo>
                    <a:cubicBezTo>
                      <a:pt x="53" y="190"/>
                      <a:pt x="53" y="216"/>
                      <a:pt x="53" y="256"/>
                    </a:cubicBezTo>
                    <a:cubicBezTo>
                      <a:pt x="366" y="317"/>
                      <a:pt x="681" y="347"/>
                      <a:pt x="996" y="347"/>
                    </a:cubicBezTo>
                    <a:cubicBezTo>
                      <a:pt x="1359" y="347"/>
                      <a:pt x="1720" y="307"/>
                      <a:pt x="2074" y="229"/>
                    </a:cubicBezTo>
                    <a:cubicBezTo>
                      <a:pt x="2338" y="183"/>
                      <a:pt x="2606" y="159"/>
                      <a:pt x="2873" y="159"/>
                    </a:cubicBezTo>
                    <a:cubicBezTo>
                      <a:pt x="3593" y="159"/>
                      <a:pt x="4311" y="328"/>
                      <a:pt x="4966" y="665"/>
                    </a:cubicBezTo>
                    <a:lnTo>
                      <a:pt x="5005" y="665"/>
                    </a:lnTo>
                    <a:cubicBezTo>
                      <a:pt x="5032" y="665"/>
                      <a:pt x="5058" y="652"/>
                      <a:pt x="5071" y="625"/>
                    </a:cubicBezTo>
                    <a:cubicBezTo>
                      <a:pt x="5085" y="586"/>
                      <a:pt x="5071" y="546"/>
                      <a:pt x="5032" y="533"/>
                    </a:cubicBezTo>
                    <a:cubicBezTo>
                      <a:pt x="4376" y="181"/>
                      <a:pt x="3646" y="1"/>
                      <a:pt x="2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3"/>
              <p:cNvSpPr/>
              <p:nvPr/>
            </p:nvSpPr>
            <p:spPr>
              <a:xfrm>
                <a:off x="7602295" y="1301043"/>
                <a:ext cx="50896" cy="109211"/>
              </a:xfrm>
              <a:custGeom>
                <a:rect b="b" l="l" r="r" t="t"/>
                <a:pathLst>
                  <a:path extrusionOk="0" h="1899" w="885">
                    <a:moveTo>
                      <a:pt x="396" y="1"/>
                    </a:moveTo>
                    <a:cubicBezTo>
                      <a:pt x="396" y="1"/>
                      <a:pt x="0" y="1559"/>
                      <a:pt x="251" y="1823"/>
                    </a:cubicBezTo>
                    <a:cubicBezTo>
                      <a:pt x="299" y="1877"/>
                      <a:pt x="353" y="1898"/>
                      <a:pt x="407" y="1898"/>
                    </a:cubicBezTo>
                    <a:cubicBezTo>
                      <a:pt x="635" y="1898"/>
                      <a:pt x="885" y="1520"/>
                      <a:pt x="885" y="1520"/>
                    </a:cubicBezTo>
                    <a:cubicBezTo>
                      <a:pt x="885" y="1520"/>
                      <a:pt x="700" y="54"/>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3"/>
              <p:cNvSpPr/>
              <p:nvPr/>
            </p:nvSpPr>
            <p:spPr>
              <a:xfrm>
                <a:off x="7600225" y="1407034"/>
                <a:ext cx="49976" cy="88738"/>
              </a:xfrm>
              <a:custGeom>
                <a:rect b="b" l="l" r="r" t="t"/>
                <a:pathLst>
                  <a:path extrusionOk="0" h="1543" w="869">
                    <a:moveTo>
                      <a:pt x="494" y="1"/>
                    </a:moveTo>
                    <a:cubicBezTo>
                      <a:pt x="399" y="1"/>
                      <a:pt x="300" y="55"/>
                      <a:pt x="221" y="218"/>
                    </a:cubicBezTo>
                    <a:cubicBezTo>
                      <a:pt x="1" y="683"/>
                      <a:pt x="143" y="1543"/>
                      <a:pt x="657" y="1543"/>
                    </a:cubicBezTo>
                    <a:cubicBezTo>
                      <a:pt x="699" y="1543"/>
                      <a:pt x="743" y="1537"/>
                      <a:pt x="789" y="1526"/>
                    </a:cubicBezTo>
                    <a:lnTo>
                      <a:pt x="868" y="218"/>
                    </a:lnTo>
                    <a:cubicBezTo>
                      <a:pt x="868" y="218"/>
                      <a:pt x="686" y="1"/>
                      <a:pt x="494" y="1"/>
                    </a:cubicBezTo>
                    <a:close/>
                  </a:path>
                </a:pathLst>
              </a:custGeom>
              <a:solidFill>
                <a:srgbClr val="9C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3"/>
              <p:cNvSpPr/>
              <p:nvPr/>
            </p:nvSpPr>
            <p:spPr>
              <a:xfrm>
                <a:off x="7592404" y="1478059"/>
                <a:ext cx="125947" cy="91268"/>
              </a:xfrm>
              <a:custGeom>
                <a:rect b="b" l="l" r="r" t="t"/>
                <a:pathLst>
                  <a:path extrusionOk="0" h="1587" w="2190">
                    <a:moveTo>
                      <a:pt x="1083" y="0"/>
                    </a:moveTo>
                    <a:cubicBezTo>
                      <a:pt x="978" y="0"/>
                      <a:pt x="872" y="26"/>
                      <a:pt x="780" y="66"/>
                    </a:cubicBezTo>
                    <a:cubicBezTo>
                      <a:pt x="0" y="396"/>
                      <a:pt x="212" y="1545"/>
                      <a:pt x="1044" y="1585"/>
                    </a:cubicBezTo>
                    <a:cubicBezTo>
                      <a:pt x="1063" y="1586"/>
                      <a:pt x="1082" y="1587"/>
                      <a:pt x="1101" y="1587"/>
                    </a:cubicBezTo>
                    <a:cubicBezTo>
                      <a:pt x="1890" y="1587"/>
                      <a:pt x="2189" y="519"/>
                      <a:pt x="1480" y="106"/>
                    </a:cubicBezTo>
                    <a:lnTo>
                      <a:pt x="1480" y="106"/>
                    </a:lnTo>
                    <a:lnTo>
                      <a:pt x="1361" y="198"/>
                    </a:lnTo>
                    <a:cubicBezTo>
                      <a:pt x="2042" y="508"/>
                      <a:pt x="1771" y="1479"/>
                      <a:pt x="1092" y="1479"/>
                    </a:cubicBezTo>
                    <a:cubicBezTo>
                      <a:pt x="1047" y="1479"/>
                      <a:pt x="1000" y="1475"/>
                      <a:pt x="951" y="1466"/>
                    </a:cubicBezTo>
                    <a:cubicBezTo>
                      <a:pt x="172" y="1321"/>
                      <a:pt x="251" y="172"/>
                      <a:pt x="1044" y="132"/>
                    </a:cubicBezTo>
                    <a:cubicBezTo>
                      <a:pt x="1057" y="93"/>
                      <a:pt x="1070" y="53"/>
                      <a:pt x="10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3"/>
              <p:cNvSpPr/>
              <p:nvPr/>
            </p:nvSpPr>
            <p:spPr>
              <a:xfrm>
                <a:off x="7709379" y="1521306"/>
                <a:ext cx="161833" cy="144580"/>
              </a:xfrm>
              <a:custGeom>
                <a:rect b="b" l="l" r="r" t="t"/>
                <a:pathLst>
                  <a:path extrusionOk="0" h="2514" w="2814">
                    <a:moveTo>
                      <a:pt x="2562" y="1"/>
                    </a:moveTo>
                    <a:cubicBezTo>
                      <a:pt x="2430" y="80"/>
                      <a:pt x="2298" y="159"/>
                      <a:pt x="2153" y="225"/>
                    </a:cubicBezTo>
                    <a:lnTo>
                      <a:pt x="1994" y="291"/>
                    </a:lnTo>
                    <a:cubicBezTo>
                      <a:pt x="1512" y="496"/>
                      <a:pt x="811" y="734"/>
                      <a:pt x="180" y="734"/>
                    </a:cubicBezTo>
                    <a:cubicBezTo>
                      <a:pt x="119" y="734"/>
                      <a:pt x="59" y="732"/>
                      <a:pt x="0" y="727"/>
                    </a:cubicBezTo>
                    <a:lnTo>
                      <a:pt x="0" y="2061"/>
                    </a:lnTo>
                    <a:cubicBezTo>
                      <a:pt x="0" y="2061"/>
                      <a:pt x="278" y="2514"/>
                      <a:pt x="997" y="2514"/>
                    </a:cubicBezTo>
                    <a:cubicBezTo>
                      <a:pt x="1430" y="2514"/>
                      <a:pt x="2024" y="2350"/>
                      <a:pt x="2813" y="1823"/>
                    </a:cubicBezTo>
                    <a:cubicBezTo>
                      <a:pt x="2417" y="1374"/>
                      <a:pt x="2404" y="516"/>
                      <a:pt x="2562" y="1"/>
                    </a:cubicBezTo>
                    <a:close/>
                  </a:path>
                </a:pathLst>
              </a:custGeom>
              <a:solidFill>
                <a:srgbClr val="B88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7709379" y="1533498"/>
                <a:ext cx="124624" cy="65331"/>
              </a:xfrm>
              <a:custGeom>
                <a:rect b="b" l="l" r="r" t="t"/>
                <a:pathLst>
                  <a:path extrusionOk="0" h="1136" w="2167">
                    <a:moveTo>
                      <a:pt x="2166" y="0"/>
                    </a:moveTo>
                    <a:lnTo>
                      <a:pt x="1994" y="79"/>
                    </a:lnTo>
                    <a:cubicBezTo>
                      <a:pt x="1512" y="284"/>
                      <a:pt x="811" y="522"/>
                      <a:pt x="180" y="522"/>
                    </a:cubicBezTo>
                    <a:cubicBezTo>
                      <a:pt x="119" y="522"/>
                      <a:pt x="59" y="520"/>
                      <a:pt x="0" y="515"/>
                    </a:cubicBezTo>
                    <a:lnTo>
                      <a:pt x="0" y="1136"/>
                    </a:lnTo>
                    <a:cubicBezTo>
                      <a:pt x="581" y="1017"/>
                      <a:pt x="1585" y="700"/>
                      <a:pt x="2166" y="0"/>
                    </a:cubicBez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7625817" y="1252792"/>
                <a:ext cx="244590" cy="311934"/>
              </a:xfrm>
              <a:custGeom>
                <a:rect b="b" l="l" r="r" t="t"/>
                <a:pathLst>
                  <a:path extrusionOk="0" h="5424" w="4253">
                    <a:moveTo>
                      <a:pt x="2327" y="0"/>
                    </a:moveTo>
                    <a:cubicBezTo>
                      <a:pt x="1806" y="0"/>
                      <a:pt x="1360" y="204"/>
                      <a:pt x="1057" y="298"/>
                    </a:cubicBezTo>
                    <a:cubicBezTo>
                      <a:pt x="410" y="497"/>
                      <a:pt x="14" y="1329"/>
                      <a:pt x="14" y="2504"/>
                    </a:cubicBezTo>
                    <a:cubicBezTo>
                      <a:pt x="0" y="3943"/>
                      <a:pt x="40" y="4670"/>
                      <a:pt x="317" y="4960"/>
                    </a:cubicBezTo>
                    <a:cubicBezTo>
                      <a:pt x="648" y="5302"/>
                      <a:pt x="1098" y="5423"/>
                      <a:pt x="1570" y="5423"/>
                    </a:cubicBezTo>
                    <a:cubicBezTo>
                      <a:pt x="2704" y="5423"/>
                      <a:pt x="3969" y="4724"/>
                      <a:pt x="4015" y="4696"/>
                    </a:cubicBezTo>
                    <a:cubicBezTo>
                      <a:pt x="4042" y="4591"/>
                      <a:pt x="4068" y="4485"/>
                      <a:pt x="4081" y="4379"/>
                    </a:cubicBezTo>
                    <a:cubicBezTo>
                      <a:pt x="4227" y="3574"/>
                      <a:pt x="4253" y="2755"/>
                      <a:pt x="4161" y="1949"/>
                    </a:cubicBezTo>
                    <a:cubicBezTo>
                      <a:pt x="4213" y="1131"/>
                      <a:pt x="3725" y="391"/>
                      <a:pt x="2972" y="114"/>
                    </a:cubicBezTo>
                    <a:cubicBezTo>
                      <a:pt x="2748" y="32"/>
                      <a:pt x="2532" y="0"/>
                      <a:pt x="2327" y="0"/>
                    </a:cubicBezTo>
                    <a:close/>
                  </a:path>
                </a:pathLst>
              </a:custGeom>
              <a:solidFill>
                <a:srgbClr val="B88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7654687" y="1445910"/>
                <a:ext cx="91268" cy="32206"/>
              </a:xfrm>
              <a:custGeom>
                <a:rect b="b" l="l" r="r" t="t"/>
                <a:pathLst>
                  <a:path extrusionOk="0" h="560" w="1587">
                    <a:moveTo>
                      <a:pt x="1505" y="0"/>
                    </a:moveTo>
                    <a:cubicBezTo>
                      <a:pt x="1492" y="0"/>
                      <a:pt x="1478" y="6"/>
                      <a:pt x="1466" y="18"/>
                    </a:cubicBezTo>
                    <a:cubicBezTo>
                      <a:pt x="1446" y="47"/>
                      <a:pt x="1064" y="447"/>
                      <a:pt x="597" y="447"/>
                    </a:cubicBezTo>
                    <a:cubicBezTo>
                      <a:pt x="439" y="447"/>
                      <a:pt x="272" y="401"/>
                      <a:pt x="106" y="282"/>
                    </a:cubicBezTo>
                    <a:cubicBezTo>
                      <a:pt x="95" y="276"/>
                      <a:pt x="82" y="273"/>
                      <a:pt x="69" y="273"/>
                    </a:cubicBezTo>
                    <a:cubicBezTo>
                      <a:pt x="51" y="273"/>
                      <a:pt x="34" y="279"/>
                      <a:pt x="27" y="295"/>
                    </a:cubicBezTo>
                    <a:cubicBezTo>
                      <a:pt x="0" y="321"/>
                      <a:pt x="14" y="361"/>
                      <a:pt x="40" y="387"/>
                    </a:cubicBezTo>
                    <a:cubicBezTo>
                      <a:pt x="198" y="506"/>
                      <a:pt x="383" y="559"/>
                      <a:pt x="581" y="559"/>
                    </a:cubicBezTo>
                    <a:cubicBezTo>
                      <a:pt x="1110" y="559"/>
                      <a:pt x="1545" y="110"/>
                      <a:pt x="1545" y="110"/>
                    </a:cubicBezTo>
                    <a:cubicBezTo>
                      <a:pt x="1586" y="59"/>
                      <a:pt x="1548" y="0"/>
                      <a:pt x="1505" y="0"/>
                    </a:cubicBez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7716223" y="1334514"/>
                <a:ext cx="64584" cy="34966"/>
              </a:xfrm>
              <a:custGeom>
                <a:rect b="b" l="l" r="r" t="t"/>
                <a:pathLst>
                  <a:path extrusionOk="0" h="608" w="1123">
                    <a:moveTo>
                      <a:pt x="238" y="0"/>
                    </a:moveTo>
                    <a:cubicBezTo>
                      <a:pt x="238" y="0"/>
                      <a:pt x="0" y="26"/>
                      <a:pt x="92" y="238"/>
                    </a:cubicBezTo>
                    <a:cubicBezTo>
                      <a:pt x="172" y="462"/>
                      <a:pt x="634" y="225"/>
                      <a:pt x="977" y="608"/>
                    </a:cubicBezTo>
                    <a:cubicBezTo>
                      <a:pt x="977" y="608"/>
                      <a:pt x="1123" y="106"/>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7620066" y="1334514"/>
                <a:ext cx="62743" cy="34966"/>
              </a:xfrm>
              <a:custGeom>
                <a:rect b="b" l="l" r="r" t="t"/>
                <a:pathLst>
                  <a:path extrusionOk="0" h="608" w="1091">
                    <a:moveTo>
                      <a:pt x="853" y="0"/>
                    </a:moveTo>
                    <a:cubicBezTo>
                      <a:pt x="1" y="103"/>
                      <a:pt x="121" y="585"/>
                      <a:pt x="114" y="607"/>
                    </a:cubicBezTo>
                    <a:lnTo>
                      <a:pt x="114" y="607"/>
                    </a:lnTo>
                    <a:cubicBezTo>
                      <a:pt x="458" y="225"/>
                      <a:pt x="919" y="462"/>
                      <a:pt x="999" y="238"/>
                    </a:cubicBezTo>
                    <a:cubicBezTo>
                      <a:pt x="1091" y="26"/>
                      <a:pt x="853" y="0"/>
                      <a:pt x="853" y="0"/>
                    </a:cubicBezTo>
                    <a:close/>
                    <a:moveTo>
                      <a:pt x="114" y="607"/>
                    </a:moveTo>
                    <a:lnTo>
                      <a:pt x="114" y="607"/>
                    </a:lnTo>
                    <a:cubicBezTo>
                      <a:pt x="114" y="607"/>
                      <a:pt x="114" y="607"/>
                      <a:pt x="114" y="608"/>
                    </a:cubicBezTo>
                    <a:cubicBezTo>
                      <a:pt x="114" y="608"/>
                      <a:pt x="114" y="607"/>
                      <a:pt x="114" y="6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7737444" y="1414970"/>
                <a:ext cx="57050" cy="22084"/>
              </a:xfrm>
              <a:custGeom>
                <a:rect b="b" l="l" r="r" t="t"/>
                <a:pathLst>
                  <a:path extrusionOk="0" h="384" w="992">
                    <a:moveTo>
                      <a:pt x="489" y="1"/>
                    </a:moveTo>
                    <a:cubicBezTo>
                      <a:pt x="225" y="1"/>
                      <a:pt x="1" y="80"/>
                      <a:pt x="1" y="186"/>
                    </a:cubicBezTo>
                    <a:cubicBezTo>
                      <a:pt x="1" y="305"/>
                      <a:pt x="225" y="384"/>
                      <a:pt x="489" y="384"/>
                    </a:cubicBezTo>
                    <a:cubicBezTo>
                      <a:pt x="767" y="384"/>
                      <a:pt x="991" y="305"/>
                      <a:pt x="991" y="186"/>
                    </a:cubicBezTo>
                    <a:cubicBezTo>
                      <a:pt x="991" y="80"/>
                      <a:pt x="767" y="1"/>
                      <a:pt x="489" y="1"/>
                    </a:cubicBezTo>
                    <a:close/>
                  </a:path>
                </a:pathLst>
              </a:custGeom>
              <a:solidFill>
                <a:srgbClr val="9C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7619721" y="1414222"/>
                <a:ext cx="35771" cy="22831"/>
              </a:xfrm>
              <a:custGeom>
                <a:rect b="b" l="l" r="r" t="t"/>
                <a:pathLst>
                  <a:path extrusionOk="0" h="397" w="622">
                    <a:moveTo>
                      <a:pt x="14" y="1"/>
                    </a:moveTo>
                    <a:lnTo>
                      <a:pt x="1" y="397"/>
                    </a:lnTo>
                    <a:lnTo>
                      <a:pt x="120" y="397"/>
                    </a:lnTo>
                    <a:cubicBezTo>
                      <a:pt x="397" y="397"/>
                      <a:pt x="622" y="304"/>
                      <a:pt x="622" y="199"/>
                    </a:cubicBezTo>
                    <a:cubicBezTo>
                      <a:pt x="622" y="93"/>
                      <a:pt x="397" y="1"/>
                      <a:pt x="120" y="1"/>
                    </a:cubicBezTo>
                    <a:close/>
                  </a:path>
                </a:pathLst>
              </a:custGeom>
              <a:solidFill>
                <a:srgbClr val="9C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7733648" y="1380809"/>
                <a:ext cx="17541" cy="31228"/>
              </a:xfrm>
              <a:custGeom>
                <a:rect b="b" l="l" r="r" t="t"/>
                <a:pathLst>
                  <a:path extrusionOk="0" h="543" w="305">
                    <a:moveTo>
                      <a:pt x="159" y="1"/>
                    </a:moveTo>
                    <a:cubicBezTo>
                      <a:pt x="80" y="1"/>
                      <a:pt x="1" y="119"/>
                      <a:pt x="1" y="265"/>
                    </a:cubicBezTo>
                    <a:cubicBezTo>
                      <a:pt x="1" y="423"/>
                      <a:pt x="80" y="542"/>
                      <a:pt x="159" y="542"/>
                    </a:cubicBezTo>
                    <a:cubicBezTo>
                      <a:pt x="239" y="542"/>
                      <a:pt x="305" y="423"/>
                      <a:pt x="305" y="265"/>
                    </a:cubicBezTo>
                    <a:cubicBezTo>
                      <a:pt x="305" y="119"/>
                      <a:pt x="239"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7648591" y="1380809"/>
                <a:ext cx="17541" cy="31228"/>
              </a:xfrm>
              <a:custGeom>
                <a:rect b="b" l="l" r="r" t="t"/>
                <a:pathLst>
                  <a:path extrusionOk="0" h="543" w="305">
                    <a:moveTo>
                      <a:pt x="159" y="1"/>
                    </a:moveTo>
                    <a:cubicBezTo>
                      <a:pt x="80" y="1"/>
                      <a:pt x="1" y="119"/>
                      <a:pt x="1" y="265"/>
                    </a:cubicBezTo>
                    <a:cubicBezTo>
                      <a:pt x="1" y="423"/>
                      <a:pt x="67" y="542"/>
                      <a:pt x="159" y="542"/>
                    </a:cubicBezTo>
                    <a:cubicBezTo>
                      <a:pt x="238" y="542"/>
                      <a:pt x="304" y="423"/>
                      <a:pt x="304" y="265"/>
                    </a:cubicBezTo>
                    <a:cubicBezTo>
                      <a:pt x="304" y="119"/>
                      <a:pt x="238"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p:nvPr/>
            </p:nvSpPr>
            <p:spPr>
              <a:xfrm>
                <a:off x="7672170" y="1383570"/>
                <a:ext cx="28870" cy="45893"/>
              </a:xfrm>
              <a:custGeom>
                <a:rect b="b" l="l" r="r" t="t"/>
                <a:pathLst>
                  <a:path extrusionOk="0" h="798" w="502">
                    <a:moveTo>
                      <a:pt x="295" y="1"/>
                    </a:moveTo>
                    <a:cubicBezTo>
                      <a:pt x="272" y="1"/>
                      <a:pt x="248" y="15"/>
                      <a:pt x="238" y="45"/>
                    </a:cubicBezTo>
                    <a:lnTo>
                      <a:pt x="13" y="705"/>
                    </a:lnTo>
                    <a:cubicBezTo>
                      <a:pt x="0" y="719"/>
                      <a:pt x="0" y="732"/>
                      <a:pt x="13" y="745"/>
                    </a:cubicBezTo>
                    <a:cubicBezTo>
                      <a:pt x="13" y="758"/>
                      <a:pt x="40" y="771"/>
                      <a:pt x="53" y="785"/>
                    </a:cubicBezTo>
                    <a:cubicBezTo>
                      <a:pt x="93" y="785"/>
                      <a:pt x="132" y="798"/>
                      <a:pt x="172" y="798"/>
                    </a:cubicBezTo>
                    <a:cubicBezTo>
                      <a:pt x="277" y="785"/>
                      <a:pt x="370" y="758"/>
                      <a:pt x="462" y="719"/>
                    </a:cubicBezTo>
                    <a:cubicBezTo>
                      <a:pt x="489" y="692"/>
                      <a:pt x="502" y="666"/>
                      <a:pt x="489" y="626"/>
                    </a:cubicBezTo>
                    <a:cubicBezTo>
                      <a:pt x="481" y="610"/>
                      <a:pt x="462" y="599"/>
                      <a:pt x="443" y="599"/>
                    </a:cubicBezTo>
                    <a:cubicBezTo>
                      <a:pt x="432" y="599"/>
                      <a:pt x="420" y="603"/>
                      <a:pt x="409" y="613"/>
                    </a:cubicBezTo>
                    <a:cubicBezTo>
                      <a:pt x="330" y="653"/>
                      <a:pt x="238" y="666"/>
                      <a:pt x="159" y="666"/>
                    </a:cubicBezTo>
                    <a:lnTo>
                      <a:pt x="357" y="85"/>
                    </a:lnTo>
                    <a:cubicBezTo>
                      <a:pt x="370" y="45"/>
                      <a:pt x="357" y="19"/>
                      <a:pt x="317" y="5"/>
                    </a:cubicBezTo>
                    <a:cubicBezTo>
                      <a:pt x="310" y="2"/>
                      <a:pt x="303" y="1"/>
                      <a:pt x="295" y="1"/>
                    </a:cubicBezTo>
                    <a:close/>
                  </a:path>
                </a:pathLst>
              </a:custGeom>
              <a:solidFill>
                <a:srgbClr val="855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a:off x="7828597" y="1487145"/>
                <a:ext cx="32723" cy="35024"/>
              </a:xfrm>
              <a:custGeom>
                <a:rect b="b" l="l" r="r" t="t"/>
                <a:pathLst>
                  <a:path extrusionOk="0" h="609" w="569">
                    <a:moveTo>
                      <a:pt x="1" y="1"/>
                    </a:moveTo>
                    <a:cubicBezTo>
                      <a:pt x="1" y="14"/>
                      <a:pt x="212" y="476"/>
                      <a:pt x="502" y="608"/>
                    </a:cubicBezTo>
                    <a:cubicBezTo>
                      <a:pt x="529" y="502"/>
                      <a:pt x="542" y="397"/>
                      <a:pt x="568" y="304"/>
                    </a:cubicBezTo>
                    <a:cubicBezTo>
                      <a:pt x="357" y="251"/>
                      <a:pt x="159" y="146"/>
                      <a:pt x="1" y="1"/>
                    </a:cubicBezTo>
                    <a:close/>
                  </a:path>
                </a:pathLst>
              </a:custGeom>
              <a:solidFill>
                <a:srgbClr val="182A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3"/>
              <p:cNvSpPr/>
              <p:nvPr/>
            </p:nvSpPr>
            <p:spPr>
              <a:xfrm>
                <a:off x="7843780" y="1403583"/>
                <a:ext cx="78271" cy="101218"/>
              </a:xfrm>
              <a:custGeom>
                <a:rect b="b" l="l" r="r" t="t"/>
                <a:pathLst>
                  <a:path extrusionOk="0" h="1760" w="1361">
                    <a:moveTo>
                      <a:pt x="653" y="0"/>
                    </a:moveTo>
                    <a:cubicBezTo>
                      <a:pt x="316" y="0"/>
                      <a:pt x="14" y="410"/>
                      <a:pt x="14" y="410"/>
                    </a:cubicBezTo>
                    <a:lnTo>
                      <a:pt x="1" y="1652"/>
                    </a:lnTo>
                    <a:cubicBezTo>
                      <a:pt x="111" y="1726"/>
                      <a:pt x="220" y="1759"/>
                      <a:pt x="324" y="1759"/>
                    </a:cubicBezTo>
                    <a:cubicBezTo>
                      <a:pt x="918" y="1759"/>
                      <a:pt x="1361" y="690"/>
                      <a:pt x="1057" y="252"/>
                    </a:cubicBezTo>
                    <a:cubicBezTo>
                      <a:pt x="929" y="66"/>
                      <a:pt x="788" y="0"/>
                      <a:pt x="653" y="0"/>
                    </a:cubicBezTo>
                    <a:close/>
                  </a:path>
                </a:pathLst>
              </a:custGeom>
              <a:solidFill>
                <a:srgbClr val="B88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3"/>
              <p:cNvSpPr/>
              <p:nvPr/>
            </p:nvSpPr>
            <p:spPr>
              <a:xfrm>
                <a:off x="7808871" y="1487893"/>
                <a:ext cx="108636" cy="91498"/>
              </a:xfrm>
              <a:custGeom>
                <a:rect b="b" l="l" r="r" t="t"/>
                <a:pathLst>
                  <a:path extrusionOk="0" h="1591" w="1889">
                    <a:moveTo>
                      <a:pt x="964" y="1"/>
                    </a:moveTo>
                    <a:cubicBezTo>
                      <a:pt x="859" y="1"/>
                      <a:pt x="753" y="14"/>
                      <a:pt x="661" y="54"/>
                    </a:cubicBezTo>
                    <a:cubicBezTo>
                      <a:pt x="79" y="305"/>
                      <a:pt x="0" y="1110"/>
                      <a:pt x="528" y="1453"/>
                    </a:cubicBezTo>
                    <a:cubicBezTo>
                      <a:pt x="668" y="1548"/>
                      <a:pt x="820" y="1590"/>
                      <a:pt x="967" y="1590"/>
                    </a:cubicBezTo>
                    <a:cubicBezTo>
                      <a:pt x="1378" y="1590"/>
                      <a:pt x="1757" y="1260"/>
                      <a:pt x="1757" y="793"/>
                    </a:cubicBezTo>
                    <a:cubicBezTo>
                      <a:pt x="1757" y="503"/>
                      <a:pt x="1598" y="238"/>
                      <a:pt x="1361" y="93"/>
                    </a:cubicBezTo>
                    <a:cubicBezTo>
                      <a:pt x="1321" y="133"/>
                      <a:pt x="1281" y="159"/>
                      <a:pt x="1242" y="186"/>
                    </a:cubicBezTo>
                    <a:cubicBezTo>
                      <a:pt x="1889" y="489"/>
                      <a:pt x="1677" y="1467"/>
                      <a:pt x="951" y="1467"/>
                    </a:cubicBezTo>
                    <a:cubicBezTo>
                      <a:pt x="238" y="1467"/>
                      <a:pt x="13" y="489"/>
                      <a:pt x="674" y="186"/>
                    </a:cubicBezTo>
                    <a:cubicBezTo>
                      <a:pt x="753" y="146"/>
                      <a:pt x="832" y="120"/>
                      <a:pt x="925" y="120"/>
                    </a:cubicBezTo>
                    <a:cubicBezTo>
                      <a:pt x="938" y="80"/>
                      <a:pt x="951" y="40"/>
                      <a:pt x="9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3"/>
              <p:cNvSpPr/>
              <p:nvPr/>
            </p:nvSpPr>
            <p:spPr>
              <a:xfrm>
                <a:off x="7846080" y="1426932"/>
                <a:ext cx="45260" cy="57970"/>
              </a:xfrm>
              <a:custGeom>
                <a:rect b="b" l="l" r="r" t="t"/>
                <a:pathLst>
                  <a:path extrusionOk="0" h="1008" w="787">
                    <a:moveTo>
                      <a:pt x="696" y="0"/>
                    </a:moveTo>
                    <a:cubicBezTo>
                      <a:pt x="689" y="0"/>
                      <a:pt x="682" y="2"/>
                      <a:pt x="674" y="4"/>
                    </a:cubicBezTo>
                    <a:cubicBezTo>
                      <a:pt x="304" y="176"/>
                      <a:pt x="40" y="532"/>
                      <a:pt x="0" y="942"/>
                    </a:cubicBezTo>
                    <a:cubicBezTo>
                      <a:pt x="0" y="968"/>
                      <a:pt x="27" y="1008"/>
                      <a:pt x="53" y="1008"/>
                    </a:cubicBezTo>
                    <a:cubicBezTo>
                      <a:pt x="93" y="1008"/>
                      <a:pt x="119" y="982"/>
                      <a:pt x="119" y="955"/>
                    </a:cubicBezTo>
                    <a:cubicBezTo>
                      <a:pt x="159" y="585"/>
                      <a:pt x="397" y="268"/>
                      <a:pt x="727" y="123"/>
                    </a:cubicBezTo>
                    <a:cubicBezTo>
                      <a:pt x="786" y="99"/>
                      <a:pt x="760" y="0"/>
                      <a:pt x="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3"/>
              <p:cNvSpPr/>
              <p:nvPr/>
            </p:nvSpPr>
            <p:spPr>
              <a:xfrm>
                <a:off x="7855972" y="1448096"/>
                <a:ext cx="29675" cy="15585"/>
              </a:xfrm>
              <a:custGeom>
                <a:rect b="b" l="l" r="r" t="t"/>
                <a:pathLst>
                  <a:path extrusionOk="0" h="271" w="516">
                    <a:moveTo>
                      <a:pt x="124" y="0"/>
                    </a:moveTo>
                    <a:cubicBezTo>
                      <a:pt x="104" y="0"/>
                      <a:pt x="85" y="2"/>
                      <a:pt x="66" y="6"/>
                    </a:cubicBezTo>
                    <a:cubicBezTo>
                      <a:pt x="26" y="19"/>
                      <a:pt x="0" y="59"/>
                      <a:pt x="13" y="85"/>
                    </a:cubicBezTo>
                    <a:cubicBezTo>
                      <a:pt x="23" y="115"/>
                      <a:pt x="40" y="130"/>
                      <a:pt x="65" y="130"/>
                    </a:cubicBezTo>
                    <a:cubicBezTo>
                      <a:pt x="74" y="130"/>
                      <a:pt x="83" y="128"/>
                      <a:pt x="92" y="125"/>
                    </a:cubicBezTo>
                    <a:cubicBezTo>
                      <a:pt x="105" y="122"/>
                      <a:pt x="119" y="121"/>
                      <a:pt x="132" y="121"/>
                    </a:cubicBezTo>
                    <a:cubicBezTo>
                      <a:pt x="244" y="121"/>
                      <a:pt x="376" y="210"/>
                      <a:pt x="423" y="257"/>
                    </a:cubicBezTo>
                    <a:cubicBezTo>
                      <a:pt x="436" y="257"/>
                      <a:pt x="449" y="270"/>
                      <a:pt x="462" y="270"/>
                    </a:cubicBezTo>
                    <a:cubicBezTo>
                      <a:pt x="475" y="257"/>
                      <a:pt x="489" y="257"/>
                      <a:pt x="489" y="244"/>
                    </a:cubicBezTo>
                    <a:cubicBezTo>
                      <a:pt x="515" y="217"/>
                      <a:pt x="515" y="178"/>
                      <a:pt x="489" y="151"/>
                    </a:cubicBezTo>
                    <a:cubicBezTo>
                      <a:pt x="465" y="139"/>
                      <a:pt x="29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7599995" y="1217308"/>
                <a:ext cx="295486" cy="119506"/>
              </a:xfrm>
              <a:custGeom>
                <a:rect b="b" l="l" r="r" t="t"/>
                <a:pathLst>
                  <a:path extrusionOk="0" h="2078" w="5138">
                    <a:moveTo>
                      <a:pt x="2552" y="0"/>
                    </a:moveTo>
                    <a:cubicBezTo>
                      <a:pt x="2271" y="0"/>
                      <a:pt x="1976" y="37"/>
                      <a:pt x="1678" y="123"/>
                    </a:cubicBezTo>
                    <a:cubicBezTo>
                      <a:pt x="1097" y="282"/>
                      <a:pt x="608" y="678"/>
                      <a:pt x="331" y="1206"/>
                    </a:cubicBezTo>
                    <a:cubicBezTo>
                      <a:pt x="172" y="1536"/>
                      <a:pt x="0" y="1985"/>
                      <a:pt x="502" y="1998"/>
                    </a:cubicBezTo>
                    <a:cubicBezTo>
                      <a:pt x="523" y="1999"/>
                      <a:pt x="544" y="1999"/>
                      <a:pt x="564" y="1999"/>
                    </a:cubicBezTo>
                    <a:cubicBezTo>
                      <a:pt x="1904" y="1999"/>
                      <a:pt x="2813" y="744"/>
                      <a:pt x="2813" y="744"/>
                    </a:cubicBezTo>
                    <a:cubicBezTo>
                      <a:pt x="2813" y="744"/>
                      <a:pt x="2879" y="2078"/>
                      <a:pt x="3962" y="2078"/>
                    </a:cubicBezTo>
                    <a:cubicBezTo>
                      <a:pt x="5045" y="2078"/>
                      <a:pt x="5138" y="1272"/>
                      <a:pt x="4596" y="731"/>
                    </a:cubicBezTo>
                    <a:cubicBezTo>
                      <a:pt x="4262" y="396"/>
                      <a:pt x="3478" y="0"/>
                      <a:pt x="2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a:off x="7812667" y="1301043"/>
                <a:ext cx="76546" cy="132273"/>
              </a:xfrm>
              <a:custGeom>
                <a:rect b="b" l="l" r="r" t="t"/>
                <a:pathLst>
                  <a:path extrusionOk="0" h="2300" w="1331">
                    <a:moveTo>
                      <a:pt x="1136" y="1"/>
                    </a:moveTo>
                    <a:lnTo>
                      <a:pt x="383" y="371"/>
                    </a:lnTo>
                    <a:cubicBezTo>
                      <a:pt x="383" y="371"/>
                      <a:pt x="0" y="2022"/>
                      <a:pt x="476" y="2272"/>
                    </a:cubicBezTo>
                    <a:cubicBezTo>
                      <a:pt x="512" y="2291"/>
                      <a:pt x="547" y="2300"/>
                      <a:pt x="582" y="2300"/>
                    </a:cubicBezTo>
                    <a:cubicBezTo>
                      <a:pt x="998" y="2300"/>
                      <a:pt x="1331" y="1061"/>
                      <a:pt x="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a:off x="7884037" y="1876603"/>
                <a:ext cx="49459" cy="23752"/>
              </a:xfrm>
              <a:custGeom>
                <a:rect b="b" l="l" r="r" t="t"/>
                <a:pathLst>
                  <a:path extrusionOk="0" h="413" w="860">
                    <a:moveTo>
                      <a:pt x="98" y="0"/>
                    </a:moveTo>
                    <a:cubicBezTo>
                      <a:pt x="62" y="0"/>
                      <a:pt x="25" y="24"/>
                      <a:pt x="14" y="56"/>
                    </a:cubicBezTo>
                    <a:cubicBezTo>
                      <a:pt x="1" y="109"/>
                      <a:pt x="14" y="162"/>
                      <a:pt x="67" y="175"/>
                    </a:cubicBezTo>
                    <a:lnTo>
                      <a:pt x="740" y="413"/>
                    </a:lnTo>
                    <a:lnTo>
                      <a:pt x="767" y="413"/>
                    </a:lnTo>
                    <a:cubicBezTo>
                      <a:pt x="806" y="413"/>
                      <a:pt x="833" y="386"/>
                      <a:pt x="846" y="360"/>
                    </a:cubicBezTo>
                    <a:cubicBezTo>
                      <a:pt x="859" y="307"/>
                      <a:pt x="846" y="254"/>
                      <a:pt x="793" y="241"/>
                    </a:cubicBezTo>
                    <a:lnTo>
                      <a:pt x="120" y="3"/>
                    </a:lnTo>
                    <a:cubicBezTo>
                      <a:pt x="113" y="1"/>
                      <a:pt x="105" y="0"/>
                      <a:pt x="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a:off x="7950116" y="2566435"/>
                <a:ext cx="183859" cy="318548"/>
              </a:xfrm>
              <a:custGeom>
                <a:rect b="b" l="l" r="r" t="t"/>
                <a:pathLst>
                  <a:path extrusionOk="0" h="5539" w="3197">
                    <a:moveTo>
                      <a:pt x="1926" y="1"/>
                    </a:moveTo>
                    <a:cubicBezTo>
                      <a:pt x="1817" y="1"/>
                      <a:pt x="1710" y="13"/>
                      <a:pt x="1612" y="40"/>
                    </a:cubicBezTo>
                    <a:cubicBezTo>
                      <a:pt x="1427" y="79"/>
                      <a:pt x="1282" y="383"/>
                      <a:pt x="1110" y="555"/>
                    </a:cubicBezTo>
                    <a:cubicBezTo>
                      <a:pt x="846" y="832"/>
                      <a:pt x="635" y="1149"/>
                      <a:pt x="503" y="1492"/>
                    </a:cubicBezTo>
                    <a:cubicBezTo>
                      <a:pt x="357" y="1915"/>
                      <a:pt x="1" y="3170"/>
                      <a:pt x="172" y="3500"/>
                    </a:cubicBezTo>
                    <a:cubicBezTo>
                      <a:pt x="193" y="3541"/>
                      <a:pt x="217" y="3559"/>
                      <a:pt x="245" y="3559"/>
                    </a:cubicBezTo>
                    <a:cubicBezTo>
                      <a:pt x="431" y="3559"/>
                      <a:pt x="752" y="2733"/>
                      <a:pt x="833" y="2549"/>
                    </a:cubicBezTo>
                    <a:cubicBezTo>
                      <a:pt x="872" y="2417"/>
                      <a:pt x="952" y="2298"/>
                      <a:pt x="1044" y="2219"/>
                    </a:cubicBezTo>
                    <a:lnTo>
                      <a:pt x="1044" y="2219"/>
                    </a:lnTo>
                    <a:cubicBezTo>
                      <a:pt x="1044" y="2219"/>
                      <a:pt x="331" y="4728"/>
                      <a:pt x="503" y="4966"/>
                    </a:cubicBezTo>
                    <a:cubicBezTo>
                      <a:pt x="516" y="4984"/>
                      <a:pt x="532" y="4993"/>
                      <a:pt x="549" y="4993"/>
                    </a:cubicBezTo>
                    <a:cubicBezTo>
                      <a:pt x="756" y="4993"/>
                      <a:pt x="1227" y="3790"/>
                      <a:pt x="1361" y="3473"/>
                    </a:cubicBezTo>
                    <a:lnTo>
                      <a:pt x="1361" y="3473"/>
                    </a:lnTo>
                    <a:cubicBezTo>
                      <a:pt x="1361" y="3474"/>
                      <a:pt x="925" y="5401"/>
                      <a:pt x="1084" y="5520"/>
                    </a:cubicBezTo>
                    <a:cubicBezTo>
                      <a:pt x="1100" y="5533"/>
                      <a:pt x="1117" y="5539"/>
                      <a:pt x="1134" y="5539"/>
                    </a:cubicBezTo>
                    <a:cubicBezTo>
                      <a:pt x="1443" y="5539"/>
                      <a:pt x="1929" y="3646"/>
                      <a:pt x="1929" y="3645"/>
                    </a:cubicBezTo>
                    <a:lnTo>
                      <a:pt x="1929" y="3645"/>
                    </a:lnTo>
                    <a:cubicBezTo>
                      <a:pt x="1929" y="3646"/>
                      <a:pt x="1652" y="5269"/>
                      <a:pt x="1916" y="5309"/>
                    </a:cubicBezTo>
                    <a:cubicBezTo>
                      <a:pt x="1919" y="5309"/>
                      <a:pt x="1922" y="5310"/>
                      <a:pt x="1925" y="5310"/>
                    </a:cubicBezTo>
                    <a:cubicBezTo>
                      <a:pt x="2200" y="5310"/>
                      <a:pt x="2510" y="3606"/>
                      <a:pt x="2510" y="3605"/>
                    </a:cubicBezTo>
                    <a:lnTo>
                      <a:pt x="2510" y="3605"/>
                    </a:lnTo>
                    <a:cubicBezTo>
                      <a:pt x="2510" y="3606"/>
                      <a:pt x="2470" y="4688"/>
                      <a:pt x="2695" y="4834"/>
                    </a:cubicBezTo>
                    <a:cubicBezTo>
                      <a:pt x="2701" y="4837"/>
                      <a:pt x="2707" y="4839"/>
                      <a:pt x="2713" y="4839"/>
                    </a:cubicBezTo>
                    <a:cubicBezTo>
                      <a:pt x="2919" y="4839"/>
                      <a:pt x="3144" y="2671"/>
                      <a:pt x="3144" y="2324"/>
                    </a:cubicBezTo>
                    <a:cubicBezTo>
                      <a:pt x="3131" y="1968"/>
                      <a:pt x="3197" y="1004"/>
                      <a:pt x="3117" y="555"/>
                    </a:cubicBezTo>
                    <a:cubicBezTo>
                      <a:pt x="3063" y="291"/>
                      <a:pt x="2461" y="1"/>
                      <a:pt x="1926" y="1"/>
                    </a:cubicBezTo>
                    <a:close/>
                  </a:path>
                </a:pathLst>
              </a:custGeom>
              <a:solidFill>
                <a:srgbClr val="B88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a:off x="7887832" y="1710456"/>
                <a:ext cx="349431" cy="919815"/>
              </a:xfrm>
              <a:custGeom>
                <a:rect b="b" l="l" r="r" t="t"/>
                <a:pathLst>
                  <a:path extrusionOk="0" h="15994" w="6076">
                    <a:moveTo>
                      <a:pt x="3091" y="0"/>
                    </a:moveTo>
                    <a:lnTo>
                      <a:pt x="1" y="1677"/>
                    </a:lnTo>
                    <a:lnTo>
                      <a:pt x="437" y="2509"/>
                    </a:lnTo>
                    <a:lnTo>
                      <a:pt x="872" y="3355"/>
                    </a:lnTo>
                    <a:cubicBezTo>
                      <a:pt x="1018" y="3632"/>
                      <a:pt x="1163" y="3923"/>
                      <a:pt x="1308" y="4200"/>
                    </a:cubicBezTo>
                    <a:cubicBezTo>
                      <a:pt x="1440" y="4477"/>
                      <a:pt x="1586" y="4755"/>
                      <a:pt x="1731" y="5045"/>
                    </a:cubicBezTo>
                    <a:cubicBezTo>
                      <a:pt x="1863" y="5322"/>
                      <a:pt x="1995" y="5600"/>
                      <a:pt x="2127" y="5877"/>
                    </a:cubicBezTo>
                    <a:cubicBezTo>
                      <a:pt x="2259" y="6154"/>
                      <a:pt x="2391" y="6432"/>
                      <a:pt x="2497" y="6709"/>
                    </a:cubicBezTo>
                    <a:cubicBezTo>
                      <a:pt x="2563" y="6841"/>
                      <a:pt x="2616" y="6973"/>
                      <a:pt x="2668" y="7105"/>
                    </a:cubicBezTo>
                    <a:cubicBezTo>
                      <a:pt x="2721" y="7224"/>
                      <a:pt x="2761" y="7356"/>
                      <a:pt x="2801" y="7462"/>
                    </a:cubicBezTo>
                    <a:cubicBezTo>
                      <a:pt x="2814" y="7515"/>
                      <a:pt x="2840" y="7568"/>
                      <a:pt x="2840" y="7607"/>
                    </a:cubicBezTo>
                    <a:cubicBezTo>
                      <a:pt x="2853" y="7660"/>
                      <a:pt x="2867" y="7700"/>
                      <a:pt x="2867" y="7700"/>
                    </a:cubicBezTo>
                    <a:lnTo>
                      <a:pt x="2867" y="7911"/>
                    </a:lnTo>
                    <a:cubicBezTo>
                      <a:pt x="2867" y="8056"/>
                      <a:pt x="2867" y="8215"/>
                      <a:pt x="2867" y="8373"/>
                    </a:cubicBezTo>
                    <a:cubicBezTo>
                      <a:pt x="2867" y="8518"/>
                      <a:pt x="2867" y="8677"/>
                      <a:pt x="2853" y="8835"/>
                    </a:cubicBezTo>
                    <a:cubicBezTo>
                      <a:pt x="2853" y="8981"/>
                      <a:pt x="2840" y="9139"/>
                      <a:pt x="2840" y="9298"/>
                    </a:cubicBezTo>
                    <a:lnTo>
                      <a:pt x="2827" y="9535"/>
                    </a:lnTo>
                    <a:lnTo>
                      <a:pt x="2814" y="9760"/>
                    </a:lnTo>
                    <a:cubicBezTo>
                      <a:pt x="2787" y="10394"/>
                      <a:pt x="2734" y="11014"/>
                      <a:pt x="2682" y="11648"/>
                    </a:cubicBezTo>
                    <a:cubicBezTo>
                      <a:pt x="2629" y="12269"/>
                      <a:pt x="2563" y="12903"/>
                      <a:pt x="2484" y="13524"/>
                    </a:cubicBezTo>
                    <a:lnTo>
                      <a:pt x="2457" y="13748"/>
                    </a:lnTo>
                    <a:lnTo>
                      <a:pt x="2418" y="13986"/>
                    </a:lnTo>
                    <a:cubicBezTo>
                      <a:pt x="2404" y="14065"/>
                      <a:pt x="2404" y="14144"/>
                      <a:pt x="2391" y="14210"/>
                    </a:cubicBezTo>
                    <a:lnTo>
                      <a:pt x="2351" y="14448"/>
                    </a:lnTo>
                    <a:cubicBezTo>
                      <a:pt x="2325" y="14593"/>
                      <a:pt x="2299" y="14739"/>
                      <a:pt x="2285" y="14897"/>
                    </a:cubicBezTo>
                    <a:lnTo>
                      <a:pt x="2259" y="15003"/>
                    </a:lnTo>
                    <a:lnTo>
                      <a:pt x="2246" y="15108"/>
                    </a:lnTo>
                    <a:lnTo>
                      <a:pt x="2206" y="15333"/>
                    </a:lnTo>
                    <a:lnTo>
                      <a:pt x="4332" y="15993"/>
                    </a:lnTo>
                    <a:lnTo>
                      <a:pt x="4425" y="15742"/>
                    </a:lnTo>
                    <a:lnTo>
                      <a:pt x="4478" y="15610"/>
                    </a:lnTo>
                    <a:lnTo>
                      <a:pt x="4517" y="15491"/>
                    </a:lnTo>
                    <a:cubicBezTo>
                      <a:pt x="4570" y="15320"/>
                      <a:pt x="4636" y="15161"/>
                      <a:pt x="4689" y="14990"/>
                    </a:cubicBezTo>
                    <a:lnTo>
                      <a:pt x="4755" y="14752"/>
                    </a:lnTo>
                    <a:cubicBezTo>
                      <a:pt x="4781" y="14673"/>
                      <a:pt x="4808" y="14580"/>
                      <a:pt x="4834" y="14501"/>
                    </a:cubicBezTo>
                    <a:lnTo>
                      <a:pt x="4900" y="14263"/>
                    </a:lnTo>
                    <a:lnTo>
                      <a:pt x="4966" y="14012"/>
                    </a:lnTo>
                    <a:cubicBezTo>
                      <a:pt x="5138" y="13365"/>
                      <a:pt x="5297" y="12718"/>
                      <a:pt x="5429" y="12058"/>
                    </a:cubicBezTo>
                    <a:cubicBezTo>
                      <a:pt x="5574" y="11397"/>
                      <a:pt x="5693" y="10737"/>
                      <a:pt x="5798" y="10077"/>
                    </a:cubicBezTo>
                    <a:cubicBezTo>
                      <a:pt x="5825" y="9918"/>
                      <a:pt x="5851" y="9760"/>
                      <a:pt x="5878" y="9588"/>
                    </a:cubicBezTo>
                    <a:cubicBezTo>
                      <a:pt x="5904" y="9416"/>
                      <a:pt x="5917" y="9245"/>
                      <a:pt x="5944" y="9086"/>
                    </a:cubicBezTo>
                    <a:cubicBezTo>
                      <a:pt x="5957" y="8915"/>
                      <a:pt x="5983" y="8743"/>
                      <a:pt x="5996" y="8571"/>
                    </a:cubicBezTo>
                    <a:cubicBezTo>
                      <a:pt x="6023" y="8400"/>
                      <a:pt x="6036" y="8228"/>
                      <a:pt x="6049" y="8056"/>
                    </a:cubicBezTo>
                    <a:lnTo>
                      <a:pt x="6076" y="7805"/>
                    </a:lnTo>
                    <a:lnTo>
                      <a:pt x="6076" y="7739"/>
                    </a:lnTo>
                    <a:lnTo>
                      <a:pt x="6076" y="7568"/>
                    </a:lnTo>
                    <a:lnTo>
                      <a:pt x="6076" y="7422"/>
                    </a:lnTo>
                    <a:lnTo>
                      <a:pt x="6076" y="7369"/>
                    </a:lnTo>
                    <a:lnTo>
                      <a:pt x="6076" y="7303"/>
                    </a:lnTo>
                    <a:cubicBezTo>
                      <a:pt x="6063" y="7145"/>
                      <a:pt x="6036" y="7026"/>
                      <a:pt x="6023" y="6907"/>
                    </a:cubicBezTo>
                    <a:cubicBezTo>
                      <a:pt x="5996" y="6788"/>
                      <a:pt x="5970" y="6683"/>
                      <a:pt x="5944" y="6577"/>
                    </a:cubicBezTo>
                    <a:cubicBezTo>
                      <a:pt x="5891" y="6379"/>
                      <a:pt x="5825" y="6194"/>
                      <a:pt x="5785" y="6009"/>
                    </a:cubicBezTo>
                    <a:cubicBezTo>
                      <a:pt x="5732" y="5824"/>
                      <a:pt x="5680" y="5666"/>
                      <a:pt x="5613" y="5494"/>
                    </a:cubicBezTo>
                    <a:cubicBezTo>
                      <a:pt x="5495" y="5164"/>
                      <a:pt x="5376" y="4847"/>
                      <a:pt x="5244" y="4530"/>
                    </a:cubicBezTo>
                    <a:cubicBezTo>
                      <a:pt x="5112" y="4213"/>
                      <a:pt x="4980" y="3896"/>
                      <a:pt x="4848" y="3592"/>
                    </a:cubicBezTo>
                    <a:cubicBezTo>
                      <a:pt x="4715" y="3289"/>
                      <a:pt x="4583" y="2972"/>
                      <a:pt x="4438" y="2681"/>
                    </a:cubicBezTo>
                    <a:cubicBezTo>
                      <a:pt x="4293" y="2377"/>
                      <a:pt x="4148" y="2074"/>
                      <a:pt x="4002" y="1783"/>
                    </a:cubicBezTo>
                    <a:cubicBezTo>
                      <a:pt x="3857" y="1479"/>
                      <a:pt x="3712" y="1189"/>
                      <a:pt x="3566" y="885"/>
                    </a:cubicBezTo>
                    <a:lnTo>
                      <a:pt x="3329" y="449"/>
                    </a:lnTo>
                    <a:lnTo>
                      <a:pt x="3223" y="225"/>
                    </a:lnTo>
                    <a:lnTo>
                      <a:pt x="3157" y="119"/>
                    </a:lnTo>
                    <a:lnTo>
                      <a:pt x="30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a:off x="8024821" y="2515481"/>
                <a:ext cx="138772" cy="47158"/>
              </a:xfrm>
              <a:custGeom>
                <a:rect b="b" l="l" r="r" t="t"/>
                <a:pathLst>
                  <a:path extrusionOk="0" h="820" w="2413">
                    <a:moveTo>
                      <a:pt x="128" y="0"/>
                    </a:moveTo>
                    <a:cubicBezTo>
                      <a:pt x="21" y="0"/>
                      <a:pt x="0" y="161"/>
                      <a:pt x="115" y="186"/>
                    </a:cubicBezTo>
                    <a:cubicBezTo>
                      <a:pt x="854" y="305"/>
                      <a:pt x="1581" y="516"/>
                      <a:pt x="2267" y="807"/>
                    </a:cubicBezTo>
                    <a:cubicBezTo>
                      <a:pt x="2281" y="820"/>
                      <a:pt x="2294" y="820"/>
                      <a:pt x="2307" y="820"/>
                    </a:cubicBezTo>
                    <a:cubicBezTo>
                      <a:pt x="2333" y="820"/>
                      <a:pt x="2373" y="794"/>
                      <a:pt x="2386" y="767"/>
                    </a:cubicBezTo>
                    <a:cubicBezTo>
                      <a:pt x="2413" y="727"/>
                      <a:pt x="2386" y="675"/>
                      <a:pt x="2347" y="648"/>
                    </a:cubicBezTo>
                    <a:cubicBezTo>
                      <a:pt x="1634" y="344"/>
                      <a:pt x="894" y="120"/>
                      <a:pt x="141" y="1"/>
                    </a:cubicBezTo>
                    <a:cubicBezTo>
                      <a:pt x="137" y="1"/>
                      <a:pt x="133" y="0"/>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a:off x="8107348" y="2541188"/>
                <a:ext cx="29675" cy="79939"/>
              </a:xfrm>
              <a:custGeom>
                <a:rect b="b" l="l" r="r" t="t"/>
                <a:pathLst>
                  <a:path extrusionOk="0" h="1390" w="516">
                    <a:moveTo>
                      <a:pt x="416" y="1"/>
                    </a:moveTo>
                    <a:cubicBezTo>
                      <a:pt x="373" y="1"/>
                      <a:pt x="342" y="35"/>
                      <a:pt x="331" y="69"/>
                    </a:cubicBezTo>
                    <a:cubicBezTo>
                      <a:pt x="331" y="82"/>
                      <a:pt x="172" y="769"/>
                      <a:pt x="14" y="1284"/>
                    </a:cubicBezTo>
                    <a:cubicBezTo>
                      <a:pt x="0" y="1324"/>
                      <a:pt x="27" y="1377"/>
                      <a:pt x="66" y="1390"/>
                    </a:cubicBezTo>
                    <a:lnTo>
                      <a:pt x="93" y="1390"/>
                    </a:lnTo>
                    <a:cubicBezTo>
                      <a:pt x="132" y="1390"/>
                      <a:pt x="172" y="1363"/>
                      <a:pt x="185" y="1337"/>
                    </a:cubicBezTo>
                    <a:cubicBezTo>
                      <a:pt x="331" y="822"/>
                      <a:pt x="502" y="109"/>
                      <a:pt x="502" y="109"/>
                    </a:cubicBezTo>
                    <a:cubicBezTo>
                      <a:pt x="515" y="69"/>
                      <a:pt x="476" y="16"/>
                      <a:pt x="436" y="3"/>
                    </a:cubicBezTo>
                    <a:cubicBezTo>
                      <a:pt x="429" y="1"/>
                      <a:pt x="422"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a:off x="8057947" y="2557291"/>
                <a:ext cx="25879" cy="22314"/>
              </a:xfrm>
              <a:custGeom>
                <a:rect b="b" l="l" r="r" t="t"/>
                <a:pathLst>
                  <a:path extrusionOk="0" h="388" w="450">
                    <a:moveTo>
                      <a:pt x="186" y="0"/>
                    </a:moveTo>
                    <a:cubicBezTo>
                      <a:pt x="80" y="0"/>
                      <a:pt x="1" y="93"/>
                      <a:pt x="1" y="199"/>
                    </a:cubicBezTo>
                    <a:cubicBezTo>
                      <a:pt x="1" y="314"/>
                      <a:pt x="90" y="387"/>
                      <a:pt x="185" y="387"/>
                    </a:cubicBezTo>
                    <a:cubicBezTo>
                      <a:pt x="231" y="387"/>
                      <a:pt x="279" y="370"/>
                      <a:pt x="318" y="331"/>
                    </a:cubicBezTo>
                    <a:cubicBezTo>
                      <a:pt x="450" y="212"/>
                      <a:pt x="358" y="0"/>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a:off x="8052656" y="2138791"/>
                <a:ext cx="91786" cy="18288"/>
              </a:xfrm>
              <a:custGeom>
                <a:rect b="b" l="l" r="r" t="t"/>
                <a:pathLst>
                  <a:path extrusionOk="0" h="318" w="1596">
                    <a:moveTo>
                      <a:pt x="1515" y="0"/>
                    </a:moveTo>
                    <a:cubicBezTo>
                      <a:pt x="1512" y="0"/>
                      <a:pt x="1509" y="0"/>
                      <a:pt x="1506" y="1"/>
                    </a:cubicBezTo>
                    <a:cubicBezTo>
                      <a:pt x="1031" y="14"/>
                      <a:pt x="555" y="54"/>
                      <a:pt x="80" y="146"/>
                    </a:cubicBezTo>
                    <a:cubicBezTo>
                      <a:pt x="40" y="146"/>
                      <a:pt x="1" y="199"/>
                      <a:pt x="14" y="238"/>
                    </a:cubicBezTo>
                    <a:cubicBezTo>
                      <a:pt x="14" y="291"/>
                      <a:pt x="53" y="318"/>
                      <a:pt x="106" y="318"/>
                    </a:cubicBezTo>
                    <a:cubicBezTo>
                      <a:pt x="568" y="238"/>
                      <a:pt x="1031" y="186"/>
                      <a:pt x="1506" y="172"/>
                    </a:cubicBezTo>
                    <a:cubicBezTo>
                      <a:pt x="1509" y="173"/>
                      <a:pt x="1512" y="173"/>
                      <a:pt x="1515" y="173"/>
                    </a:cubicBezTo>
                    <a:cubicBezTo>
                      <a:pt x="1596" y="173"/>
                      <a:pt x="1596" y="0"/>
                      <a:pt x="1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3"/>
              <p:cNvSpPr/>
              <p:nvPr/>
            </p:nvSpPr>
            <p:spPr>
              <a:xfrm>
                <a:off x="8058752" y="2116420"/>
                <a:ext cx="47963" cy="39912"/>
              </a:xfrm>
              <a:custGeom>
                <a:rect b="b" l="l" r="r" t="t"/>
                <a:pathLst>
                  <a:path extrusionOk="0" h="694" w="834">
                    <a:moveTo>
                      <a:pt x="694" y="0"/>
                    </a:moveTo>
                    <a:cubicBezTo>
                      <a:pt x="683" y="0"/>
                      <a:pt x="672" y="2"/>
                      <a:pt x="661" y="7"/>
                    </a:cubicBezTo>
                    <a:cubicBezTo>
                      <a:pt x="410" y="139"/>
                      <a:pt x="185" y="324"/>
                      <a:pt x="27" y="548"/>
                    </a:cubicBezTo>
                    <a:cubicBezTo>
                      <a:pt x="0" y="601"/>
                      <a:pt x="13" y="654"/>
                      <a:pt x="53" y="680"/>
                    </a:cubicBezTo>
                    <a:cubicBezTo>
                      <a:pt x="66" y="680"/>
                      <a:pt x="79" y="693"/>
                      <a:pt x="106" y="693"/>
                    </a:cubicBezTo>
                    <a:cubicBezTo>
                      <a:pt x="132" y="693"/>
                      <a:pt x="159" y="680"/>
                      <a:pt x="172" y="654"/>
                    </a:cubicBezTo>
                    <a:cubicBezTo>
                      <a:pt x="317" y="456"/>
                      <a:pt x="515" y="297"/>
                      <a:pt x="740" y="178"/>
                    </a:cubicBezTo>
                    <a:cubicBezTo>
                      <a:pt x="834" y="131"/>
                      <a:pt x="78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3"/>
              <p:cNvSpPr/>
              <p:nvPr/>
            </p:nvSpPr>
            <p:spPr>
              <a:xfrm>
                <a:off x="7897782" y="1855324"/>
                <a:ext cx="96444" cy="156715"/>
              </a:xfrm>
              <a:custGeom>
                <a:rect b="b" l="l" r="r" t="t"/>
                <a:pathLst>
                  <a:path extrusionOk="0" h="2725" w="1677">
                    <a:moveTo>
                      <a:pt x="117" y="0"/>
                    </a:moveTo>
                    <a:cubicBezTo>
                      <a:pt x="54" y="0"/>
                      <a:pt x="0" y="68"/>
                      <a:pt x="39" y="136"/>
                    </a:cubicBezTo>
                    <a:cubicBezTo>
                      <a:pt x="726" y="1021"/>
                      <a:pt x="1492" y="2658"/>
                      <a:pt x="1492" y="2671"/>
                    </a:cubicBezTo>
                    <a:cubicBezTo>
                      <a:pt x="1505" y="2698"/>
                      <a:pt x="1545" y="2724"/>
                      <a:pt x="1571" y="2724"/>
                    </a:cubicBezTo>
                    <a:cubicBezTo>
                      <a:pt x="1584" y="2724"/>
                      <a:pt x="1597" y="2724"/>
                      <a:pt x="1611" y="2711"/>
                    </a:cubicBezTo>
                    <a:cubicBezTo>
                      <a:pt x="1650" y="2698"/>
                      <a:pt x="1677" y="2645"/>
                      <a:pt x="1650" y="2592"/>
                    </a:cubicBezTo>
                    <a:cubicBezTo>
                      <a:pt x="1650" y="2579"/>
                      <a:pt x="871" y="928"/>
                      <a:pt x="184" y="30"/>
                    </a:cubicBezTo>
                    <a:cubicBezTo>
                      <a:pt x="163" y="9"/>
                      <a:pt x="139" y="0"/>
                      <a:pt x="1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03" name="Google Shape;4903;p73">
            <a:hlinkClick action="ppaction://hlinkshowjump?jump=nextslide"/>
          </p:cNvPr>
          <p:cNvSpPr/>
          <p:nvPr/>
        </p:nvSpPr>
        <p:spPr>
          <a:xfrm>
            <a:off x="4607813"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a:hlinkClick action="ppaction://hlinkshowjump?jump=nextslide"/>
          </p:cNvPr>
          <p:cNvSpPr/>
          <p:nvPr/>
        </p:nvSpPr>
        <p:spPr>
          <a:xfrm>
            <a:off x="4688488"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a:hlinkClick action="ppaction://hlinkshowjump?jump=previousslide"/>
          </p:cNvPr>
          <p:cNvSpPr/>
          <p:nvPr/>
        </p:nvSpPr>
        <p:spPr>
          <a:xfrm rot="10800000">
            <a:off x="4222238" y="4451450"/>
            <a:ext cx="314100" cy="31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a:hlinkClick action="ppaction://hlinkshowjump?jump=previousslide"/>
          </p:cNvPr>
          <p:cNvSpPr/>
          <p:nvPr/>
        </p:nvSpPr>
        <p:spPr>
          <a:xfrm rot="10800000">
            <a:off x="4302963" y="4551800"/>
            <a:ext cx="152700" cy="113400"/>
          </a:xfrm>
          <a:prstGeom prst="rightArrow">
            <a:avLst>
              <a:gd fmla="val 46119"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7" name="Google Shape;4907;p73"/>
          <p:cNvGrpSpPr/>
          <p:nvPr/>
        </p:nvGrpSpPr>
        <p:grpSpPr>
          <a:xfrm flipH="1">
            <a:off x="6735625" y="2066194"/>
            <a:ext cx="3589119" cy="2542318"/>
            <a:chOff x="-1087803" y="2066179"/>
            <a:chExt cx="3366272" cy="2542318"/>
          </a:xfrm>
        </p:grpSpPr>
        <p:grpSp>
          <p:nvGrpSpPr>
            <p:cNvPr id="4908" name="Google Shape;4908;p73"/>
            <p:cNvGrpSpPr/>
            <p:nvPr/>
          </p:nvGrpSpPr>
          <p:grpSpPr>
            <a:xfrm>
              <a:off x="1130863" y="2392357"/>
              <a:ext cx="309388" cy="358787"/>
              <a:chOff x="7482936" y="3436295"/>
              <a:chExt cx="450871" cy="522861"/>
            </a:xfrm>
          </p:grpSpPr>
          <p:sp>
            <p:nvSpPr>
              <p:cNvPr id="4909" name="Google Shape;4909;p73"/>
              <p:cNvSpPr/>
              <p:nvPr/>
            </p:nvSpPr>
            <p:spPr>
              <a:xfrm>
                <a:off x="7482936" y="3607177"/>
                <a:ext cx="450871" cy="351978"/>
              </a:xfrm>
              <a:custGeom>
                <a:rect b="b" l="l" r="r" t="t"/>
                <a:pathLst>
                  <a:path extrusionOk="0" h="2826" w="3620">
                    <a:moveTo>
                      <a:pt x="2354" y="0"/>
                    </a:moveTo>
                    <a:cubicBezTo>
                      <a:pt x="2124" y="0"/>
                      <a:pt x="1897" y="66"/>
                      <a:pt x="1691" y="187"/>
                    </a:cubicBezTo>
                    <a:cubicBezTo>
                      <a:pt x="1691" y="187"/>
                      <a:pt x="1383" y="38"/>
                      <a:pt x="1031" y="38"/>
                    </a:cubicBezTo>
                    <a:cubicBezTo>
                      <a:pt x="719" y="38"/>
                      <a:pt x="371" y="155"/>
                      <a:pt x="172" y="596"/>
                    </a:cubicBezTo>
                    <a:cubicBezTo>
                      <a:pt x="1" y="966"/>
                      <a:pt x="14" y="1402"/>
                      <a:pt x="185" y="1771"/>
                    </a:cubicBezTo>
                    <a:cubicBezTo>
                      <a:pt x="344" y="2115"/>
                      <a:pt x="568" y="2419"/>
                      <a:pt x="833" y="2683"/>
                    </a:cubicBezTo>
                    <a:cubicBezTo>
                      <a:pt x="833" y="2683"/>
                      <a:pt x="1189" y="2825"/>
                      <a:pt x="1626" y="2825"/>
                    </a:cubicBezTo>
                    <a:cubicBezTo>
                      <a:pt x="1917" y="2825"/>
                      <a:pt x="2243" y="2762"/>
                      <a:pt x="2523" y="2551"/>
                    </a:cubicBezTo>
                    <a:cubicBezTo>
                      <a:pt x="3619" y="1719"/>
                      <a:pt x="3553" y="913"/>
                      <a:pt x="3131" y="372"/>
                    </a:cubicBezTo>
                    <a:cubicBezTo>
                      <a:pt x="2959" y="147"/>
                      <a:pt x="2708" y="2"/>
                      <a:pt x="2417" y="2"/>
                    </a:cubicBezTo>
                    <a:cubicBezTo>
                      <a:pt x="2396" y="1"/>
                      <a:pt x="2375" y="0"/>
                      <a:pt x="23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3"/>
              <p:cNvSpPr/>
              <p:nvPr/>
            </p:nvSpPr>
            <p:spPr>
              <a:xfrm>
                <a:off x="7505978" y="3607302"/>
                <a:ext cx="427829" cy="351854"/>
              </a:xfrm>
              <a:custGeom>
                <a:rect b="b" l="l" r="r" t="t"/>
                <a:pathLst>
                  <a:path extrusionOk="0" h="2825" w="3435">
                    <a:moveTo>
                      <a:pt x="2232" y="1"/>
                    </a:moveTo>
                    <a:cubicBezTo>
                      <a:pt x="2206" y="14"/>
                      <a:pt x="2166" y="40"/>
                      <a:pt x="2166" y="40"/>
                    </a:cubicBezTo>
                    <a:cubicBezTo>
                      <a:pt x="2166" y="40"/>
                      <a:pt x="2774" y="1044"/>
                      <a:pt x="1942" y="1757"/>
                    </a:cubicBezTo>
                    <a:cubicBezTo>
                      <a:pt x="1678" y="1979"/>
                      <a:pt x="1373" y="2055"/>
                      <a:pt x="1078" y="2055"/>
                    </a:cubicBezTo>
                    <a:cubicBezTo>
                      <a:pt x="634" y="2055"/>
                      <a:pt x="215" y="1882"/>
                      <a:pt x="0" y="1770"/>
                    </a:cubicBezTo>
                    <a:lnTo>
                      <a:pt x="0" y="1770"/>
                    </a:lnTo>
                    <a:cubicBezTo>
                      <a:pt x="159" y="2114"/>
                      <a:pt x="383" y="2418"/>
                      <a:pt x="648" y="2682"/>
                    </a:cubicBezTo>
                    <a:cubicBezTo>
                      <a:pt x="648" y="2682"/>
                      <a:pt x="1004" y="2824"/>
                      <a:pt x="1441" y="2824"/>
                    </a:cubicBezTo>
                    <a:cubicBezTo>
                      <a:pt x="1732" y="2824"/>
                      <a:pt x="2058" y="2761"/>
                      <a:pt x="2338" y="2550"/>
                    </a:cubicBezTo>
                    <a:cubicBezTo>
                      <a:pt x="3434" y="1718"/>
                      <a:pt x="3368" y="912"/>
                      <a:pt x="2946" y="371"/>
                    </a:cubicBezTo>
                    <a:cubicBezTo>
                      <a:pt x="2774" y="146"/>
                      <a:pt x="2523" y="1"/>
                      <a:pt x="22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7570121" y="3475777"/>
                <a:ext cx="123429" cy="167893"/>
              </a:xfrm>
              <a:custGeom>
                <a:rect b="b" l="l" r="r" t="t"/>
                <a:pathLst>
                  <a:path extrusionOk="0" h="1348" w="991">
                    <a:moveTo>
                      <a:pt x="212" y="0"/>
                    </a:moveTo>
                    <a:lnTo>
                      <a:pt x="1" y="119"/>
                    </a:lnTo>
                    <a:cubicBezTo>
                      <a:pt x="344" y="489"/>
                      <a:pt x="634" y="885"/>
                      <a:pt x="859" y="1334"/>
                    </a:cubicBezTo>
                    <a:lnTo>
                      <a:pt x="991" y="1347"/>
                    </a:lnTo>
                    <a:cubicBezTo>
                      <a:pt x="951" y="793"/>
                      <a:pt x="212" y="0"/>
                      <a:pt x="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7573359" y="3436295"/>
                <a:ext cx="238264" cy="208995"/>
              </a:xfrm>
              <a:custGeom>
                <a:rect b="b" l="l" r="r" t="t"/>
                <a:pathLst>
                  <a:path extrusionOk="0" h="1678" w="1913">
                    <a:moveTo>
                      <a:pt x="1718" y="0"/>
                    </a:moveTo>
                    <a:lnTo>
                      <a:pt x="1718" y="0"/>
                    </a:lnTo>
                    <a:cubicBezTo>
                      <a:pt x="1718" y="0"/>
                      <a:pt x="1718" y="0"/>
                      <a:pt x="1718" y="0"/>
                    </a:cubicBezTo>
                    <a:cubicBezTo>
                      <a:pt x="1" y="1017"/>
                      <a:pt x="991" y="1678"/>
                      <a:pt x="991" y="1678"/>
                    </a:cubicBezTo>
                    <a:cubicBezTo>
                      <a:pt x="1912" y="1585"/>
                      <a:pt x="1719" y="0"/>
                      <a:pt x="1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73"/>
            <p:cNvGrpSpPr/>
            <p:nvPr/>
          </p:nvGrpSpPr>
          <p:grpSpPr>
            <a:xfrm flipH="1">
              <a:off x="-1087803" y="2066179"/>
              <a:ext cx="3366272" cy="2542318"/>
              <a:chOff x="1180400" y="3235525"/>
              <a:chExt cx="954375" cy="720775"/>
            </a:xfrm>
          </p:grpSpPr>
          <p:sp>
            <p:nvSpPr>
              <p:cNvPr id="4914" name="Google Shape;4914;p73"/>
              <p:cNvSpPr/>
              <p:nvPr/>
            </p:nvSpPr>
            <p:spPr>
              <a:xfrm>
                <a:off x="2076475" y="3793825"/>
                <a:ext cx="16525" cy="140025"/>
              </a:xfrm>
              <a:custGeom>
                <a:rect b="b" l="l" r="r" t="t"/>
                <a:pathLst>
                  <a:path extrusionOk="0" h="5601" w="661">
                    <a:moveTo>
                      <a:pt x="0" y="1"/>
                    </a:moveTo>
                    <a:lnTo>
                      <a:pt x="436" y="5600"/>
                    </a:lnTo>
                    <a:lnTo>
                      <a:pt x="660" y="5600"/>
                    </a:lnTo>
                    <a:lnTo>
                      <a:pt x="0" y="1"/>
                    </a:lnTo>
                    <a:close/>
                  </a:path>
                </a:pathLst>
              </a:custGeom>
              <a:solidFill>
                <a:srgbClr val="F3D8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5" name="Google Shape;4915;p73"/>
              <p:cNvGrpSpPr/>
              <p:nvPr/>
            </p:nvGrpSpPr>
            <p:grpSpPr>
              <a:xfrm>
                <a:off x="1180400" y="3235525"/>
                <a:ext cx="954375" cy="720775"/>
                <a:chOff x="1180400" y="3235525"/>
                <a:chExt cx="954375" cy="720775"/>
              </a:xfrm>
            </p:grpSpPr>
            <p:sp>
              <p:nvSpPr>
                <p:cNvPr id="4916" name="Google Shape;4916;p73"/>
                <p:cNvSpPr/>
                <p:nvPr/>
              </p:nvSpPr>
              <p:spPr>
                <a:xfrm>
                  <a:off x="1362328" y="3382121"/>
                  <a:ext cx="8596" cy="24977"/>
                </a:xfrm>
                <a:custGeom>
                  <a:rect b="b" l="l" r="r" t="t"/>
                  <a:pathLst>
                    <a:path extrusionOk="0" h="423" w="344">
                      <a:moveTo>
                        <a:pt x="0" y="0"/>
                      </a:moveTo>
                      <a:lnTo>
                        <a:pt x="0" y="423"/>
                      </a:lnTo>
                      <a:lnTo>
                        <a:pt x="344" y="423"/>
                      </a:lnTo>
                      <a:lnTo>
                        <a:pt x="344" y="1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1328976" y="3407100"/>
                  <a:ext cx="75300" cy="20904"/>
                </a:xfrm>
                <a:custGeom>
                  <a:rect b="b" l="l" r="r" t="t"/>
                  <a:pathLst>
                    <a:path extrusionOk="0" h="1678" w="3012">
                      <a:moveTo>
                        <a:pt x="1202" y="1"/>
                      </a:moveTo>
                      <a:lnTo>
                        <a:pt x="1202" y="1268"/>
                      </a:lnTo>
                      <a:lnTo>
                        <a:pt x="53" y="1625"/>
                      </a:lnTo>
                      <a:lnTo>
                        <a:pt x="0" y="1678"/>
                      </a:lnTo>
                      <a:lnTo>
                        <a:pt x="3012" y="1678"/>
                      </a:lnTo>
                      <a:lnTo>
                        <a:pt x="2959" y="1625"/>
                      </a:lnTo>
                      <a:lnTo>
                        <a:pt x="1810" y="1268"/>
                      </a:lnTo>
                      <a:lnTo>
                        <a:pt x="18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1325675" y="3429650"/>
                  <a:ext cx="81900" cy="3325"/>
                </a:xfrm>
                <a:custGeom>
                  <a:rect b="b" l="l" r="r" t="t"/>
                  <a:pathLst>
                    <a:path extrusionOk="0" h="133" w="3276">
                      <a:moveTo>
                        <a:pt x="132" y="1"/>
                      </a:moveTo>
                      <a:lnTo>
                        <a:pt x="0" y="133"/>
                      </a:lnTo>
                      <a:lnTo>
                        <a:pt x="3276" y="133"/>
                      </a:lnTo>
                      <a:lnTo>
                        <a:pt x="3144" y="1"/>
                      </a:lnTo>
                      <a:close/>
                    </a:path>
                  </a:pathLst>
                </a:custGeom>
                <a:solidFill>
                  <a:srgbClr val="1A2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3"/>
                <p:cNvSpPr/>
                <p:nvPr/>
              </p:nvSpPr>
              <p:spPr>
                <a:xfrm>
                  <a:off x="1333925" y="3235525"/>
                  <a:ext cx="115575" cy="148275"/>
                </a:xfrm>
                <a:custGeom>
                  <a:rect b="b" l="l" r="r" t="t"/>
                  <a:pathLst>
                    <a:path extrusionOk="0" h="5931" w="4623">
                      <a:moveTo>
                        <a:pt x="2576" y="159"/>
                      </a:moveTo>
                      <a:cubicBezTo>
                        <a:pt x="3830" y="766"/>
                        <a:pt x="4504" y="2153"/>
                        <a:pt x="4187" y="3500"/>
                      </a:cubicBezTo>
                      <a:cubicBezTo>
                        <a:pt x="3885" y="4851"/>
                        <a:pt x="2698" y="5811"/>
                        <a:pt x="1310" y="5811"/>
                      </a:cubicBezTo>
                      <a:cubicBezTo>
                        <a:pt x="1301" y="5811"/>
                        <a:pt x="1291" y="5811"/>
                        <a:pt x="1282" y="5811"/>
                      </a:cubicBezTo>
                      <a:cubicBezTo>
                        <a:pt x="899" y="5811"/>
                        <a:pt x="516" y="5745"/>
                        <a:pt x="159" y="5587"/>
                      </a:cubicBezTo>
                      <a:lnTo>
                        <a:pt x="2576" y="159"/>
                      </a:lnTo>
                      <a:close/>
                      <a:moveTo>
                        <a:pt x="2523" y="0"/>
                      </a:moveTo>
                      <a:lnTo>
                        <a:pt x="1" y="5653"/>
                      </a:lnTo>
                      <a:lnTo>
                        <a:pt x="53" y="5679"/>
                      </a:lnTo>
                      <a:cubicBezTo>
                        <a:pt x="450" y="5851"/>
                        <a:pt x="859" y="5930"/>
                        <a:pt x="1282" y="5930"/>
                      </a:cubicBezTo>
                      <a:cubicBezTo>
                        <a:pt x="2747" y="5930"/>
                        <a:pt x="4002" y="4926"/>
                        <a:pt x="4306" y="3500"/>
                      </a:cubicBezTo>
                      <a:cubicBezTo>
                        <a:pt x="4623" y="2074"/>
                        <a:pt x="3896" y="634"/>
                        <a:pt x="2576" y="27"/>
                      </a:cubicBezTo>
                      <a:lnTo>
                        <a:pt x="25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3"/>
                <p:cNvSpPr/>
                <p:nvPr/>
              </p:nvSpPr>
              <p:spPr>
                <a:xfrm>
                  <a:off x="1290025" y="3239725"/>
                  <a:ext cx="152225" cy="133450"/>
                </a:xfrm>
                <a:custGeom>
                  <a:rect b="b" l="l" r="r" t="t"/>
                  <a:pathLst>
                    <a:path extrusionOk="0" h="5338" w="6089">
                      <a:moveTo>
                        <a:pt x="3046" y="0"/>
                      </a:moveTo>
                      <a:cubicBezTo>
                        <a:pt x="2560" y="0"/>
                        <a:pt x="2068" y="134"/>
                        <a:pt x="1624" y="414"/>
                      </a:cubicBezTo>
                      <a:cubicBezTo>
                        <a:pt x="383" y="1193"/>
                        <a:pt x="0" y="2830"/>
                        <a:pt x="779" y="4085"/>
                      </a:cubicBezTo>
                      <a:cubicBezTo>
                        <a:pt x="1283" y="4896"/>
                        <a:pt x="2151" y="5337"/>
                        <a:pt x="3041" y="5337"/>
                      </a:cubicBezTo>
                      <a:cubicBezTo>
                        <a:pt x="3528" y="5337"/>
                        <a:pt x="4020" y="5206"/>
                        <a:pt x="4464" y="4930"/>
                      </a:cubicBezTo>
                      <a:cubicBezTo>
                        <a:pt x="5705" y="4151"/>
                        <a:pt x="6088" y="2500"/>
                        <a:pt x="5309" y="1259"/>
                      </a:cubicBezTo>
                      <a:cubicBezTo>
                        <a:pt x="4805" y="447"/>
                        <a:pt x="3936" y="0"/>
                        <a:pt x="3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3"/>
                <p:cNvSpPr/>
                <p:nvPr/>
              </p:nvSpPr>
              <p:spPr>
                <a:xfrm>
                  <a:off x="1325350" y="3240150"/>
                  <a:ext cx="63400" cy="114250"/>
                </a:xfrm>
                <a:custGeom>
                  <a:rect b="b" l="l" r="r" t="t"/>
                  <a:pathLst>
                    <a:path extrusionOk="0" h="4570" w="2536">
                      <a:moveTo>
                        <a:pt x="1426" y="0"/>
                      </a:moveTo>
                      <a:cubicBezTo>
                        <a:pt x="1017" y="27"/>
                        <a:pt x="634" y="159"/>
                        <a:pt x="291" y="357"/>
                      </a:cubicBezTo>
                      <a:lnTo>
                        <a:pt x="132" y="621"/>
                      </a:lnTo>
                      <a:lnTo>
                        <a:pt x="0" y="832"/>
                      </a:lnTo>
                      <a:lnTo>
                        <a:pt x="53" y="832"/>
                      </a:lnTo>
                      <a:lnTo>
                        <a:pt x="145" y="740"/>
                      </a:lnTo>
                      <a:lnTo>
                        <a:pt x="291" y="529"/>
                      </a:lnTo>
                      <a:lnTo>
                        <a:pt x="145" y="832"/>
                      </a:lnTo>
                      <a:lnTo>
                        <a:pt x="27" y="964"/>
                      </a:lnTo>
                      <a:lnTo>
                        <a:pt x="145" y="1123"/>
                      </a:lnTo>
                      <a:lnTo>
                        <a:pt x="423" y="1413"/>
                      </a:lnTo>
                      <a:lnTo>
                        <a:pt x="489" y="1625"/>
                      </a:lnTo>
                      <a:lnTo>
                        <a:pt x="740" y="1823"/>
                      </a:lnTo>
                      <a:lnTo>
                        <a:pt x="647" y="1968"/>
                      </a:lnTo>
                      <a:lnTo>
                        <a:pt x="423" y="2100"/>
                      </a:lnTo>
                      <a:lnTo>
                        <a:pt x="264" y="2377"/>
                      </a:lnTo>
                      <a:cubicBezTo>
                        <a:pt x="264" y="2377"/>
                        <a:pt x="594" y="2932"/>
                        <a:pt x="594" y="2959"/>
                      </a:cubicBezTo>
                      <a:cubicBezTo>
                        <a:pt x="594" y="2985"/>
                        <a:pt x="528" y="3289"/>
                        <a:pt x="528" y="3289"/>
                      </a:cubicBezTo>
                      <a:lnTo>
                        <a:pt x="304" y="3817"/>
                      </a:lnTo>
                      <a:lnTo>
                        <a:pt x="225" y="4292"/>
                      </a:lnTo>
                      <a:lnTo>
                        <a:pt x="330" y="4570"/>
                      </a:lnTo>
                      <a:lnTo>
                        <a:pt x="423" y="4517"/>
                      </a:lnTo>
                      <a:lnTo>
                        <a:pt x="489" y="4306"/>
                      </a:lnTo>
                      <a:lnTo>
                        <a:pt x="687" y="4094"/>
                      </a:lnTo>
                      <a:lnTo>
                        <a:pt x="1308" y="3936"/>
                      </a:lnTo>
                      <a:lnTo>
                        <a:pt x="1519" y="3685"/>
                      </a:lnTo>
                      <a:lnTo>
                        <a:pt x="1743" y="3685"/>
                      </a:lnTo>
                      <a:lnTo>
                        <a:pt x="2113" y="3487"/>
                      </a:lnTo>
                      <a:lnTo>
                        <a:pt x="2179" y="3342"/>
                      </a:lnTo>
                      <a:lnTo>
                        <a:pt x="2443" y="3223"/>
                      </a:lnTo>
                      <a:lnTo>
                        <a:pt x="2536" y="3104"/>
                      </a:lnTo>
                      <a:lnTo>
                        <a:pt x="2113" y="2853"/>
                      </a:lnTo>
                      <a:lnTo>
                        <a:pt x="2087" y="2708"/>
                      </a:lnTo>
                      <a:lnTo>
                        <a:pt x="1875" y="2668"/>
                      </a:lnTo>
                      <a:lnTo>
                        <a:pt x="1875" y="2404"/>
                      </a:lnTo>
                      <a:lnTo>
                        <a:pt x="1638" y="2259"/>
                      </a:lnTo>
                      <a:lnTo>
                        <a:pt x="1374" y="1876"/>
                      </a:lnTo>
                      <a:lnTo>
                        <a:pt x="1057" y="1691"/>
                      </a:lnTo>
                      <a:lnTo>
                        <a:pt x="740" y="1744"/>
                      </a:lnTo>
                      <a:lnTo>
                        <a:pt x="594" y="1638"/>
                      </a:lnTo>
                      <a:lnTo>
                        <a:pt x="568" y="1479"/>
                      </a:lnTo>
                      <a:lnTo>
                        <a:pt x="634" y="1400"/>
                      </a:lnTo>
                      <a:lnTo>
                        <a:pt x="634" y="1308"/>
                      </a:lnTo>
                      <a:lnTo>
                        <a:pt x="515" y="1189"/>
                      </a:lnTo>
                      <a:lnTo>
                        <a:pt x="727" y="1083"/>
                      </a:lnTo>
                      <a:lnTo>
                        <a:pt x="594" y="1057"/>
                      </a:lnTo>
                      <a:lnTo>
                        <a:pt x="423" y="1123"/>
                      </a:lnTo>
                      <a:lnTo>
                        <a:pt x="330" y="1057"/>
                      </a:lnTo>
                      <a:lnTo>
                        <a:pt x="489" y="819"/>
                      </a:lnTo>
                      <a:lnTo>
                        <a:pt x="660" y="727"/>
                      </a:lnTo>
                      <a:lnTo>
                        <a:pt x="872" y="740"/>
                      </a:lnTo>
                      <a:lnTo>
                        <a:pt x="1017" y="793"/>
                      </a:lnTo>
                      <a:lnTo>
                        <a:pt x="1004" y="938"/>
                      </a:lnTo>
                      <a:lnTo>
                        <a:pt x="951" y="1096"/>
                      </a:lnTo>
                      <a:lnTo>
                        <a:pt x="1096" y="1096"/>
                      </a:lnTo>
                      <a:lnTo>
                        <a:pt x="1202" y="819"/>
                      </a:lnTo>
                      <a:lnTo>
                        <a:pt x="1479" y="740"/>
                      </a:lnTo>
                      <a:lnTo>
                        <a:pt x="1651" y="608"/>
                      </a:lnTo>
                      <a:lnTo>
                        <a:pt x="1809" y="647"/>
                      </a:lnTo>
                      <a:lnTo>
                        <a:pt x="1994" y="542"/>
                      </a:lnTo>
                      <a:lnTo>
                        <a:pt x="1994" y="423"/>
                      </a:lnTo>
                      <a:lnTo>
                        <a:pt x="1598" y="423"/>
                      </a:lnTo>
                      <a:lnTo>
                        <a:pt x="1321" y="25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3"/>
                <p:cNvSpPr/>
                <p:nvPr/>
              </p:nvSpPr>
              <p:spPr>
                <a:xfrm>
                  <a:off x="1347450" y="3270200"/>
                  <a:ext cx="14900" cy="8925"/>
                </a:xfrm>
                <a:custGeom>
                  <a:rect b="b" l="l" r="r" t="t"/>
                  <a:pathLst>
                    <a:path extrusionOk="0" h="357" w="596">
                      <a:moveTo>
                        <a:pt x="1" y="0"/>
                      </a:moveTo>
                      <a:lnTo>
                        <a:pt x="173" y="145"/>
                      </a:lnTo>
                      <a:lnTo>
                        <a:pt x="331" y="238"/>
                      </a:lnTo>
                      <a:lnTo>
                        <a:pt x="503" y="357"/>
                      </a:lnTo>
                      <a:lnTo>
                        <a:pt x="595" y="357"/>
                      </a:lnTo>
                      <a:lnTo>
                        <a:pt x="384" y="198"/>
                      </a:lnTo>
                      <a:lnTo>
                        <a:pt x="1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1364300" y="3240150"/>
                  <a:ext cx="23125" cy="15875"/>
                </a:xfrm>
                <a:custGeom>
                  <a:rect b="b" l="l" r="r" t="t"/>
                  <a:pathLst>
                    <a:path extrusionOk="0" h="635" w="925">
                      <a:moveTo>
                        <a:pt x="1" y="0"/>
                      </a:moveTo>
                      <a:lnTo>
                        <a:pt x="1" y="132"/>
                      </a:lnTo>
                      <a:lnTo>
                        <a:pt x="93" y="238"/>
                      </a:lnTo>
                      <a:lnTo>
                        <a:pt x="133" y="357"/>
                      </a:lnTo>
                      <a:lnTo>
                        <a:pt x="516" y="397"/>
                      </a:lnTo>
                      <a:lnTo>
                        <a:pt x="753" y="476"/>
                      </a:lnTo>
                      <a:lnTo>
                        <a:pt x="872" y="634"/>
                      </a:lnTo>
                      <a:lnTo>
                        <a:pt x="925" y="595"/>
                      </a:lnTo>
                      <a:lnTo>
                        <a:pt x="925" y="357"/>
                      </a:lnTo>
                      <a:lnTo>
                        <a:pt x="793" y="264"/>
                      </a:lnTo>
                      <a:lnTo>
                        <a:pt x="727" y="159"/>
                      </a:lnTo>
                      <a:lnTo>
                        <a:pt x="634" y="159"/>
                      </a:lnTo>
                      <a:lnTo>
                        <a:pt x="463" y="278"/>
                      </a:lnTo>
                      <a:lnTo>
                        <a:pt x="317" y="278"/>
                      </a:lnTo>
                      <a:lnTo>
                        <a:pt x="357" y="198"/>
                      </a:lnTo>
                      <a:lnTo>
                        <a:pt x="291" y="80"/>
                      </a:lnTo>
                      <a:lnTo>
                        <a:pt x="502" y="80"/>
                      </a:lnTo>
                      <a:lnTo>
                        <a:pt x="555" y="40"/>
                      </a:lnTo>
                      <a:cubicBezTo>
                        <a:pt x="397" y="14"/>
                        <a:pt x="238" y="0"/>
                        <a:pt x="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3"/>
                <p:cNvSpPr/>
                <p:nvPr/>
              </p:nvSpPr>
              <p:spPr>
                <a:xfrm>
                  <a:off x="1420100" y="3273825"/>
                  <a:ext cx="7275" cy="12575"/>
                </a:xfrm>
                <a:custGeom>
                  <a:rect b="b" l="l" r="r" t="t"/>
                  <a:pathLst>
                    <a:path extrusionOk="0" h="503" w="291">
                      <a:moveTo>
                        <a:pt x="159" y="0"/>
                      </a:moveTo>
                      <a:lnTo>
                        <a:pt x="106" y="40"/>
                      </a:lnTo>
                      <a:lnTo>
                        <a:pt x="66" y="159"/>
                      </a:lnTo>
                      <a:lnTo>
                        <a:pt x="0" y="212"/>
                      </a:lnTo>
                      <a:lnTo>
                        <a:pt x="132" y="502"/>
                      </a:lnTo>
                      <a:lnTo>
                        <a:pt x="185" y="502"/>
                      </a:lnTo>
                      <a:lnTo>
                        <a:pt x="185" y="370"/>
                      </a:lnTo>
                      <a:lnTo>
                        <a:pt x="291" y="251"/>
                      </a:lnTo>
                      <a:cubicBezTo>
                        <a:pt x="251" y="172"/>
                        <a:pt x="212" y="80"/>
                        <a:pt x="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3"/>
                <p:cNvSpPr/>
                <p:nvPr/>
              </p:nvSpPr>
              <p:spPr>
                <a:xfrm>
                  <a:off x="1412500" y="3287350"/>
                  <a:ext cx="20500" cy="65400"/>
                </a:xfrm>
                <a:custGeom>
                  <a:rect b="b" l="l" r="r" t="t"/>
                  <a:pathLst>
                    <a:path extrusionOk="0" h="2616" w="820">
                      <a:moveTo>
                        <a:pt x="489" y="1"/>
                      </a:moveTo>
                      <a:lnTo>
                        <a:pt x="304" y="146"/>
                      </a:lnTo>
                      <a:lnTo>
                        <a:pt x="146" y="265"/>
                      </a:lnTo>
                      <a:lnTo>
                        <a:pt x="146" y="331"/>
                      </a:lnTo>
                      <a:lnTo>
                        <a:pt x="1" y="476"/>
                      </a:lnTo>
                      <a:lnTo>
                        <a:pt x="67" y="899"/>
                      </a:lnTo>
                      <a:lnTo>
                        <a:pt x="120" y="1229"/>
                      </a:lnTo>
                      <a:lnTo>
                        <a:pt x="304" y="1335"/>
                      </a:lnTo>
                      <a:lnTo>
                        <a:pt x="529" y="1388"/>
                      </a:lnTo>
                      <a:lnTo>
                        <a:pt x="582" y="1559"/>
                      </a:lnTo>
                      <a:lnTo>
                        <a:pt x="489" y="2048"/>
                      </a:lnTo>
                      <a:lnTo>
                        <a:pt x="133" y="2391"/>
                      </a:lnTo>
                      <a:lnTo>
                        <a:pt x="80" y="2616"/>
                      </a:lnTo>
                      <a:cubicBezTo>
                        <a:pt x="555" y="2114"/>
                        <a:pt x="819" y="1454"/>
                        <a:pt x="819" y="767"/>
                      </a:cubicBezTo>
                      <a:cubicBezTo>
                        <a:pt x="819" y="529"/>
                        <a:pt x="780" y="291"/>
                        <a:pt x="727" y="67"/>
                      </a:cubicBezTo>
                      <a:lnTo>
                        <a:pt x="5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1206475" y="3882975"/>
                  <a:ext cx="928300" cy="73325"/>
                </a:xfrm>
                <a:custGeom>
                  <a:rect b="b" l="l" r="r" t="t"/>
                  <a:pathLst>
                    <a:path extrusionOk="0" h="2933" w="37132">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3"/>
                <p:cNvSpPr/>
                <p:nvPr/>
              </p:nvSpPr>
              <p:spPr>
                <a:xfrm>
                  <a:off x="1906100" y="3448150"/>
                  <a:ext cx="50200" cy="435825"/>
                </a:xfrm>
                <a:custGeom>
                  <a:rect b="b" l="l" r="r" t="t"/>
                  <a:pathLst>
                    <a:path extrusionOk="0" h="17433" w="2008">
                      <a:moveTo>
                        <a:pt x="0" y="0"/>
                      </a:moveTo>
                      <a:lnTo>
                        <a:pt x="1387" y="17433"/>
                      </a:lnTo>
                      <a:lnTo>
                        <a:pt x="2008" y="17433"/>
                      </a:lnTo>
                      <a:lnTo>
                        <a:pt x="20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3"/>
                <p:cNvSpPr/>
                <p:nvPr/>
              </p:nvSpPr>
              <p:spPr>
                <a:xfrm>
                  <a:off x="1195925" y="3443200"/>
                  <a:ext cx="236425" cy="387950"/>
                </a:xfrm>
                <a:custGeom>
                  <a:rect b="b" l="l" r="r" t="t"/>
                  <a:pathLst>
                    <a:path extrusionOk="0" h="15518" w="9457">
                      <a:moveTo>
                        <a:pt x="317" y="0"/>
                      </a:moveTo>
                      <a:lnTo>
                        <a:pt x="0" y="13497"/>
                      </a:lnTo>
                      <a:lnTo>
                        <a:pt x="9284" y="15518"/>
                      </a:lnTo>
                      <a:lnTo>
                        <a:pt x="9456" y="304"/>
                      </a:lnTo>
                      <a:lnTo>
                        <a:pt x="3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1421425" y="3457050"/>
                  <a:ext cx="681475" cy="364525"/>
                </a:xfrm>
                <a:custGeom>
                  <a:rect b="b" l="l" r="r" t="t"/>
                  <a:pathLst>
                    <a:path extrusionOk="0" h="14581" w="27259">
                      <a:moveTo>
                        <a:pt x="0" y="1"/>
                      </a:moveTo>
                      <a:lnTo>
                        <a:pt x="0" y="14581"/>
                      </a:lnTo>
                      <a:lnTo>
                        <a:pt x="27259" y="13432"/>
                      </a:lnTo>
                      <a:lnTo>
                        <a:pt x="272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3"/>
                <p:cNvSpPr/>
                <p:nvPr/>
              </p:nvSpPr>
              <p:spPr>
                <a:xfrm>
                  <a:off x="1421425" y="3457050"/>
                  <a:ext cx="52175" cy="491325"/>
                </a:xfrm>
                <a:custGeom>
                  <a:rect b="b" l="l" r="r" t="t"/>
                  <a:pathLst>
                    <a:path extrusionOk="0" h="19653" w="2087">
                      <a:moveTo>
                        <a:pt x="0" y="1"/>
                      </a:moveTo>
                      <a:lnTo>
                        <a:pt x="0" y="19652"/>
                      </a:lnTo>
                      <a:lnTo>
                        <a:pt x="621" y="19652"/>
                      </a:lnTo>
                      <a:lnTo>
                        <a:pt x="20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3"/>
                <p:cNvSpPr/>
                <p:nvPr/>
              </p:nvSpPr>
              <p:spPr>
                <a:xfrm>
                  <a:off x="2049725" y="3457050"/>
                  <a:ext cx="53175" cy="476800"/>
                </a:xfrm>
                <a:custGeom>
                  <a:rect b="b" l="l" r="r" t="t"/>
                  <a:pathLst>
                    <a:path extrusionOk="0" h="19072" w="2127">
                      <a:moveTo>
                        <a:pt x="0" y="1"/>
                      </a:moveTo>
                      <a:lnTo>
                        <a:pt x="1506" y="19071"/>
                      </a:lnTo>
                      <a:lnTo>
                        <a:pt x="2127" y="19071"/>
                      </a:lnTo>
                      <a:lnTo>
                        <a:pt x="21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1197575" y="3432625"/>
                  <a:ext cx="52175" cy="463575"/>
                </a:xfrm>
                <a:custGeom>
                  <a:rect b="b" l="l" r="r" t="t"/>
                  <a:pathLst>
                    <a:path extrusionOk="0" h="18543" w="2087">
                      <a:moveTo>
                        <a:pt x="0" y="1"/>
                      </a:moveTo>
                      <a:lnTo>
                        <a:pt x="0" y="18543"/>
                      </a:lnTo>
                      <a:lnTo>
                        <a:pt x="621" y="18543"/>
                      </a:lnTo>
                      <a:lnTo>
                        <a:pt x="20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3"/>
                <p:cNvSpPr/>
                <p:nvPr/>
              </p:nvSpPr>
              <p:spPr>
                <a:xfrm>
                  <a:off x="1180400" y="3419100"/>
                  <a:ext cx="241050" cy="37975"/>
                </a:xfrm>
                <a:custGeom>
                  <a:rect b="b" l="l" r="r" t="t"/>
                  <a:pathLst>
                    <a:path extrusionOk="0" h="1519" w="9642">
                      <a:moveTo>
                        <a:pt x="0" y="0"/>
                      </a:moveTo>
                      <a:lnTo>
                        <a:pt x="0" y="898"/>
                      </a:lnTo>
                      <a:lnTo>
                        <a:pt x="9641" y="1519"/>
                      </a:lnTo>
                      <a:lnTo>
                        <a:pt x="9641" y="37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3"/>
                <p:cNvSpPr/>
                <p:nvPr/>
              </p:nvSpPr>
              <p:spPr>
                <a:xfrm>
                  <a:off x="1421425" y="3428000"/>
                  <a:ext cx="710525" cy="29075"/>
                </a:xfrm>
                <a:custGeom>
                  <a:rect b="b" l="l" r="r" t="t"/>
                  <a:pathLst>
                    <a:path extrusionOk="0" h="1163" w="28421">
                      <a:moveTo>
                        <a:pt x="0" y="1"/>
                      </a:moveTo>
                      <a:lnTo>
                        <a:pt x="0" y="1163"/>
                      </a:lnTo>
                      <a:lnTo>
                        <a:pt x="28421" y="1163"/>
                      </a:lnTo>
                      <a:lnTo>
                        <a:pt x="2842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3"/>
                <p:cNvSpPr/>
                <p:nvPr/>
              </p:nvSpPr>
              <p:spPr>
                <a:xfrm>
                  <a:off x="1421425" y="3457050"/>
                  <a:ext cx="681475" cy="175025"/>
                </a:xfrm>
                <a:custGeom>
                  <a:rect b="b" l="l" r="r" t="t"/>
                  <a:pathLst>
                    <a:path extrusionOk="0" h="7001" w="27259">
                      <a:moveTo>
                        <a:pt x="0" y="1"/>
                      </a:moveTo>
                      <a:lnTo>
                        <a:pt x="0" y="1401"/>
                      </a:lnTo>
                      <a:lnTo>
                        <a:pt x="27259" y="7000"/>
                      </a:lnTo>
                      <a:lnTo>
                        <a:pt x="272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1206475" y="3778300"/>
                  <a:ext cx="15875" cy="117900"/>
                </a:xfrm>
                <a:custGeom>
                  <a:rect b="b" l="l" r="r" t="t"/>
                  <a:pathLst>
                    <a:path extrusionOk="0" h="4716" w="635">
                      <a:moveTo>
                        <a:pt x="635" y="1"/>
                      </a:moveTo>
                      <a:lnTo>
                        <a:pt x="1" y="4716"/>
                      </a:lnTo>
                      <a:lnTo>
                        <a:pt x="265" y="4716"/>
                      </a:ln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1431650" y="3849300"/>
                  <a:ext cx="13225" cy="99075"/>
                </a:xfrm>
                <a:custGeom>
                  <a:rect b="b" l="l" r="r" t="t"/>
                  <a:pathLst>
                    <a:path extrusionOk="0" h="3963" w="529">
                      <a:moveTo>
                        <a:pt x="529" y="0"/>
                      </a:moveTo>
                      <a:lnTo>
                        <a:pt x="1" y="3962"/>
                      </a:lnTo>
                      <a:lnTo>
                        <a:pt x="212" y="3962"/>
                      </a:lnTo>
                      <a:lnTo>
                        <a:pt x="5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1197575" y="3442525"/>
                  <a:ext cx="223875" cy="49550"/>
                </a:xfrm>
                <a:custGeom>
                  <a:rect b="b" l="l" r="r" t="t"/>
                  <a:pathLst>
                    <a:path extrusionOk="0" h="1982" w="8955">
                      <a:moveTo>
                        <a:pt x="0" y="1"/>
                      </a:moveTo>
                      <a:lnTo>
                        <a:pt x="0" y="331"/>
                      </a:lnTo>
                      <a:lnTo>
                        <a:pt x="8954" y="1982"/>
                      </a:lnTo>
                      <a:lnTo>
                        <a:pt x="8954" y="582"/>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39" name="Google Shape;4939;p73"/>
          <p:cNvGrpSpPr/>
          <p:nvPr/>
        </p:nvGrpSpPr>
        <p:grpSpPr>
          <a:xfrm>
            <a:off x="-187" y="1042538"/>
            <a:ext cx="1178613" cy="886450"/>
            <a:chOff x="-787" y="1042538"/>
            <a:chExt cx="1178613" cy="886450"/>
          </a:xfrm>
        </p:grpSpPr>
        <p:sp>
          <p:nvSpPr>
            <p:cNvPr id="4940" name="Google Shape;4940;p73"/>
            <p:cNvSpPr/>
            <p:nvPr/>
          </p:nvSpPr>
          <p:spPr>
            <a:xfrm>
              <a:off x="-175" y="1151288"/>
              <a:ext cx="1178000" cy="777700"/>
            </a:xfrm>
            <a:custGeom>
              <a:rect b="b" l="l" r="r" t="t"/>
              <a:pathLst>
                <a:path extrusionOk="0" h="31108" w="47120">
                  <a:moveTo>
                    <a:pt x="1" y="0"/>
                  </a:moveTo>
                  <a:lnTo>
                    <a:pt x="1" y="31107"/>
                  </a:lnTo>
                  <a:lnTo>
                    <a:pt x="47119" y="31107"/>
                  </a:lnTo>
                  <a:lnTo>
                    <a:pt x="471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787" y="1042538"/>
              <a:ext cx="1178000" cy="110925"/>
            </a:xfrm>
            <a:custGeom>
              <a:rect b="b" l="l" r="r" t="t"/>
              <a:pathLst>
                <a:path extrusionOk="0" h="4437" w="47120">
                  <a:moveTo>
                    <a:pt x="1" y="0"/>
                  </a:moveTo>
                  <a:lnTo>
                    <a:pt x="1" y="4437"/>
                  </a:lnTo>
                  <a:lnTo>
                    <a:pt x="47119" y="4437"/>
                  </a:lnTo>
                  <a:lnTo>
                    <a:pt x="471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413375" y="1081363"/>
              <a:ext cx="349675" cy="36175"/>
            </a:xfrm>
            <a:custGeom>
              <a:rect b="b" l="l" r="r" t="t"/>
              <a:pathLst>
                <a:path extrusionOk="0" h="1447" w="13987">
                  <a:moveTo>
                    <a:pt x="1" y="0"/>
                  </a:moveTo>
                  <a:lnTo>
                    <a:pt x="1" y="1447"/>
                  </a:lnTo>
                  <a:lnTo>
                    <a:pt x="13987" y="1447"/>
                  </a:lnTo>
                  <a:lnTo>
                    <a:pt x="139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99900" y="1251363"/>
              <a:ext cx="129025" cy="123000"/>
            </a:xfrm>
            <a:custGeom>
              <a:rect b="b" l="l" r="r" t="t"/>
              <a:pathLst>
                <a:path extrusionOk="0" h="4920" w="5161">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269900" y="1251363"/>
              <a:ext cx="127825" cy="123000"/>
            </a:xfrm>
            <a:custGeom>
              <a:rect b="b" l="l" r="r" t="t"/>
              <a:pathLst>
                <a:path extrusionOk="0" h="4920" w="5113">
                  <a:moveTo>
                    <a:pt x="1" y="0"/>
                  </a:moveTo>
                  <a:lnTo>
                    <a:pt x="1" y="4919"/>
                  </a:lnTo>
                  <a:lnTo>
                    <a:pt x="5113" y="4919"/>
                  </a:lnTo>
                  <a:lnTo>
                    <a:pt x="51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3"/>
            <p:cNvSpPr/>
            <p:nvPr/>
          </p:nvSpPr>
          <p:spPr>
            <a:xfrm>
              <a:off x="438700" y="1251363"/>
              <a:ext cx="129025" cy="123000"/>
            </a:xfrm>
            <a:custGeom>
              <a:rect b="b" l="l" r="r" t="t"/>
              <a:pathLst>
                <a:path extrusionOk="0" h="4920" w="5161">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3"/>
            <p:cNvSpPr/>
            <p:nvPr/>
          </p:nvSpPr>
          <p:spPr>
            <a:xfrm>
              <a:off x="608700" y="1251363"/>
              <a:ext cx="129050" cy="123000"/>
            </a:xfrm>
            <a:custGeom>
              <a:rect b="b" l="l" r="r" t="t"/>
              <a:pathLst>
                <a:path extrusionOk="0" h="4920" w="5162">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3"/>
            <p:cNvSpPr/>
            <p:nvPr/>
          </p:nvSpPr>
          <p:spPr>
            <a:xfrm>
              <a:off x="778700" y="1251363"/>
              <a:ext cx="129050" cy="123000"/>
            </a:xfrm>
            <a:custGeom>
              <a:rect b="b" l="l" r="r" t="t"/>
              <a:pathLst>
                <a:path extrusionOk="0" h="4920" w="5162">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3"/>
            <p:cNvSpPr/>
            <p:nvPr/>
          </p:nvSpPr>
          <p:spPr>
            <a:xfrm>
              <a:off x="99900" y="1403263"/>
              <a:ext cx="129025" cy="123025"/>
            </a:xfrm>
            <a:custGeom>
              <a:rect b="b" l="l" r="r" t="t"/>
              <a:pathLst>
                <a:path extrusionOk="0" h="4921" w="5161">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3"/>
            <p:cNvSpPr/>
            <p:nvPr/>
          </p:nvSpPr>
          <p:spPr>
            <a:xfrm>
              <a:off x="269900" y="1403263"/>
              <a:ext cx="127825" cy="123025"/>
            </a:xfrm>
            <a:custGeom>
              <a:rect b="b" l="l" r="r" t="t"/>
              <a:pathLst>
                <a:path extrusionOk="0" h="4921" w="5113">
                  <a:moveTo>
                    <a:pt x="1" y="1"/>
                  </a:moveTo>
                  <a:lnTo>
                    <a:pt x="1" y="4920"/>
                  </a:lnTo>
                  <a:lnTo>
                    <a:pt x="5113" y="4920"/>
                  </a:lnTo>
                  <a:lnTo>
                    <a:pt x="51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3"/>
            <p:cNvSpPr/>
            <p:nvPr/>
          </p:nvSpPr>
          <p:spPr>
            <a:xfrm>
              <a:off x="438700" y="1403263"/>
              <a:ext cx="129025" cy="123025"/>
            </a:xfrm>
            <a:custGeom>
              <a:rect b="b" l="l" r="r" t="t"/>
              <a:pathLst>
                <a:path extrusionOk="0" h="4921" w="5161">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3"/>
            <p:cNvSpPr/>
            <p:nvPr/>
          </p:nvSpPr>
          <p:spPr>
            <a:xfrm>
              <a:off x="608700" y="1403263"/>
              <a:ext cx="129050" cy="123025"/>
            </a:xfrm>
            <a:custGeom>
              <a:rect b="b" l="l" r="r" t="t"/>
              <a:pathLst>
                <a:path extrusionOk="0" h="4921" w="5162">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3"/>
            <p:cNvSpPr/>
            <p:nvPr/>
          </p:nvSpPr>
          <p:spPr>
            <a:xfrm>
              <a:off x="778700" y="1403263"/>
              <a:ext cx="129050" cy="123025"/>
            </a:xfrm>
            <a:custGeom>
              <a:rect b="b" l="l" r="r" t="t"/>
              <a:pathLst>
                <a:path extrusionOk="0" h="4921" w="5162">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3"/>
            <p:cNvSpPr/>
            <p:nvPr/>
          </p:nvSpPr>
          <p:spPr>
            <a:xfrm>
              <a:off x="99900" y="1555188"/>
              <a:ext cx="129025" cy="121800"/>
            </a:xfrm>
            <a:custGeom>
              <a:rect b="b" l="l" r="r" t="t"/>
              <a:pathLst>
                <a:path extrusionOk="0" h="4872" w="5161">
                  <a:moveTo>
                    <a:pt x="1" y="1"/>
                  </a:moveTo>
                  <a:lnTo>
                    <a:pt x="1" y="4872"/>
                  </a:lnTo>
                  <a:lnTo>
                    <a:pt x="5161" y="4872"/>
                  </a:lnTo>
                  <a:lnTo>
                    <a:pt x="51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3"/>
            <p:cNvSpPr/>
            <p:nvPr/>
          </p:nvSpPr>
          <p:spPr>
            <a:xfrm>
              <a:off x="269900" y="1555188"/>
              <a:ext cx="127825" cy="121800"/>
            </a:xfrm>
            <a:custGeom>
              <a:rect b="b" l="l" r="r" t="t"/>
              <a:pathLst>
                <a:path extrusionOk="0" h="4872" w="5113">
                  <a:moveTo>
                    <a:pt x="1" y="1"/>
                  </a:moveTo>
                  <a:lnTo>
                    <a:pt x="1" y="4872"/>
                  </a:lnTo>
                  <a:lnTo>
                    <a:pt x="5113" y="4872"/>
                  </a:lnTo>
                  <a:lnTo>
                    <a:pt x="51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438700" y="1555188"/>
              <a:ext cx="129025" cy="121800"/>
            </a:xfrm>
            <a:custGeom>
              <a:rect b="b" l="l" r="r" t="t"/>
              <a:pathLst>
                <a:path extrusionOk="0" h="4872" w="5161">
                  <a:moveTo>
                    <a:pt x="1" y="1"/>
                  </a:moveTo>
                  <a:lnTo>
                    <a:pt x="1" y="4872"/>
                  </a:lnTo>
                  <a:lnTo>
                    <a:pt x="5161" y="4872"/>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3"/>
            <p:cNvSpPr/>
            <p:nvPr/>
          </p:nvSpPr>
          <p:spPr>
            <a:xfrm>
              <a:off x="608700" y="1555188"/>
              <a:ext cx="129050" cy="121800"/>
            </a:xfrm>
            <a:custGeom>
              <a:rect b="b" l="l" r="r" t="t"/>
              <a:pathLst>
                <a:path extrusionOk="0" h="4872" w="5162">
                  <a:moveTo>
                    <a:pt x="1" y="1"/>
                  </a:moveTo>
                  <a:lnTo>
                    <a:pt x="1" y="4872"/>
                  </a:lnTo>
                  <a:lnTo>
                    <a:pt x="5161" y="4872"/>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3"/>
            <p:cNvSpPr/>
            <p:nvPr/>
          </p:nvSpPr>
          <p:spPr>
            <a:xfrm>
              <a:off x="778700" y="1555188"/>
              <a:ext cx="129050" cy="121800"/>
            </a:xfrm>
            <a:custGeom>
              <a:rect b="b" l="l" r="r" t="t"/>
              <a:pathLst>
                <a:path extrusionOk="0" h="4872" w="5162">
                  <a:moveTo>
                    <a:pt x="1" y="1"/>
                  </a:moveTo>
                  <a:lnTo>
                    <a:pt x="1" y="4872"/>
                  </a:lnTo>
                  <a:lnTo>
                    <a:pt x="5161" y="4872"/>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99900" y="1707113"/>
              <a:ext cx="129025" cy="121800"/>
            </a:xfrm>
            <a:custGeom>
              <a:rect b="b" l="l" r="r" t="t"/>
              <a:pathLst>
                <a:path extrusionOk="0" h="4872" w="5161">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269900" y="1707113"/>
              <a:ext cx="127825" cy="121800"/>
            </a:xfrm>
            <a:custGeom>
              <a:rect b="b" l="l" r="r" t="t"/>
              <a:pathLst>
                <a:path extrusionOk="0" h="4872" w="5113">
                  <a:moveTo>
                    <a:pt x="1" y="0"/>
                  </a:moveTo>
                  <a:lnTo>
                    <a:pt x="1" y="4871"/>
                  </a:lnTo>
                  <a:lnTo>
                    <a:pt x="5113" y="4871"/>
                  </a:lnTo>
                  <a:lnTo>
                    <a:pt x="51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3"/>
            <p:cNvSpPr/>
            <p:nvPr/>
          </p:nvSpPr>
          <p:spPr>
            <a:xfrm>
              <a:off x="438700" y="1707113"/>
              <a:ext cx="129025" cy="121800"/>
            </a:xfrm>
            <a:custGeom>
              <a:rect b="b" l="l" r="r" t="t"/>
              <a:pathLst>
                <a:path extrusionOk="0" h="4872" w="5161">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a:off x="608700" y="1707113"/>
              <a:ext cx="129050" cy="121800"/>
            </a:xfrm>
            <a:custGeom>
              <a:rect b="b" l="l" r="r" t="t"/>
              <a:pathLst>
                <a:path extrusionOk="0" h="4872" w="5162">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3"/>
            <p:cNvSpPr/>
            <p:nvPr/>
          </p:nvSpPr>
          <p:spPr>
            <a:xfrm>
              <a:off x="778700" y="1707113"/>
              <a:ext cx="129050" cy="121800"/>
            </a:xfrm>
            <a:custGeom>
              <a:rect b="b" l="l" r="r" t="t"/>
              <a:pathLst>
                <a:path extrusionOk="0" h="4872" w="5162">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823325" y="1293563"/>
              <a:ext cx="39800" cy="38600"/>
            </a:xfrm>
            <a:custGeom>
              <a:rect b="b" l="l" r="r" t="t"/>
              <a:pathLst>
                <a:path extrusionOk="0" h="1544" w="1592">
                  <a:moveTo>
                    <a:pt x="772" y="0"/>
                  </a:moveTo>
                  <a:cubicBezTo>
                    <a:pt x="386" y="0"/>
                    <a:pt x="0" y="338"/>
                    <a:pt x="0" y="772"/>
                  </a:cubicBezTo>
                  <a:cubicBezTo>
                    <a:pt x="0" y="1206"/>
                    <a:pt x="386"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817300" y="1445463"/>
              <a:ext cx="45825" cy="38800"/>
            </a:xfrm>
            <a:custGeom>
              <a:rect b="b" l="l" r="r" t="t"/>
              <a:pathLst>
                <a:path extrusionOk="0" h="1552" w="1833">
                  <a:moveTo>
                    <a:pt x="1061" y="1"/>
                  </a:moveTo>
                  <a:cubicBezTo>
                    <a:pt x="338" y="1"/>
                    <a:pt x="0" y="821"/>
                    <a:pt x="482" y="1303"/>
                  </a:cubicBezTo>
                  <a:cubicBezTo>
                    <a:pt x="655" y="1476"/>
                    <a:pt x="859" y="1551"/>
                    <a:pt x="1055" y="1551"/>
                  </a:cubicBezTo>
                  <a:cubicBezTo>
                    <a:pt x="1460" y="1551"/>
                    <a:pt x="1833" y="1228"/>
                    <a:pt x="1833" y="773"/>
                  </a:cubicBezTo>
                  <a:cubicBezTo>
                    <a:pt x="1833" y="338"/>
                    <a:pt x="1495"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817300" y="1597388"/>
              <a:ext cx="45825" cy="38800"/>
            </a:xfrm>
            <a:custGeom>
              <a:rect b="b" l="l" r="r" t="t"/>
              <a:pathLst>
                <a:path extrusionOk="0" h="1552" w="1833">
                  <a:moveTo>
                    <a:pt x="1061" y="1"/>
                  </a:moveTo>
                  <a:cubicBezTo>
                    <a:pt x="338" y="1"/>
                    <a:pt x="0" y="820"/>
                    <a:pt x="482" y="1303"/>
                  </a:cubicBezTo>
                  <a:cubicBezTo>
                    <a:pt x="639" y="1476"/>
                    <a:pt x="838" y="1551"/>
                    <a:pt x="1033" y="1551"/>
                  </a:cubicBezTo>
                  <a:cubicBezTo>
                    <a:pt x="1438" y="1551"/>
                    <a:pt x="1833" y="1227"/>
                    <a:pt x="1833" y="772"/>
                  </a:cubicBezTo>
                  <a:cubicBezTo>
                    <a:pt x="1833" y="338"/>
                    <a:pt x="1495"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817300" y="1749213"/>
              <a:ext cx="45825" cy="38875"/>
            </a:xfrm>
            <a:custGeom>
              <a:rect b="b" l="l" r="r" t="t"/>
              <a:pathLst>
                <a:path extrusionOk="0" h="1555" w="1833">
                  <a:moveTo>
                    <a:pt x="1134" y="0"/>
                  </a:moveTo>
                  <a:cubicBezTo>
                    <a:pt x="1110" y="0"/>
                    <a:pt x="1086" y="2"/>
                    <a:pt x="1061" y="4"/>
                  </a:cubicBezTo>
                  <a:cubicBezTo>
                    <a:pt x="338" y="4"/>
                    <a:pt x="0" y="824"/>
                    <a:pt x="482" y="1306"/>
                  </a:cubicBezTo>
                  <a:cubicBezTo>
                    <a:pt x="655" y="1479"/>
                    <a:pt x="859" y="1555"/>
                    <a:pt x="1055" y="1555"/>
                  </a:cubicBezTo>
                  <a:cubicBezTo>
                    <a:pt x="1460" y="1555"/>
                    <a:pt x="1833" y="1231"/>
                    <a:pt x="1833" y="776"/>
                  </a:cubicBezTo>
                  <a:cubicBezTo>
                    <a:pt x="1833" y="367"/>
                    <a:pt x="1533" y="0"/>
                    <a:pt x="1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948700" y="1251363"/>
              <a:ext cx="129050" cy="123000"/>
            </a:xfrm>
            <a:custGeom>
              <a:rect b="b" l="l" r="r" t="t"/>
              <a:pathLst>
                <a:path extrusionOk="0" h="4920" w="5162">
                  <a:moveTo>
                    <a:pt x="1" y="0"/>
                  </a:moveTo>
                  <a:lnTo>
                    <a:pt x="1" y="4919"/>
                  </a:lnTo>
                  <a:lnTo>
                    <a:pt x="5161" y="4919"/>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3"/>
            <p:cNvSpPr/>
            <p:nvPr/>
          </p:nvSpPr>
          <p:spPr>
            <a:xfrm>
              <a:off x="948700" y="1403263"/>
              <a:ext cx="129050" cy="123025"/>
            </a:xfrm>
            <a:custGeom>
              <a:rect b="b" l="l" r="r" t="t"/>
              <a:pathLst>
                <a:path extrusionOk="0" h="4921" w="5162">
                  <a:moveTo>
                    <a:pt x="1" y="1"/>
                  </a:moveTo>
                  <a:lnTo>
                    <a:pt x="1" y="4920"/>
                  </a:lnTo>
                  <a:lnTo>
                    <a:pt x="5161" y="4920"/>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3"/>
            <p:cNvSpPr/>
            <p:nvPr/>
          </p:nvSpPr>
          <p:spPr>
            <a:xfrm>
              <a:off x="948700" y="1555188"/>
              <a:ext cx="129050" cy="121800"/>
            </a:xfrm>
            <a:custGeom>
              <a:rect b="b" l="l" r="r" t="t"/>
              <a:pathLst>
                <a:path extrusionOk="0" h="4872" w="5162">
                  <a:moveTo>
                    <a:pt x="1" y="1"/>
                  </a:moveTo>
                  <a:lnTo>
                    <a:pt x="1" y="4872"/>
                  </a:lnTo>
                  <a:lnTo>
                    <a:pt x="5161" y="4872"/>
                  </a:lnTo>
                  <a:lnTo>
                    <a:pt x="5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948700" y="1707113"/>
              <a:ext cx="129050" cy="121800"/>
            </a:xfrm>
            <a:custGeom>
              <a:rect b="b" l="l" r="r" t="t"/>
              <a:pathLst>
                <a:path extrusionOk="0" h="4872" w="5162">
                  <a:moveTo>
                    <a:pt x="1" y="0"/>
                  </a:moveTo>
                  <a:lnTo>
                    <a:pt x="1" y="4871"/>
                  </a:lnTo>
                  <a:lnTo>
                    <a:pt x="5161" y="4871"/>
                  </a:lnTo>
                  <a:lnTo>
                    <a:pt x="5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3"/>
            <p:cNvSpPr/>
            <p:nvPr/>
          </p:nvSpPr>
          <p:spPr>
            <a:xfrm>
              <a:off x="993325" y="1293563"/>
              <a:ext cx="39800" cy="38600"/>
            </a:xfrm>
            <a:custGeom>
              <a:rect b="b" l="l" r="r" t="t"/>
              <a:pathLst>
                <a:path extrusionOk="0" h="1544" w="1592">
                  <a:moveTo>
                    <a:pt x="772" y="0"/>
                  </a:moveTo>
                  <a:cubicBezTo>
                    <a:pt x="338" y="0"/>
                    <a:pt x="0" y="338"/>
                    <a:pt x="0" y="772"/>
                  </a:cubicBezTo>
                  <a:cubicBezTo>
                    <a:pt x="0" y="1206"/>
                    <a:pt x="338"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3"/>
            <p:cNvSpPr/>
            <p:nvPr/>
          </p:nvSpPr>
          <p:spPr>
            <a:xfrm>
              <a:off x="987300" y="1445463"/>
              <a:ext cx="45825" cy="38800"/>
            </a:xfrm>
            <a:custGeom>
              <a:rect b="b" l="l" r="r" t="t"/>
              <a:pathLst>
                <a:path extrusionOk="0" h="1552" w="1833">
                  <a:moveTo>
                    <a:pt x="1013" y="1"/>
                  </a:moveTo>
                  <a:cubicBezTo>
                    <a:pt x="338" y="1"/>
                    <a:pt x="0" y="821"/>
                    <a:pt x="482" y="1303"/>
                  </a:cubicBezTo>
                  <a:cubicBezTo>
                    <a:pt x="640" y="1476"/>
                    <a:pt x="838" y="1551"/>
                    <a:pt x="1033" y="1551"/>
                  </a:cubicBezTo>
                  <a:cubicBezTo>
                    <a:pt x="1438" y="1551"/>
                    <a:pt x="1833" y="1228"/>
                    <a:pt x="1833" y="773"/>
                  </a:cubicBezTo>
                  <a:cubicBezTo>
                    <a:pt x="1833" y="338"/>
                    <a:pt x="1447"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987300" y="1597388"/>
              <a:ext cx="45825" cy="38800"/>
            </a:xfrm>
            <a:custGeom>
              <a:rect b="b" l="l" r="r" t="t"/>
              <a:pathLst>
                <a:path extrusionOk="0" h="1552" w="1833">
                  <a:moveTo>
                    <a:pt x="1013" y="1"/>
                  </a:moveTo>
                  <a:cubicBezTo>
                    <a:pt x="338" y="1"/>
                    <a:pt x="0" y="820"/>
                    <a:pt x="482" y="1303"/>
                  </a:cubicBezTo>
                  <a:cubicBezTo>
                    <a:pt x="640" y="1476"/>
                    <a:pt x="838" y="1551"/>
                    <a:pt x="1033" y="1551"/>
                  </a:cubicBezTo>
                  <a:cubicBezTo>
                    <a:pt x="1438" y="1551"/>
                    <a:pt x="1833" y="1227"/>
                    <a:pt x="1833" y="772"/>
                  </a:cubicBezTo>
                  <a:cubicBezTo>
                    <a:pt x="1833" y="338"/>
                    <a:pt x="1447"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3"/>
            <p:cNvSpPr/>
            <p:nvPr/>
          </p:nvSpPr>
          <p:spPr>
            <a:xfrm>
              <a:off x="987300" y="1749213"/>
              <a:ext cx="45825" cy="38875"/>
            </a:xfrm>
            <a:custGeom>
              <a:rect b="b" l="l" r="r" t="t"/>
              <a:pathLst>
                <a:path extrusionOk="0" h="1555" w="1833">
                  <a:moveTo>
                    <a:pt x="1087" y="0"/>
                  </a:moveTo>
                  <a:cubicBezTo>
                    <a:pt x="1062" y="0"/>
                    <a:pt x="1038" y="2"/>
                    <a:pt x="1013" y="4"/>
                  </a:cubicBezTo>
                  <a:cubicBezTo>
                    <a:pt x="338" y="4"/>
                    <a:pt x="0" y="824"/>
                    <a:pt x="482" y="1306"/>
                  </a:cubicBezTo>
                  <a:cubicBezTo>
                    <a:pt x="640" y="1479"/>
                    <a:pt x="838" y="1555"/>
                    <a:pt x="1033" y="1555"/>
                  </a:cubicBezTo>
                  <a:cubicBezTo>
                    <a:pt x="1438" y="1555"/>
                    <a:pt x="1833" y="1231"/>
                    <a:pt x="1833" y="776"/>
                  </a:cubicBezTo>
                  <a:cubicBezTo>
                    <a:pt x="1833" y="367"/>
                    <a:pt x="1490"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3"/>
            <p:cNvSpPr/>
            <p:nvPr/>
          </p:nvSpPr>
          <p:spPr>
            <a:xfrm>
              <a:off x="647275" y="1293563"/>
              <a:ext cx="45850" cy="38775"/>
            </a:xfrm>
            <a:custGeom>
              <a:rect b="b" l="l" r="r" t="t"/>
              <a:pathLst>
                <a:path extrusionOk="0" h="1551" w="1834">
                  <a:moveTo>
                    <a:pt x="1062" y="0"/>
                  </a:moveTo>
                  <a:cubicBezTo>
                    <a:pt x="339"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647275" y="1445463"/>
              <a:ext cx="45850" cy="38800"/>
            </a:xfrm>
            <a:custGeom>
              <a:rect b="b" l="l" r="r" t="t"/>
              <a:pathLst>
                <a:path extrusionOk="0" h="1552" w="1834">
                  <a:moveTo>
                    <a:pt x="1062" y="1"/>
                  </a:moveTo>
                  <a:cubicBezTo>
                    <a:pt x="339" y="1"/>
                    <a:pt x="1" y="821"/>
                    <a:pt x="483" y="1303"/>
                  </a:cubicBezTo>
                  <a:cubicBezTo>
                    <a:pt x="640" y="1476"/>
                    <a:pt x="838" y="1551"/>
                    <a:pt x="1034" y="1551"/>
                  </a:cubicBezTo>
                  <a:cubicBezTo>
                    <a:pt x="1439" y="1551"/>
                    <a:pt x="1834" y="1228"/>
                    <a:pt x="1834" y="773"/>
                  </a:cubicBezTo>
                  <a:cubicBezTo>
                    <a:pt x="1834"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647275" y="1597388"/>
              <a:ext cx="45850" cy="38800"/>
            </a:xfrm>
            <a:custGeom>
              <a:rect b="b" l="l" r="r" t="t"/>
              <a:pathLst>
                <a:path extrusionOk="0" h="1552" w="1834">
                  <a:moveTo>
                    <a:pt x="1062" y="1"/>
                  </a:moveTo>
                  <a:cubicBezTo>
                    <a:pt x="339"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3"/>
            <p:cNvSpPr/>
            <p:nvPr/>
          </p:nvSpPr>
          <p:spPr>
            <a:xfrm>
              <a:off x="647275" y="1749213"/>
              <a:ext cx="45850" cy="38875"/>
            </a:xfrm>
            <a:custGeom>
              <a:rect b="b" l="l" r="r" t="t"/>
              <a:pathLst>
                <a:path extrusionOk="0" h="1555" w="1834">
                  <a:moveTo>
                    <a:pt x="1135" y="0"/>
                  </a:moveTo>
                  <a:cubicBezTo>
                    <a:pt x="1111" y="0"/>
                    <a:pt x="1087" y="2"/>
                    <a:pt x="1062" y="4"/>
                  </a:cubicBezTo>
                  <a:cubicBezTo>
                    <a:pt x="339" y="4"/>
                    <a:pt x="1" y="824"/>
                    <a:pt x="483" y="1306"/>
                  </a:cubicBezTo>
                  <a:cubicBezTo>
                    <a:pt x="640" y="1479"/>
                    <a:pt x="838" y="1555"/>
                    <a:pt x="1034" y="1555"/>
                  </a:cubicBezTo>
                  <a:cubicBezTo>
                    <a:pt x="1439" y="1555"/>
                    <a:pt x="1834" y="1231"/>
                    <a:pt x="1834" y="776"/>
                  </a:cubicBezTo>
                  <a:cubicBezTo>
                    <a:pt x="1834" y="367"/>
                    <a:pt x="1533"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477275" y="1293563"/>
              <a:ext cx="45850" cy="38775"/>
            </a:xfrm>
            <a:custGeom>
              <a:rect b="b" l="l" r="r" t="t"/>
              <a:pathLst>
                <a:path extrusionOk="0" h="1551" w="1834">
                  <a:moveTo>
                    <a:pt x="1062" y="0"/>
                  </a:moveTo>
                  <a:cubicBezTo>
                    <a:pt x="338"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3"/>
            <p:cNvSpPr/>
            <p:nvPr/>
          </p:nvSpPr>
          <p:spPr>
            <a:xfrm>
              <a:off x="477275" y="1445463"/>
              <a:ext cx="45850" cy="38800"/>
            </a:xfrm>
            <a:custGeom>
              <a:rect b="b" l="l" r="r" t="t"/>
              <a:pathLst>
                <a:path extrusionOk="0" h="1552" w="1834">
                  <a:moveTo>
                    <a:pt x="1062" y="1"/>
                  </a:moveTo>
                  <a:cubicBezTo>
                    <a:pt x="338" y="1"/>
                    <a:pt x="1" y="821"/>
                    <a:pt x="483" y="1303"/>
                  </a:cubicBezTo>
                  <a:cubicBezTo>
                    <a:pt x="656" y="1476"/>
                    <a:pt x="860" y="1551"/>
                    <a:pt x="1055" y="1551"/>
                  </a:cubicBezTo>
                  <a:cubicBezTo>
                    <a:pt x="1461" y="1551"/>
                    <a:pt x="1834" y="1228"/>
                    <a:pt x="1834" y="773"/>
                  </a:cubicBezTo>
                  <a:cubicBezTo>
                    <a:pt x="1834"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477275" y="1597388"/>
              <a:ext cx="45850" cy="38800"/>
            </a:xfrm>
            <a:custGeom>
              <a:rect b="b" l="l" r="r" t="t"/>
              <a:pathLst>
                <a:path extrusionOk="0" h="1552" w="1834">
                  <a:moveTo>
                    <a:pt x="1062" y="1"/>
                  </a:moveTo>
                  <a:cubicBezTo>
                    <a:pt x="338"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a:off x="477275" y="1749213"/>
              <a:ext cx="45850" cy="38875"/>
            </a:xfrm>
            <a:custGeom>
              <a:rect b="b" l="l" r="r" t="t"/>
              <a:pathLst>
                <a:path extrusionOk="0" h="1555" w="1834">
                  <a:moveTo>
                    <a:pt x="1135" y="0"/>
                  </a:moveTo>
                  <a:cubicBezTo>
                    <a:pt x="1111" y="0"/>
                    <a:pt x="1087" y="2"/>
                    <a:pt x="1062" y="4"/>
                  </a:cubicBezTo>
                  <a:cubicBezTo>
                    <a:pt x="338" y="4"/>
                    <a:pt x="1" y="824"/>
                    <a:pt x="483" y="1306"/>
                  </a:cubicBezTo>
                  <a:cubicBezTo>
                    <a:pt x="656" y="1479"/>
                    <a:pt x="860" y="1555"/>
                    <a:pt x="1055" y="1555"/>
                  </a:cubicBezTo>
                  <a:cubicBezTo>
                    <a:pt x="1461" y="1555"/>
                    <a:pt x="1834" y="1231"/>
                    <a:pt x="1834" y="776"/>
                  </a:cubicBezTo>
                  <a:cubicBezTo>
                    <a:pt x="1834" y="367"/>
                    <a:pt x="1533"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3"/>
            <p:cNvSpPr/>
            <p:nvPr/>
          </p:nvSpPr>
          <p:spPr>
            <a:xfrm>
              <a:off x="307275" y="1293563"/>
              <a:ext cx="45850" cy="38775"/>
            </a:xfrm>
            <a:custGeom>
              <a:rect b="b" l="l" r="r" t="t"/>
              <a:pathLst>
                <a:path extrusionOk="0" h="1551" w="1834">
                  <a:moveTo>
                    <a:pt x="1062" y="0"/>
                  </a:moveTo>
                  <a:cubicBezTo>
                    <a:pt x="338" y="0"/>
                    <a:pt x="1" y="820"/>
                    <a:pt x="483" y="1302"/>
                  </a:cubicBezTo>
                  <a:cubicBezTo>
                    <a:pt x="656" y="1475"/>
                    <a:pt x="859" y="1551"/>
                    <a:pt x="1055" y="1551"/>
                  </a:cubicBezTo>
                  <a:cubicBezTo>
                    <a:pt x="1461" y="1551"/>
                    <a:pt x="1833" y="1227"/>
                    <a:pt x="1833" y="772"/>
                  </a:cubicBezTo>
                  <a:cubicBezTo>
                    <a:pt x="1833" y="338"/>
                    <a:pt x="1496"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3"/>
            <p:cNvSpPr/>
            <p:nvPr/>
          </p:nvSpPr>
          <p:spPr>
            <a:xfrm>
              <a:off x="307275" y="1445463"/>
              <a:ext cx="45850" cy="38800"/>
            </a:xfrm>
            <a:custGeom>
              <a:rect b="b" l="l" r="r" t="t"/>
              <a:pathLst>
                <a:path extrusionOk="0" h="1552" w="1834">
                  <a:moveTo>
                    <a:pt x="1062" y="1"/>
                  </a:moveTo>
                  <a:cubicBezTo>
                    <a:pt x="338" y="1"/>
                    <a:pt x="1" y="821"/>
                    <a:pt x="483" y="1303"/>
                  </a:cubicBezTo>
                  <a:cubicBezTo>
                    <a:pt x="656" y="1476"/>
                    <a:pt x="859" y="1551"/>
                    <a:pt x="1055" y="1551"/>
                  </a:cubicBezTo>
                  <a:cubicBezTo>
                    <a:pt x="1461" y="1551"/>
                    <a:pt x="1833" y="1228"/>
                    <a:pt x="1833" y="773"/>
                  </a:cubicBezTo>
                  <a:cubicBezTo>
                    <a:pt x="1833"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3"/>
            <p:cNvSpPr/>
            <p:nvPr/>
          </p:nvSpPr>
          <p:spPr>
            <a:xfrm>
              <a:off x="307275" y="1597388"/>
              <a:ext cx="45850" cy="38800"/>
            </a:xfrm>
            <a:custGeom>
              <a:rect b="b" l="l" r="r" t="t"/>
              <a:pathLst>
                <a:path extrusionOk="0" h="1552" w="1834">
                  <a:moveTo>
                    <a:pt x="1062" y="1"/>
                  </a:moveTo>
                  <a:cubicBezTo>
                    <a:pt x="338" y="1"/>
                    <a:pt x="1" y="820"/>
                    <a:pt x="483" y="1303"/>
                  </a:cubicBezTo>
                  <a:cubicBezTo>
                    <a:pt x="656" y="1476"/>
                    <a:pt x="859" y="1551"/>
                    <a:pt x="1055" y="1551"/>
                  </a:cubicBezTo>
                  <a:cubicBezTo>
                    <a:pt x="1461" y="1551"/>
                    <a:pt x="1833" y="1227"/>
                    <a:pt x="1833" y="772"/>
                  </a:cubicBezTo>
                  <a:cubicBezTo>
                    <a:pt x="1833" y="338"/>
                    <a:pt x="1496" y="1"/>
                    <a:pt x="1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3"/>
            <p:cNvSpPr/>
            <p:nvPr/>
          </p:nvSpPr>
          <p:spPr>
            <a:xfrm>
              <a:off x="307275" y="1749213"/>
              <a:ext cx="45850" cy="38875"/>
            </a:xfrm>
            <a:custGeom>
              <a:rect b="b" l="l" r="r" t="t"/>
              <a:pathLst>
                <a:path extrusionOk="0" h="1555" w="1834">
                  <a:moveTo>
                    <a:pt x="1135" y="0"/>
                  </a:moveTo>
                  <a:cubicBezTo>
                    <a:pt x="1111" y="0"/>
                    <a:pt x="1087" y="2"/>
                    <a:pt x="1062" y="4"/>
                  </a:cubicBezTo>
                  <a:cubicBezTo>
                    <a:pt x="338" y="4"/>
                    <a:pt x="1" y="824"/>
                    <a:pt x="483" y="1306"/>
                  </a:cubicBezTo>
                  <a:cubicBezTo>
                    <a:pt x="656" y="1479"/>
                    <a:pt x="859" y="1555"/>
                    <a:pt x="1055" y="1555"/>
                  </a:cubicBezTo>
                  <a:cubicBezTo>
                    <a:pt x="1461" y="1555"/>
                    <a:pt x="1833" y="1231"/>
                    <a:pt x="1833" y="776"/>
                  </a:cubicBezTo>
                  <a:cubicBezTo>
                    <a:pt x="1833" y="367"/>
                    <a:pt x="1533"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3"/>
            <p:cNvSpPr/>
            <p:nvPr/>
          </p:nvSpPr>
          <p:spPr>
            <a:xfrm>
              <a:off x="137275" y="1293563"/>
              <a:ext cx="45850" cy="38775"/>
            </a:xfrm>
            <a:custGeom>
              <a:rect b="b" l="l" r="r" t="t"/>
              <a:pathLst>
                <a:path extrusionOk="0" h="1551" w="1834">
                  <a:moveTo>
                    <a:pt x="1062" y="0"/>
                  </a:moveTo>
                  <a:cubicBezTo>
                    <a:pt x="387" y="0"/>
                    <a:pt x="1" y="820"/>
                    <a:pt x="531" y="1302"/>
                  </a:cubicBezTo>
                  <a:cubicBezTo>
                    <a:pt x="688" y="1475"/>
                    <a:pt x="881" y="1551"/>
                    <a:pt x="1070" y="1551"/>
                  </a:cubicBezTo>
                  <a:cubicBezTo>
                    <a:pt x="1461" y="1551"/>
                    <a:pt x="1833" y="1227"/>
                    <a:pt x="1833" y="772"/>
                  </a:cubicBezTo>
                  <a:cubicBezTo>
                    <a:pt x="1833" y="338"/>
                    <a:pt x="1496"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3"/>
            <p:cNvSpPr/>
            <p:nvPr/>
          </p:nvSpPr>
          <p:spPr>
            <a:xfrm>
              <a:off x="137275" y="1445463"/>
              <a:ext cx="45850" cy="38800"/>
            </a:xfrm>
            <a:custGeom>
              <a:rect b="b" l="l" r="r" t="t"/>
              <a:pathLst>
                <a:path extrusionOk="0" h="1552" w="1834">
                  <a:moveTo>
                    <a:pt x="1062" y="1"/>
                  </a:moveTo>
                  <a:cubicBezTo>
                    <a:pt x="338" y="1"/>
                    <a:pt x="1" y="821"/>
                    <a:pt x="531" y="1303"/>
                  </a:cubicBezTo>
                  <a:cubicBezTo>
                    <a:pt x="688" y="1476"/>
                    <a:pt x="881" y="1551"/>
                    <a:pt x="1070" y="1551"/>
                  </a:cubicBezTo>
                  <a:cubicBezTo>
                    <a:pt x="1461" y="1551"/>
                    <a:pt x="1833" y="1228"/>
                    <a:pt x="1833" y="773"/>
                  </a:cubicBezTo>
                  <a:cubicBezTo>
                    <a:pt x="1833" y="338"/>
                    <a:pt x="149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3"/>
            <p:cNvSpPr/>
            <p:nvPr/>
          </p:nvSpPr>
          <p:spPr>
            <a:xfrm>
              <a:off x="137275" y="1597388"/>
              <a:ext cx="45850" cy="38800"/>
            </a:xfrm>
            <a:custGeom>
              <a:rect b="b" l="l" r="r" t="t"/>
              <a:pathLst>
                <a:path extrusionOk="0" h="1552" w="1834">
                  <a:moveTo>
                    <a:pt x="1062" y="1"/>
                  </a:moveTo>
                  <a:cubicBezTo>
                    <a:pt x="387" y="1"/>
                    <a:pt x="1" y="820"/>
                    <a:pt x="531" y="1303"/>
                  </a:cubicBezTo>
                  <a:cubicBezTo>
                    <a:pt x="688" y="1476"/>
                    <a:pt x="881" y="1551"/>
                    <a:pt x="1070" y="1551"/>
                  </a:cubicBezTo>
                  <a:cubicBezTo>
                    <a:pt x="1461" y="1551"/>
                    <a:pt x="1833" y="1227"/>
                    <a:pt x="1833" y="772"/>
                  </a:cubicBezTo>
                  <a:cubicBezTo>
                    <a:pt x="1833" y="338"/>
                    <a:pt x="1496" y="1"/>
                    <a:pt x="1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3"/>
            <p:cNvSpPr/>
            <p:nvPr/>
          </p:nvSpPr>
          <p:spPr>
            <a:xfrm>
              <a:off x="137275" y="1749213"/>
              <a:ext cx="45850" cy="38875"/>
            </a:xfrm>
            <a:custGeom>
              <a:rect b="b" l="l" r="r" t="t"/>
              <a:pathLst>
                <a:path extrusionOk="0" h="1555" w="1834">
                  <a:moveTo>
                    <a:pt x="1135" y="0"/>
                  </a:moveTo>
                  <a:cubicBezTo>
                    <a:pt x="1111" y="0"/>
                    <a:pt x="1086" y="2"/>
                    <a:pt x="1062" y="4"/>
                  </a:cubicBezTo>
                  <a:cubicBezTo>
                    <a:pt x="338" y="4"/>
                    <a:pt x="1" y="824"/>
                    <a:pt x="531" y="1306"/>
                  </a:cubicBezTo>
                  <a:cubicBezTo>
                    <a:pt x="688" y="1479"/>
                    <a:pt x="881" y="1555"/>
                    <a:pt x="1070" y="1555"/>
                  </a:cubicBezTo>
                  <a:cubicBezTo>
                    <a:pt x="1461" y="1555"/>
                    <a:pt x="1833" y="1231"/>
                    <a:pt x="1833" y="776"/>
                  </a:cubicBezTo>
                  <a:cubicBezTo>
                    <a:pt x="1833" y="367"/>
                    <a:pt x="1533"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3"/>
            <p:cNvSpPr/>
            <p:nvPr/>
          </p:nvSpPr>
          <p:spPr>
            <a:xfrm>
              <a:off x="993325" y="1089788"/>
              <a:ext cx="133850" cy="18125"/>
            </a:xfrm>
            <a:custGeom>
              <a:rect b="b" l="l" r="r" t="t"/>
              <a:pathLst>
                <a:path extrusionOk="0" h="725" w="5354">
                  <a:moveTo>
                    <a:pt x="0" y="1"/>
                  </a:moveTo>
                  <a:lnTo>
                    <a:pt x="0" y="724"/>
                  </a:lnTo>
                  <a:lnTo>
                    <a:pt x="5354" y="724"/>
                  </a:lnTo>
                  <a:lnTo>
                    <a:pt x="53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3"/>
            <p:cNvSpPr/>
            <p:nvPr/>
          </p:nvSpPr>
          <p:spPr>
            <a:xfrm>
              <a:off x="49275" y="1089788"/>
              <a:ext cx="133850" cy="18125"/>
            </a:xfrm>
            <a:custGeom>
              <a:rect b="b" l="l" r="r" t="t"/>
              <a:pathLst>
                <a:path extrusionOk="0" h="725" w="5354">
                  <a:moveTo>
                    <a:pt x="0" y="1"/>
                  </a:moveTo>
                  <a:lnTo>
                    <a:pt x="0" y="724"/>
                  </a:lnTo>
                  <a:lnTo>
                    <a:pt x="5353" y="724"/>
                  </a:lnTo>
                  <a:lnTo>
                    <a:pt x="53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821"/>
                                        </p:tgtEl>
                                        <p:attrNameLst>
                                          <p:attrName>style.visibility</p:attrName>
                                        </p:attrNameLst>
                                      </p:cBhvr>
                                      <p:to>
                                        <p:strVal val="visible"/>
                                      </p:to>
                                    </p:set>
                                    <p:animEffect filter="fade" transition="in">
                                      <p:cBhvr>
                                        <p:cTn dur="1000"/>
                                        <p:tgtEl>
                                          <p:spTgt spid="48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23"/>
                                        </p:tgtEl>
                                        <p:attrNameLst>
                                          <p:attrName>style.visibility</p:attrName>
                                        </p:attrNameLst>
                                      </p:cBhvr>
                                      <p:to>
                                        <p:strVal val="visible"/>
                                      </p:to>
                                    </p:set>
                                    <p:animEffect filter="fade" transition="in">
                                      <p:cBhvr>
                                        <p:cTn dur="1000"/>
                                        <p:tgtEl>
                                          <p:spTgt spid="482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939"/>
                                        </p:tgtEl>
                                        <p:attrNameLst>
                                          <p:attrName>style.visibility</p:attrName>
                                        </p:attrNameLst>
                                      </p:cBhvr>
                                      <p:to>
                                        <p:strVal val="visible"/>
                                      </p:to>
                                    </p:set>
                                    <p:animEffect filter="fade" transition="in">
                                      <p:cBhvr>
                                        <p:cTn dur="1000"/>
                                        <p:tgtEl>
                                          <p:spTgt spid="493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907"/>
                                        </p:tgtEl>
                                        <p:attrNameLst>
                                          <p:attrName>style.visibility</p:attrName>
                                        </p:attrNameLst>
                                      </p:cBhvr>
                                      <p:to>
                                        <p:strVal val="visible"/>
                                      </p:to>
                                    </p:set>
                                    <p:animEffect filter="fade" transition="in">
                                      <p:cBhvr>
                                        <p:cTn dur="1000"/>
                                        <p:tgtEl>
                                          <p:spTgt spid="490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824"/>
                                        </p:tgtEl>
                                        <p:attrNameLst>
                                          <p:attrName>style.visibility</p:attrName>
                                        </p:attrNameLst>
                                      </p:cBhvr>
                                      <p:to>
                                        <p:strVal val="visible"/>
                                      </p:to>
                                    </p:set>
                                    <p:animEffect filter="fade" transition="in">
                                      <p:cBhvr>
                                        <p:cTn dur="1000"/>
                                        <p:tgtEl>
                                          <p:spTgt spid="4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430" name="Shape 12430"/>
        <p:cNvGrpSpPr/>
        <p:nvPr/>
      </p:nvGrpSpPr>
      <p:grpSpPr>
        <a:xfrm>
          <a:off x="0" y="0"/>
          <a:ext cx="0" cy="0"/>
          <a:chOff x="0" y="0"/>
          <a:chExt cx="0" cy="0"/>
        </a:xfrm>
      </p:grpSpPr>
      <p:sp>
        <p:nvSpPr>
          <p:cNvPr id="12431" name="Google Shape;12431;p137"/>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2432" name="Google Shape;12432;p13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2433" name="Google Shape;12433;p13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2434" name="Google Shape;12434;p13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2435" name="Google Shape;12435;p13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2436" name="Google Shape;12436;p13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2437" name="Google Shape;12437;p13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2438" name="Google Shape;12438;p13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2439" name="Google Shape;12439;p13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2440" name="Google Shape;12440;p13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2441" name="Google Shape;12441;p13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2442" name="Google Shape;12442;p1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Storyset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EM Education Workshop for Teachers by Slidesgo">
  <a:themeElements>
    <a:clrScheme name="Simple Light">
      <a:dk1>
        <a:srgbClr val="060607"/>
      </a:dk1>
      <a:lt1>
        <a:srgbClr val="FFFFFF"/>
      </a:lt1>
      <a:dk2>
        <a:srgbClr val="2E3B46"/>
      </a:dk2>
      <a:lt2>
        <a:srgbClr val="465557"/>
      </a:lt2>
      <a:accent1>
        <a:srgbClr val="AAB18E"/>
      </a:accent1>
      <a:accent2>
        <a:srgbClr val="C0D6C2"/>
      </a:accent2>
      <a:accent3>
        <a:srgbClr val="E3E5D2"/>
      </a:accent3>
      <a:accent4>
        <a:srgbClr val="CDAE46"/>
      </a:accent4>
      <a:accent5>
        <a:srgbClr val="BB8A59"/>
      </a:accent5>
      <a:accent6>
        <a:srgbClr val="9E663A"/>
      </a:accent6>
      <a:hlink>
        <a:srgbClr val="06060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